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57"/>
          <p:cNvSpPr/>
          <p:nvPr/>
        </p:nvSpPr>
        <p:spPr>
          <a:xfrm>
            <a:off x="571786" y="2000726"/>
            <a:ext cx="2104454" cy="1342644"/>
          </a:xfrm>
          <a:custGeom>
            <a:avLst/>
            <a:gdLst/>
            <a:ahLst/>
            <a:cxnLst/>
            <a:rect l="0" t="0" r="r" b="b"/>
            <a:pathLst>
              <a:path w="220940" h="140960" stroke="0" extrusionOk="0">
                <a:moveTo>
                  <a:pt x="220940" y="128300"/>
                </a:moveTo>
                <a:cubicBezTo>
                  <a:pt x="220940" y="131658"/>
                  <a:pt x="219606" y="134878"/>
                  <a:pt x="217232" y="137252"/>
                </a:cubicBezTo>
                <a:cubicBezTo>
                  <a:pt x="214858" y="139626"/>
                  <a:pt x="211638" y="140960"/>
                  <a:pt x="208280" y="140960"/>
                </a:cubicBezTo>
                <a:lnTo>
                  <a:pt x="12660" y="140960"/>
                </a:lnTo>
                <a:cubicBezTo>
                  <a:pt x="9302" y="140960"/>
                  <a:pt x="6082" y="139626"/>
                  <a:pt x="3708" y="137252"/>
                </a:cubicBezTo>
                <a:cubicBezTo>
                  <a:pt x="1334" y="134878"/>
                  <a:pt x="0" y="131658"/>
                  <a:pt x="0" y="128300"/>
                </a:cubicBezTo>
                <a:lnTo>
                  <a:pt x="0" y="12660"/>
                </a:lnTo>
                <a:cubicBezTo>
                  <a:pt x="0" y="9302"/>
                  <a:pt x="1334" y="6082"/>
                  <a:pt x="3708" y="3708"/>
                </a:cubicBezTo>
                <a:cubicBezTo>
                  <a:pt x="6082" y="1334"/>
                  <a:pt x="9302" y="0"/>
                  <a:pt x="12660" y="0"/>
                </a:cubicBezTo>
                <a:lnTo>
                  <a:pt x="208280" y="0"/>
                </a:lnTo>
                <a:cubicBezTo>
                  <a:pt x="211638" y="0"/>
                  <a:pt x="214858" y="1334"/>
                  <a:pt x="217232" y="3708"/>
                </a:cubicBezTo>
                <a:cubicBezTo>
                  <a:pt x="219606" y="6082"/>
                  <a:pt x="220940" y="9302"/>
                  <a:pt x="220940" y="12660"/>
                </a:cubicBezTo>
                <a:lnTo>
                  <a:pt x="220940" y="12830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58"/>
          <p:cNvSpPr/>
          <p:nvPr/>
        </p:nvSpPr>
        <p:spPr>
          <a:xfrm>
            <a:off x="5372100" y="2000917"/>
            <a:ext cx="2104834" cy="1342454"/>
          </a:xfrm>
          <a:custGeom>
            <a:avLst/>
            <a:gdLst/>
            <a:ahLst/>
            <a:cxnLst/>
            <a:rect l="0" t="0" r="r" b="b"/>
            <a:pathLst>
              <a:path w="220980" h="140940" stroke="0" extrusionOk="0">
                <a:moveTo>
                  <a:pt x="220980" y="128270"/>
                </a:moveTo>
                <a:cubicBezTo>
                  <a:pt x="220980" y="135267"/>
                  <a:pt x="215307" y="140940"/>
                  <a:pt x="208310" y="140940"/>
                </a:cubicBezTo>
                <a:lnTo>
                  <a:pt x="12670" y="140940"/>
                </a:lnTo>
                <a:cubicBezTo>
                  <a:pt x="5673" y="140940"/>
                  <a:pt x="0" y="135267"/>
                  <a:pt x="0" y="128270"/>
                </a:cubicBezTo>
                <a:lnTo>
                  <a:pt x="0" y="12670"/>
                </a:lnTo>
                <a:cubicBezTo>
                  <a:pt x="0" y="5673"/>
                  <a:pt x="5673" y="0"/>
                  <a:pt x="12670" y="0"/>
                </a:cubicBezTo>
                <a:lnTo>
                  <a:pt x="208310" y="0"/>
                </a:lnTo>
                <a:cubicBezTo>
                  <a:pt x="215307" y="0"/>
                  <a:pt x="220980" y="5673"/>
                  <a:pt x="220980" y="12670"/>
                </a:cubicBezTo>
                <a:lnTo>
                  <a:pt x="220980" y="12827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59"/>
          <p:cNvSpPr/>
          <p:nvPr/>
        </p:nvSpPr>
        <p:spPr>
          <a:xfrm>
            <a:off x="10172986" y="2000917"/>
            <a:ext cx="2104453" cy="1342263"/>
          </a:xfrm>
          <a:custGeom>
            <a:avLst/>
            <a:gdLst/>
            <a:ahLst/>
            <a:cxnLst/>
            <a:rect l="0" t="0" r="r" b="b"/>
            <a:pathLst>
              <a:path w="220940" h="140920" stroke="0" extrusionOk="0">
                <a:moveTo>
                  <a:pt x="220940" y="128290"/>
                </a:moveTo>
                <a:cubicBezTo>
                  <a:pt x="220940" y="131640"/>
                  <a:pt x="219609" y="134852"/>
                  <a:pt x="217241" y="137221"/>
                </a:cubicBezTo>
                <a:cubicBezTo>
                  <a:pt x="214872" y="139589"/>
                  <a:pt x="211660" y="140920"/>
                  <a:pt x="208310" y="140920"/>
                </a:cubicBezTo>
                <a:lnTo>
                  <a:pt x="12630" y="140920"/>
                </a:lnTo>
                <a:cubicBezTo>
                  <a:pt x="9280" y="140920"/>
                  <a:pt x="6068" y="139589"/>
                  <a:pt x="3699" y="137221"/>
                </a:cubicBezTo>
                <a:cubicBezTo>
                  <a:pt x="1331" y="134852"/>
                  <a:pt x="0" y="131640"/>
                  <a:pt x="0" y="128290"/>
                </a:cubicBezTo>
                <a:lnTo>
                  <a:pt x="0" y="12630"/>
                </a:lnTo>
                <a:cubicBezTo>
                  <a:pt x="0" y="5655"/>
                  <a:pt x="5655" y="0"/>
                  <a:pt x="12630" y="0"/>
                </a:cubicBezTo>
                <a:lnTo>
                  <a:pt x="208310" y="0"/>
                </a:lnTo>
                <a:cubicBezTo>
                  <a:pt x="215285" y="0"/>
                  <a:pt x="220940" y="5655"/>
                  <a:pt x="220940" y="12630"/>
                </a:cubicBezTo>
                <a:lnTo>
                  <a:pt x="220940" y="12829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60"/>
          <p:cNvSpPr/>
          <p:nvPr/>
        </p:nvSpPr>
        <p:spPr>
          <a:xfrm>
            <a:off x="589883" y="2018443"/>
            <a:ext cx="2067973" cy="1305782"/>
          </a:xfrm>
          <a:custGeom>
            <a:avLst/>
            <a:gdLst/>
            <a:ahLst/>
            <a:cxnLst/>
            <a:rect l="0" t="0" r="r" b="b"/>
            <a:pathLst>
              <a:path w="217110" h="137090" stroke="0" extrusionOk="0">
                <a:moveTo>
                  <a:pt x="217110" y="10470"/>
                </a:moveTo>
                <a:lnTo>
                  <a:pt x="217110" y="126620"/>
                </a:lnTo>
                <a:cubicBezTo>
                  <a:pt x="217110" y="129397"/>
                  <a:pt x="216007" y="132060"/>
                  <a:pt x="214043" y="134023"/>
                </a:cubicBezTo>
                <a:cubicBezTo>
                  <a:pt x="212080" y="135987"/>
                  <a:pt x="209417" y="137090"/>
                  <a:pt x="206640" y="137090"/>
                </a:cubicBezTo>
                <a:lnTo>
                  <a:pt x="10470" y="137090"/>
                </a:lnTo>
                <a:cubicBezTo>
                  <a:pt x="7693" y="137090"/>
                  <a:pt x="5030" y="135987"/>
                  <a:pt x="3067" y="134023"/>
                </a:cubicBezTo>
                <a:cubicBezTo>
                  <a:pt x="1103" y="132060"/>
                  <a:pt x="0" y="129397"/>
                  <a:pt x="0" y="126620"/>
                </a:cubicBezTo>
                <a:lnTo>
                  <a:pt x="0" y="10470"/>
                </a:lnTo>
                <a:cubicBezTo>
                  <a:pt x="0" y="7693"/>
                  <a:pt x="1103" y="5030"/>
                  <a:pt x="3067" y="3067"/>
                </a:cubicBezTo>
                <a:cubicBezTo>
                  <a:pt x="5030" y="1103"/>
                  <a:pt x="7693" y="0"/>
                  <a:pt x="10470" y="0"/>
                </a:cubicBezTo>
                <a:lnTo>
                  <a:pt x="206640" y="0"/>
                </a:lnTo>
                <a:cubicBezTo>
                  <a:pt x="209417" y="0"/>
                  <a:pt x="212080" y="1103"/>
                  <a:pt x="214043" y="3067"/>
                </a:cubicBezTo>
                <a:cubicBezTo>
                  <a:pt x="216007" y="5030"/>
                  <a:pt x="217110" y="7693"/>
                  <a:pt x="217110" y="1047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61"/>
          <p:cNvSpPr/>
          <p:nvPr/>
        </p:nvSpPr>
        <p:spPr>
          <a:xfrm>
            <a:off x="5390579" y="2017967"/>
            <a:ext cx="2067496" cy="1306068"/>
          </a:xfrm>
          <a:custGeom>
            <a:avLst/>
            <a:gdLst/>
            <a:ahLst/>
            <a:cxnLst/>
            <a:rect l="0" t="0" r="r" b="b"/>
            <a:pathLst>
              <a:path w="217060" h="137120" stroke="0" extrusionOk="0">
                <a:moveTo>
                  <a:pt x="217060" y="126600"/>
                </a:moveTo>
                <a:cubicBezTo>
                  <a:pt x="217060" y="129390"/>
                  <a:pt x="215952" y="132066"/>
                  <a:pt x="213979" y="134039"/>
                </a:cubicBezTo>
                <a:cubicBezTo>
                  <a:pt x="212006" y="136012"/>
                  <a:pt x="209330" y="137120"/>
                  <a:pt x="206540" y="137120"/>
                </a:cubicBezTo>
                <a:lnTo>
                  <a:pt x="10520" y="137120"/>
                </a:lnTo>
                <a:cubicBezTo>
                  <a:pt x="7730" y="137120"/>
                  <a:pt x="5054" y="136012"/>
                  <a:pt x="3081" y="134039"/>
                </a:cubicBezTo>
                <a:cubicBezTo>
                  <a:pt x="1108" y="132066"/>
                  <a:pt x="0" y="129390"/>
                  <a:pt x="0" y="126600"/>
                </a:cubicBezTo>
                <a:lnTo>
                  <a:pt x="0" y="10520"/>
                </a:lnTo>
                <a:cubicBezTo>
                  <a:pt x="0" y="7730"/>
                  <a:pt x="1108" y="5054"/>
                  <a:pt x="3081" y="3081"/>
                </a:cubicBezTo>
                <a:cubicBezTo>
                  <a:pt x="5054" y="1108"/>
                  <a:pt x="7730" y="0"/>
                  <a:pt x="10520" y="0"/>
                </a:cubicBezTo>
                <a:lnTo>
                  <a:pt x="206540" y="0"/>
                </a:lnTo>
                <a:cubicBezTo>
                  <a:pt x="209330" y="0"/>
                  <a:pt x="212006" y="1108"/>
                  <a:pt x="213979" y="3081"/>
                </a:cubicBezTo>
                <a:cubicBezTo>
                  <a:pt x="215952" y="5054"/>
                  <a:pt x="217060" y="7730"/>
                  <a:pt x="217060" y="10520"/>
                </a:cubicBezTo>
                <a:lnTo>
                  <a:pt x="217060" y="126600"/>
                </a:ln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62"/>
          <p:cNvSpPr/>
          <p:nvPr/>
        </p:nvSpPr>
        <p:spPr>
          <a:xfrm>
            <a:off x="10191084" y="2017490"/>
            <a:ext cx="2068068" cy="1306830"/>
          </a:xfrm>
          <a:custGeom>
            <a:avLst/>
            <a:gdLst/>
            <a:ahLst/>
            <a:cxnLst/>
            <a:rect l="0" t="0" r="r" b="b"/>
            <a:pathLst>
              <a:path w="217120" h="137200" stroke="0" extrusionOk="0">
                <a:moveTo>
                  <a:pt x="217120" y="126580"/>
                </a:moveTo>
                <a:cubicBezTo>
                  <a:pt x="217120" y="132445"/>
                  <a:pt x="212365" y="137200"/>
                  <a:pt x="206500" y="137200"/>
                </a:cubicBezTo>
                <a:lnTo>
                  <a:pt x="10620" y="137200"/>
                </a:lnTo>
                <a:cubicBezTo>
                  <a:pt x="4755" y="137200"/>
                  <a:pt x="0" y="132445"/>
                  <a:pt x="0" y="126580"/>
                </a:cubicBezTo>
                <a:lnTo>
                  <a:pt x="0" y="10620"/>
                </a:lnTo>
                <a:cubicBezTo>
                  <a:pt x="0" y="4755"/>
                  <a:pt x="4755" y="0"/>
                  <a:pt x="10620" y="0"/>
                </a:cubicBezTo>
                <a:lnTo>
                  <a:pt x="206500" y="0"/>
                </a:lnTo>
                <a:cubicBezTo>
                  <a:pt x="212365" y="0"/>
                  <a:pt x="217120" y="4755"/>
                  <a:pt x="217120" y="10620"/>
                </a:cubicBezTo>
                <a:lnTo>
                  <a:pt x="217120" y="126580"/>
                </a:ln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204"/>
          <p:cNvSpPr/>
          <p:nvPr/>
        </p:nvSpPr>
        <p:spPr>
          <a:xfrm>
            <a:off x="1609058" y="3430524"/>
            <a:ext cx="29909" cy="897878"/>
          </a:xfrm>
          <a:custGeom>
            <a:avLst/>
            <a:gdLst/>
            <a:ahLst/>
            <a:cxnLst/>
            <a:rect l="0" t="0" r="r" b="b"/>
            <a:pathLst>
              <a:path w="3140" h="94265" stroke="0" extrusionOk="0">
                <a:moveTo>
                  <a:pt x="3140" y="94000"/>
                </a:moveTo>
                <a:quadBezTo>
                  <a:pt x="1700" y="94510"/>
                  <a:pt x="10" y="94040"/>
                </a:quadBezTo>
                <a:lnTo>
                  <a:pt x="0" y="470"/>
                </a:lnTo>
                <a:cubicBezTo>
                  <a:pt x="0" y="345"/>
                  <a:pt x="50" y="226"/>
                  <a:pt x="138" y="138"/>
                </a:cubicBezTo>
                <a:cubicBezTo>
                  <a:pt x="226" y="50"/>
                  <a:pt x="345" y="0"/>
                  <a:pt x="470" y="0"/>
                </a:cubicBezTo>
                <a:lnTo>
                  <a:pt x="2650" y="0"/>
                </a:lnTo>
                <a:cubicBezTo>
                  <a:pt x="2777" y="0"/>
                  <a:pt x="2899" y="51"/>
                  <a:pt x="2989" y="141"/>
                </a:cubicBezTo>
                <a:cubicBezTo>
                  <a:pt x="3079" y="231"/>
                  <a:pt x="3130" y="353"/>
                  <a:pt x="3130" y="480"/>
                </a:cubicBezTo>
                <a:lnTo>
                  <a:pt x="3140" y="94000"/>
                </a:ln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205"/>
          <p:cNvSpPr/>
          <p:nvPr/>
        </p:nvSpPr>
        <p:spPr>
          <a:xfrm>
            <a:off x="6409563" y="3430810"/>
            <a:ext cx="30004" cy="897856"/>
          </a:xfrm>
          <a:custGeom>
            <a:avLst/>
            <a:gdLst/>
            <a:ahLst/>
            <a:cxnLst/>
            <a:rect l="0" t="0" r="r" b="b"/>
            <a:pathLst>
              <a:path w="3150" h="94263" stroke="0" extrusionOk="0">
                <a:moveTo>
                  <a:pt x="3150" y="93970"/>
                </a:moveTo>
                <a:quadBezTo>
                  <a:pt x="1610" y="94530"/>
                  <a:pt x="0" y="94020"/>
                </a:quadBezTo>
                <a:lnTo>
                  <a:pt x="0" y="230"/>
                </a:lnTo>
                <a:cubicBezTo>
                  <a:pt x="0" y="169"/>
                  <a:pt x="25" y="111"/>
                  <a:pt x="70" y="67"/>
                </a:cubicBezTo>
                <a:cubicBezTo>
                  <a:pt x="115" y="24"/>
                  <a:pt x="176" y="0"/>
                  <a:pt x="240" y="0"/>
                </a:cubicBezTo>
                <a:lnTo>
                  <a:pt x="2920" y="0"/>
                </a:lnTo>
                <a:cubicBezTo>
                  <a:pt x="3047" y="0"/>
                  <a:pt x="3150" y="99"/>
                  <a:pt x="3150" y="220"/>
                </a:cubicBezTo>
                <a:lnTo>
                  <a:pt x="3150" y="93970"/>
                </a:ln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206"/>
          <p:cNvSpPr/>
          <p:nvPr/>
        </p:nvSpPr>
        <p:spPr>
          <a:xfrm>
            <a:off x="11210448" y="3431096"/>
            <a:ext cx="29718" cy="897830"/>
          </a:xfrm>
          <a:custGeom>
            <a:avLst/>
            <a:gdLst/>
            <a:ahLst/>
            <a:cxnLst/>
            <a:rect l="0" t="0" r="r" b="b"/>
            <a:pathLst>
              <a:path w="3120" h="94260" stroke="0" extrusionOk="0">
                <a:moveTo>
                  <a:pt x="3120" y="93940"/>
                </a:moveTo>
                <a:quadBezTo>
                  <a:pt x="1590" y="94560"/>
                  <a:pt x="10" y="93980"/>
                </a:quadBezTo>
                <a:lnTo>
                  <a:pt x="0" y="230"/>
                </a:lnTo>
                <a:cubicBezTo>
                  <a:pt x="0" y="169"/>
                  <a:pt x="23" y="110"/>
                  <a:pt x="64" y="67"/>
                </a:cubicBezTo>
                <a:cubicBezTo>
                  <a:pt x="106" y="24"/>
                  <a:pt x="162" y="0"/>
                  <a:pt x="220" y="0"/>
                </a:cubicBezTo>
                <a:lnTo>
                  <a:pt x="2850" y="0"/>
                </a:lnTo>
                <a:cubicBezTo>
                  <a:pt x="2914" y="0"/>
                  <a:pt x="2975" y="24"/>
                  <a:pt x="3020" y="67"/>
                </a:cubicBezTo>
                <a:cubicBezTo>
                  <a:pt x="3065" y="111"/>
                  <a:pt x="3090" y="169"/>
                  <a:pt x="3090" y="230"/>
                </a:cubicBezTo>
                <a:lnTo>
                  <a:pt x="3120" y="93940"/>
                </a:ln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207"/>
          <p:cNvSpPr/>
          <p:nvPr/>
        </p:nvSpPr>
        <p:spPr>
          <a:xfrm>
            <a:off x="571786" y="4325874"/>
            <a:ext cx="14106621" cy="311753"/>
          </a:xfrm>
          <a:custGeom>
            <a:avLst/>
            <a:gdLst/>
            <a:ahLst/>
            <a:cxnLst/>
            <a:rect l="0" t="0" r="r" b="b"/>
            <a:pathLst>
              <a:path w="1481010" h="32730" stroke="0" extrusionOk="0">
                <a:moveTo>
                  <a:pt x="108910" y="40"/>
                </a:moveTo>
                <a:quadBezTo>
                  <a:pt x="110600" y="510"/>
                  <a:pt x="112040" y="0"/>
                </a:quadBezTo>
                <a:quadBezTo>
                  <a:pt x="123360" y="1820"/>
                  <a:pt x="126720" y="13340"/>
                </a:quadBezTo>
                <a:cubicBezTo>
                  <a:pt x="126821" y="13689"/>
                  <a:pt x="127147" y="13930"/>
                  <a:pt x="127520" y="13930"/>
                </a:cubicBezTo>
                <a:lnTo>
                  <a:pt x="345690" y="13930"/>
                </a:lnTo>
                <a:cubicBezTo>
                  <a:pt x="346006" y="13930"/>
                  <a:pt x="346280" y="13714"/>
                  <a:pt x="346350" y="13410"/>
                </a:cubicBezTo>
                <a:cubicBezTo>
                  <a:pt x="347840" y="6490"/>
                  <a:pt x="353390" y="970"/>
                  <a:pt x="360510" y="150"/>
                </a:cubicBezTo>
                <a:cubicBezTo>
                  <a:pt x="369440" y="-880"/>
                  <a:pt x="376470" y="4800"/>
                  <a:pt x="378730" y="13400"/>
                </a:cubicBezTo>
                <a:cubicBezTo>
                  <a:pt x="378813" y="13712"/>
                  <a:pt x="379100" y="13930"/>
                  <a:pt x="379430" y="13930"/>
                </a:cubicBezTo>
                <a:lnTo>
                  <a:pt x="597650" y="13930"/>
                </a:lnTo>
                <a:cubicBezTo>
                  <a:pt x="597900" y="13930"/>
                  <a:pt x="598122" y="13769"/>
                  <a:pt x="598200" y="13530"/>
                </a:cubicBezTo>
                <a:cubicBezTo>
                  <a:pt x="600590" y="6000"/>
                  <a:pt x="604790" y="1190"/>
                  <a:pt x="612890" y="50"/>
                </a:cubicBezTo>
                <a:quadBezTo>
                  <a:pt x="614500" y="560"/>
                  <a:pt x="616040" y="0"/>
                </a:quadBezTo>
                <a:quadBezTo>
                  <a:pt x="627540" y="1870"/>
                  <a:pt x="630720" y="13390"/>
                </a:quadBezTo>
                <a:cubicBezTo>
                  <a:pt x="630803" y="13702"/>
                  <a:pt x="631086" y="13920"/>
                  <a:pt x="631410" y="13920"/>
                </a:cubicBezTo>
                <a:lnTo>
                  <a:pt x="849610" y="13920"/>
                </a:lnTo>
                <a:cubicBezTo>
                  <a:pt x="849872" y="13920"/>
                  <a:pt x="850103" y="13750"/>
                  <a:pt x="850180" y="13500"/>
                </a:cubicBezTo>
                <a:quadBezTo>
                  <a:pt x="850440" y="12650"/>
                  <a:pt x="851360" y="10410"/>
                </a:quadBezTo>
                <a:cubicBezTo>
                  <a:pt x="857660" y="-4900"/>
                  <a:pt x="879150" y="-2760"/>
                  <a:pt x="882710" y="13470"/>
                </a:cubicBezTo>
                <a:cubicBezTo>
                  <a:pt x="882768" y="13733"/>
                  <a:pt x="883001" y="13920"/>
                  <a:pt x="883270" y="13920"/>
                </a:cubicBezTo>
                <a:lnTo>
                  <a:pt x="1101740" y="13920"/>
                </a:lnTo>
                <a:cubicBezTo>
                  <a:pt x="1101932" y="13920"/>
                  <a:pt x="1102104" y="13796"/>
                  <a:pt x="1102170" y="13610"/>
                </a:cubicBezTo>
                <a:cubicBezTo>
                  <a:pt x="1104670" y="6000"/>
                  <a:pt x="1108650" y="1200"/>
                  <a:pt x="1116930" y="40"/>
                </a:cubicBezTo>
                <a:quadBezTo>
                  <a:pt x="1118510" y="620"/>
                  <a:pt x="1120040" y="0"/>
                </a:quadBezTo>
                <a:quadBezTo>
                  <a:pt x="1131680" y="1890"/>
                  <a:pt x="1134710" y="13420"/>
                </a:quadBezTo>
                <a:cubicBezTo>
                  <a:pt x="1134787" y="13714"/>
                  <a:pt x="1135050" y="13920"/>
                  <a:pt x="1135350" y="13920"/>
                </a:cubicBezTo>
                <a:lnTo>
                  <a:pt x="1353780" y="13920"/>
                </a:lnTo>
                <a:cubicBezTo>
                  <a:pt x="1354020" y="13920"/>
                  <a:pt x="1354227" y="13754"/>
                  <a:pt x="1354280" y="13520"/>
                </a:cubicBezTo>
                <a:cubicBezTo>
                  <a:pt x="1358300" y="-4400"/>
                  <a:pt x="1382210" y="-4460"/>
                  <a:pt x="1386740" y="13400"/>
                </a:cubicBezTo>
                <a:cubicBezTo>
                  <a:pt x="1386822" y="13729"/>
                  <a:pt x="1387115" y="13960"/>
                  <a:pt x="1387450" y="13960"/>
                </a:cubicBezTo>
                <a:lnTo>
                  <a:pt x="1480210" y="13960"/>
                </a:lnTo>
                <a:cubicBezTo>
                  <a:pt x="1480422" y="13960"/>
                  <a:pt x="1480626" y="14044"/>
                  <a:pt x="1480776" y="14194"/>
                </a:cubicBezTo>
                <a:cubicBezTo>
                  <a:pt x="1480926" y="14344"/>
                  <a:pt x="1481010" y="14548"/>
                  <a:pt x="1481010" y="14760"/>
                </a:cubicBezTo>
                <a:lnTo>
                  <a:pt x="1481010" y="18860"/>
                </a:lnTo>
                <a:cubicBezTo>
                  <a:pt x="1481010" y="19075"/>
                  <a:pt x="1480925" y="19281"/>
                  <a:pt x="1480773" y="19433"/>
                </a:cubicBezTo>
                <a:cubicBezTo>
                  <a:pt x="1480621" y="19585"/>
                  <a:pt x="1480415" y="19670"/>
                  <a:pt x="1480200" y="19670"/>
                </a:cubicBezTo>
                <a:lnTo>
                  <a:pt x="1387100" y="19670"/>
                </a:lnTo>
                <a:cubicBezTo>
                  <a:pt x="1386838" y="19670"/>
                  <a:pt x="1386607" y="19836"/>
                  <a:pt x="1386530" y="20080"/>
                </a:cubicBezTo>
                <a:quadBezTo>
                  <a:pt x="1383220" y="30820"/>
                  <a:pt x="1372100" y="32730"/>
                </a:quadBezTo>
                <a:quadBezTo>
                  <a:pt x="1370620" y="32180"/>
                  <a:pt x="1368940" y="32710"/>
                </a:quadBezTo>
                <a:quadBezTo>
                  <a:pt x="1357760" y="30890"/>
                  <a:pt x="1354590" y="20140"/>
                </a:quadBezTo>
                <a:cubicBezTo>
                  <a:pt x="1354519" y="19886"/>
                  <a:pt x="1354286" y="19710"/>
                  <a:pt x="1354020" y="19710"/>
                </a:cubicBezTo>
                <a:lnTo>
                  <a:pt x="1135010" y="19710"/>
                </a:lnTo>
                <a:cubicBezTo>
                  <a:pt x="1134719" y="19710"/>
                  <a:pt x="1134463" y="19901"/>
                  <a:pt x="1134380" y="20180"/>
                </a:cubicBezTo>
                <a:cubicBezTo>
                  <a:pt x="1129520" y="36890"/>
                  <a:pt x="1107340" y="36820"/>
                  <a:pt x="1102620" y="20180"/>
                </a:cubicBezTo>
                <a:cubicBezTo>
                  <a:pt x="1102543" y="19908"/>
                  <a:pt x="1102290" y="19720"/>
                  <a:pt x="1102000" y="19720"/>
                </a:cubicBezTo>
                <a:lnTo>
                  <a:pt x="883020" y="19720"/>
                </a:lnTo>
                <a:cubicBezTo>
                  <a:pt x="882753" y="19720"/>
                  <a:pt x="882517" y="19895"/>
                  <a:pt x="882440" y="20150"/>
                </a:cubicBezTo>
                <a:quadBezTo>
                  <a:pt x="879260" y="30840"/>
                  <a:pt x="868080" y="32730"/>
                </a:quadBezTo>
                <a:quadBezTo>
                  <a:pt x="866610" y="32160"/>
                  <a:pt x="864970" y="32720"/>
                </a:quadBezTo>
                <a:quadBezTo>
                  <a:pt x="853760" y="30890"/>
                  <a:pt x="850600" y="20150"/>
                </a:quadBezTo>
                <a:cubicBezTo>
                  <a:pt x="850523" y="19895"/>
                  <a:pt x="850287" y="19720"/>
                  <a:pt x="850020" y="19720"/>
                </a:cubicBezTo>
                <a:lnTo>
                  <a:pt x="631020" y="19720"/>
                </a:lnTo>
                <a:cubicBezTo>
                  <a:pt x="630725" y="19720"/>
                  <a:pt x="630467" y="19917"/>
                  <a:pt x="630390" y="20200"/>
                </a:cubicBezTo>
                <a:cubicBezTo>
                  <a:pt x="626000" y="35690"/>
                  <a:pt x="605920" y="37160"/>
                  <a:pt x="599370" y="22500"/>
                </a:cubicBezTo>
                <a:cubicBezTo>
                  <a:pt x="599010" y="21700"/>
                  <a:pt x="598900" y="20740"/>
                  <a:pt x="598570" y="20040"/>
                </a:cubicBezTo>
                <a:cubicBezTo>
                  <a:pt x="598478" y="19850"/>
                  <a:pt x="598288" y="19730"/>
                  <a:pt x="598080" y="19730"/>
                </a:cubicBezTo>
                <a:lnTo>
                  <a:pt x="379020" y="19730"/>
                </a:lnTo>
                <a:cubicBezTo>
                  <a:pt x="378753" y="19730"/>
                  <a:pt x="378517" y="19905"/>
                  <a:pt x="378440" y="20160"/>
                </a:cubicBezTo>
                <a:quadBezTo>
                  <a:pt x="375260" y="30860"/>
                  <a:pt x="364080" y="32720"/>
                </a:quadBezTo>
                <a:quadBezTo>
                  <a:pt x="362580" y="32120"/>
                  <a:pt x="360990" y="32730"/>
                </a:quadBezTo>
                <a:quadBezTo>
                  <a:pt x="349750" y="30920"/>
                  <a:pt x="346590" y="20160"/>
                </a:quadBezTo>
                <a:cubicBezTo>
                  <a:pt x="346519" y="19906"/>
                  <a:pt x="346286" y="19730"/>
                  <a:pt x="346020" y="19730"/>
                </a:cubicBezTo>
                <a:lnTo>
                  <a:pt x="127010" y="19730"/>
                </a:lnTo>
                <a:cubicBezTo>
                  <a:pt x="126726" y="19730"/>
                  <a:pt x="126477" y="19918"/>
                  <a:pt x="126400" y="20190"/>
                </a:cubicBezTo>
                <a:cubicBezTo>
                  <a:pt x="122110" y="35440"/>
                  <a:pt x="102920" y="37120"/>
                  <a:pt x="95660" y="23210"/>
                </a:cubicBezTo>
                <a:cubicBezTo>
                  <a:pt x="95220" y="22360"/>
                  <a:pt x="94970" y="21070"/>
                  <a:pt x="94600" y="20150"/>
                </a:cubicBezTo>
                <a:cubicBezTo>
                  <a:pt x="94485" y="19872"/>
                  <a:pt x="94209" y="19690"/>
                  <a:pt x="93900" y="19690"/>
                </a:cubicBezTo>
                <a:lnTo>
                  <a:pt x="810" y="19690"/>
                </a:lnTo>
                <a:cubicBezTo>
                  <a:pt x="363" y="19690"/>
                  <a:pt x="0" y="19327"/>
                  <a:pt x="0" y="18880"/>
                </a:cubicBezTo>
                <a:lnTo>
                  <a:pt x="0" y="14770"/>
                </a:lnTo>
                <a:cubicBezTo>
                  <a:pt x="0" y="14334"/>
                  <a:pt x="354" y="13980"/>
                  <a:pt x="790" y="13980"/>
                </a:cubicBezTo>
                <a:lnTo>
                  <a:pt x="93550" y="13980"/>
                </a:lnTo>
                <a:cubicBezTo>
                  <a:pt x="93825" y="13980"/>
                  <a:pt x="94070" y="13807"/>
                  <a:pt x="94160" y="13550"/>
                </a:cubicBezTo>
                <a:quadBezTo>
                  <a:pt x="94400" y="12860"/>
                  <a:pt x="95310" y="10650"/>
                </a:quadBezTo>
                <a:quadBezTo>
                  <a:pt x="99110" y="1440"/>
                  <a:pt x="108910" y="40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208"/>
          <p:cNvSpPr/>
          <p:nvPr/>
        </p:nvSpPr>
        <p:spPr>
          <a:xfrm>
            <a:off x="1495234" y="4352830"/>
            <a:ext cx="257366" cy="257366"/>
          </a:xfrm>
          <a:custGeom>
            <a:avLst/>
            <a:gdLst/>
            <a:ahLst/>
            <a:cxnLst/>
            <a:rect l="0" t="0" r="r" b="b"/>
            <a:pathLst>
              <a:path w="27020" h="27020" stroke="0" extrusionOk="0">
                <a:moveTo>
                  <a:pt x="27020" y="13510"/>
                </a:moveTo>
                <a:cubicBezTo>
                  <a:pt x="27020" y="17093"/>
                  <a:pt x="25597" y="20529"/>
                  <a:pt x="23063" y="23063"/>
                </a:cubicBezTo>
                <a:cubicBezTo>
                  <a:pt x="20529" y="25597"/>
                  <a:pt x="17093" y="27020"/>
                  <a:pt x="13510" y="27020"/>
                </a:cubicBezTo>
                <a:cubicBezTo>
                  <a:pt x="9927" y="27020"/>
                  <a:pt x="6491" y="25597"/>
                  <a:pt x="3957" y="23063"/>
                </a:cubicBezTo>
                <a:cubicBezTo>
                  <a:pt x="1423" y="20529"/>
                  <a:pt x="0" y="17093"/>
                  <a:pt x="0" y="13510"/>
                </a:cubicBezTo>
                <a:cubicBezTo>
                  <a:pt x="0" y="9927"/>
                  <a:pt x="1423" y="6491"/>
                  <a:pt x="3957" y="3957"/>
                </a:cubicBezTo>
                <a:cubicBezTo>
                  <a:pt x="6491" y="1423"/>
                  <a:pt x="9927" y="0"/>
                  <a:pt x="13510" y="0"/>
                </a:cubicBezTo>
                <a:cubicBezTo>
                  <a:pt x="17093" y="0"/>
                  <a:pt x="20529" y="1423"/>
                  <a:pt x="23063" y="3957"/>
                </a:cubicBezTo>
                <a:cubicBezTo>
                  <a:pt x="25597" y="6491"/>
                  <a:pt x="27020" y="9927"/>
                  <a:pt x="27020" y="1351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209"/>
          <p:cNvSpPr/>
          <p:nvPr/>
        </p:nvSpPr>
        <p:spPr>
          <a:xfrm>
            <a:off x="3895439" y="4352830"/>
            <a:ext cx="257556" cy="257556"/>
          </a:xfrm>
          <a:custGeom>
            <a:avLst/>
            <a:gdLst/>
            <a:ahLst/>
            <a:cxnLst/>
            <a:rect l="0" t="0" r="r" b="b"/>
            <a:pathLst>
              <a:path w="27040" h="27040" stroke="0" extrusionOk="0">
                <a:moveTo>
                  <a:pt x="27040" y="13520"/>
                </a:moveTo>
                <a:cubicBezTo>
                  <a:pt x="27040" y="17106"/>
                  <a:pt x="25616" y="20545"/>
                  <a:pt x="23080" y="23080"/>
                </a:cubicBezTo>
                <a:cubicBezTo>
                  <a:pt x="20545" y="25616"/>
                  <a:pt x="17106" y="27040"/>
                  <a:pt x="13520" y="27040"/>
                </a:cubicBezTo>
                <a:cubicBezTo>
                  <a:pt x="6053" y="27040"/>
                  <a:pt x="0" y="20987"/>
                  <a:pt x="0" y="13520"/>
                </a:cubicBezTo>
                <a:cubicBezTo>
                  <a:pt x="0" y="9934"/>
                  <a:pt x="1424" y="6495"/>
                  <a:pt x="3960" y="3960"/>
                </a:cubicBezTo>
                <a:cubicBezTo>
                  <a:pt x="6495" y="1424"/>
                  <a:pt x="9934" y="0"/>
                  <a:pt x="13520" y="0"/>
                </a:cubicBezTo>
                <a:cubicBezTo>
                  <a:pt x="17106" y="0"/>
                  <a:pt x="20545" y="1424"/>
                  <a:pt x="23080" y="3960"/>
                </a:cubicBezTo>
                <a:cubicBezTo>
                  <a:pt x="25616" y="6495"/>
                  <a:pt x="27040" y="9934"/>
                  <a:pt x="27040" y="1352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210"/>
          <p:cNvSpPr/>
          <p:nvPr/>
        </p:nvSpPr>
        <p:spPr>
          <a:xfrm>
            <a:off x="6295930" y="4352830"/>
            <a:ext cx="257366" cy="257366"/>
          </a:xfrm>
          <a:custGeom>
            <a:avLst/>
            <a:gdLst/>
            <a:ahLst/>
            <a:cxnLst/>
            <a:rect l="0" t="0" r="r" b="b"/>
            <a:pathLst>
              <a:path w="27020" h="27020" stroke="0" extrusionOk="0">
                <a:moveTo>
                  <a:pt x="27020" y="13510"/>
                </a:moveTo>
                <a:cubicBezTo>
                  <a:pt x="27020" y="17093"/>
                  <a:pt x="25597" y="20529"/>
                  <a:pt x="23063" y="23063"/>
                </a:cubicBezTo>
                <a:cubicBezTo>
                  <a:pt x="20529" y="25597"/>
                  <a:pt x="17093" y="27020"/>
                  <a:pt x="13510" y="27020"/>
                </a:cubicBezTo>
                <a:cubicBezTo>
                  <a:pt x="9927" y="27020"/>
                  <a:pt x="6491" y="25597"/>
                  <a:pt x="3957" y="23063"/>
                </a:cubicBezTo>
                <a:cubicBezTo>
                  <a:pt x="1423" y="20529"/>
                  <a:pt x="0" y="17093"/>
                  <a:pt x="0" y="13510"/>
                </a:cubicBezTo>
                <a:cubicBezTo>
                  <a:pt x="0" y="9927"/>
                  <a:pt x="1423" y="6491"/>
                  <a:pt x="3957" y="3957"/>
                </a:cubicBezTo>
                <a:cubicBezTo>
                  <a:pt x="6491" y="1423"/>
                  <a:pt x="9927" y="0"/>
                  <a:pt x="13510" y="0"/>
                </a:cubicBezTo>
                <a:cubicBezTo>
                  <a:pt x="17093" y="0"/>
                  <a:pt x="20529" y="1423"/>
                  <a:pt x="23063" y="3957"/>
                </a:cubicBezTo>
                <a:cubicBezTo>
                  <a:pt x="25597" y="6491"/>
                  <a:pt x="27020" y="9927"/>
                  <a:pt x="27020" y="1351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211"/>
          <p:cNvSpPr/>
          <p:nvPr/>
        </p:nvSpPr>
        <p:spPr>
          <a:xfrm>
            <a:off x="8696134" y="4352735"/>
            <a:ext cx="257556" cy="257556"/>
          </a:xfrm>
          <a:custGeom>
            <a:avLst/>
            <a:gdLst/>
            <a:ahLst/>
            <a:cxnLst/>
            <a:rect l="0" t="0" r="r" b="b"/>
            <a:pathLst>
              <a:path w="27040" h="27040" stroke="0" extrusionOk="0">
                <a:moveTo>
                  <a:pt x="27040" y="13520"/>
                </a:moveTo>
                <a:cubicBezTo>
                  <a:pt x="27040" y="17106"/>
                  <a:pt x="25616" y="20545"/>
                  <a:pt x="23080" y="23080"/>
                </a:cubicBezTo>
                <a:cubicBezTo>
                  <a:pt x="20545" y="25616"/>
                  <a:pt x="17106" y="27040"/>
                  <a:pt x="13520" y="27040"/>
                </a:cubicBezTo>
                <a:cubicBezTo>
                  <a:pt x="9934" y="27040"/>
                  <a:pt x="6495" y="25616"/>
                  <a:pt x="3960" y="23080"/>
                </a:cubicBezTo>
                <a:cubicBezTo>
                  <a:pt x="1424" y="20545"/>
                  <a:pt x="0" y="17106"/>
                  <a:pt x="0" y="13520"/>
                </a:cubicBezTo>
                <a:cubicBezTo>
                  <a:pt x="0" y="9934"/>
                  <a:pt x="1424" y="6495"/>
                  <a:pt x="3960" y="3960"/>
                </a:cubicBezTo>
                <a:cubicBezTo>
                  <a:pt x="6495" y="1424"/>
                  <a:pt x="9934" y="0"/>
                  <a:pt x="13520" y="0"/>
                </a:cubicBezTo>
                <a:cubicBezTo>
                  <a:pt x="17106" y="0"/>
                  <a:pt x="20545" y="1424"/>
                  <a:pt x="23080" y="3960"/>
                </a:cubicBezTo>
                <a:cubicBezTo>
                  <a:pt x="25616" y="6495"/>
                  <a:pt x="27040" y="9934"/>
                  <a:pt x="27040" y="1352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212"/>
          <p:cNvSpPr/>
          <p:nvPr/>
        </p:nvSpPr>
        <p:spPr>
          <a:xfrm>
            <a:off x="11096434" y="4352830"/>
            <a:ext cx="257366" cy="257366"/>
          </a:xfrm>
          <a:custGeom>
            <a:avLst/>
            <a:gdLst/>
            <a:ahLst/>
            <a:cxnLst/>
            <a:rect l="0" t="0" r="r" b="b"/>
            <a:pathLst>
              <a:path w="27020" h="27020" stroke="0" extrusionOk="0">
                <a:moveTo>
                  <a:pt x="27020" y="13510"/>
                </a:moveTo>
                <a:cubicBezTo>
                  <a:pt x="27020" y="17093"/>
                  <a:pt x="25597" y="20529"/>
                  <a:pt x="23063" y="23063"/>
                </a:cubicBezTo>
                <a:cubicBezTo>
                  <a:pt x="20529" y="25597"/>
                  <a:pt x="17093" y="27020"/>
                  <a:pt x="13510" y="27020"/>
                </a:cubicBezTo>
                <a:cubicBezTo>
                  <a:pt x="9927" y="27020"/>
                  <a:pt x="6491" y="25597"/>
                  <a:pt x="3957" y="23063"/>
                </a:cubicBezTo>
                <a:cubicBezTo>
                  <a:pt x="1423" y="20529"/>
                  <a:pt x="0" y="17093"/>
                  <a:pt x="0" y="13510"/>
                </a:cubicBezTo>
                <a:cubicBezTo>
                  <a:pt x="0" y="9927"/>
                  <a:pt x="1423" y="6491"/>
                  <a:pt x="3957" y="3957"/>
                </a:cubicBezTo>
                <a:cubicBezTo>
                  <a:pt x="6491" y="1423"/>
                  <a:pt x="9927" y="0"/>
                  <a:pt x="13510" y="0"/>
                </a:cubicBezTo>
                <a:cubicBezTo>
                  <a:pt x="17093" y="0"/>
                  <a:pt x="20529" y="1423"/>
                  <a:pt x="23063" y="3957"/>
                </a:cubicBezTo>
                <a:cubicBezTo>
                  <a:pt x="25597" y="6491"/>
                  <a:pt x="27020" y="9927"/>
                  <a:pt x="27020" y="1351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213"/>
          <p:cNvSpPr/>
          <p:nvPr/>
        </p:nvSpPr>
        <p:spPr>
          <a:xfrm>
            <a:off x="13496639" y="4352735"/>
            <a:ext cx="257556" cy="257556"/>
          </a:xfrm>
          <a:custGeom>
            <a:avLst/>
            <a:gdLst/>
            <a:ahLst/>
            <a:cxnLst/>
            <a:rect l="0" t="0" r="r" b="b"/>
            <a:pathLst>
              <a:path w="27040" h="27040" stroke="0" extrusionOk="0">
                <a:moveTo>
                  <a:pt x="27040" y="13520"/>
                </a:moveTo>
                <a:cubicBezTo>
                  <a:pt x="27040" y="17106"/>
                  <a:pt x="25616" y="20545"/>
                  <a:pt x="23080" y="23080"/>
                </a:cubicBezTo>
                <a:cubicBezTo>
                  <a:pt x="20545" y="25616"/>
                  <a:pt x="17106" y="27040"/>
                  <a:pt x="13520" y="27040"/>
                </a:cubicBezTo>
                <a:cubicBezTo>
                  <a:pt x="9934" y="27040"/>
                  <a:pt x="6495" y="25616"/>
                  <a:pt x="3960" y="23080"/>
                </a:cubicBezTo>
                <a:cubicBezTo>
                  <a:pt x="1424" y="20545"/>
                  <a:pt x="0" y="17106"/>
                  <a:pt x="0" y="13520"/>
                </a:cubicBezTo>
                <a:cubicBezTo>
                  <a:pt x="0" y="9934"/>
                  <a:pt x="1424" y="6495"/>
                  <a:pt x="3960" y="3960"/>
                </a:cubicBezTo>
                <a:cubicBezTo>
                  <a:pt x="6495" y="1424"/>
                  <a:pt x="9934" y="0"/>
                  <a:pt x="13520" y="0"/>
                </a:cubicBezTo>
                <a:cubicBezTo>
                  <a:pt x="17106" y="0"/>
                  <a:pt x="20545" y="1424"/>
                  <a:pt x="23080" y="3960"/>
                </a:cubicBezTo>
                <a:cubicBezTo>
                  <a:pt x="25616" y="6495"/>
                  <a:pt x="27040" y="9934"/>
                  <a:pt x="27040" y="13520"/>
                </a:cubicBez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214"/>
          <p:cNvSpPr/>
          <p:nvPr/>
        </p:nvSpPr>
        <p:spPr>
          <a:xfrm>
            <a:off x="4009739" y="4634698"/>
            <a:ext cx="29908" cy="897708"/>
          </a:xfrm>
          <a:custGeom>
            <a:avLst/>
            <a:gdLst/>
            <a:ahLst/>
            <a:cxnLst/>
            <a:rect l="0" t="0" r="r" b="b"/>
            <a:pathLst>
              <a:path w="3140" h="94248" stroke="0" extrusionOk="0">
                <a:moveTo>
                  <a:pt x="3140" y="298"/>
                </a:moveTo>
                <a:lnTo>
                  <a:pt x="3080" y="93837"/>
                </a:lnTo>
                <a:cubicBezTo>
                  <a:pt x="3080" y="93946"/>
                  <a:pt x="3036" y="94051"/>
                  <a:pt x="2957" y="94127"/>
                </a:cubicBezTo>
                <a:cubicBezTo>
                  <a:pt x="2878" y="94204"/>
                  <a:pt x="2771" y="94248"/>
                  <a:pt x="2660" y="94248"/>
                </a:cubicBezTo>
                <a:lnTo>
                  <a:pt x="370" y="94248"/>
                </a:lnTo>
                <a:cubicBezTo>
                  <a:pt x="166" y="94248"/>
                  <a:pt x="0" y="94082"/>
                  <a:pt x="0" y="93878"/>
                </a:cubicBezTo>
                <a:lnTo>
                  <a:pt x="50" y="308"/>
                </a:lnTo>
                <a:quadBezTo>
                  <a:pt x="1640" y="-302"/>
                  <a:pt x="3140" y="298"/>
                </a:quadBez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215"/>
          <p:cNvSpPr/>
          <p:nvPr/>
        </p:nvSpPr>
        <p:spPr>
          <a:xfrm>
            <a:off x="8810054" y="4634889"/>
            <a:ext cx="30194" cy="897613"/>
          </a:xfrm>
          <a:custGeom>
            <a:avLst/>
            <a:gdLst/>
            <a:ahLst/>
            <a:cxnLst/>
            <a:rect l="0" t="0" r="r" b="b"/>
            <a:pathLst>
              <a:path w="3170" h="94238" stroke="0" extrusionOk="0">
                <a:moveTo>
                  <a:pt x="3170" y="288"/>
                </a:moveTo>
                <a:lnTo>
                  <a:pt x="3100" y="93838"/>
                </a:lnTo>
                <a:cubicBezTo>
                  <a:pt x="3100" y="94058"/>
                  <a:pt x="2921" y="94238"/>
                  <a:pt x="2700" y="94238"/>
                </a:cubicBezTo>
                <a:lnTo>
                  <a:pt x="390" y="94238"/>
                </a:lnTo>
                <a:cubicBezTo>
                  <a:pt x="287" y="94238"/>
                  <a:pt x="187" y="94196"/>
                  <a:pt x="114" y="94123"/>
                </a:cubicBezTo>
                <a:cubicBezTo>
                  <a:pt x="41" y="94050"/>
                  <a:pt x="0" y="93951"/>
                  <a:pt x="0" y="93848"/>
                </a:cubicBezTo>
                <a:lnTo>
                  <a:pt x="60" y="278"/>
                </a:lnTo>
                <a:quadBezTo>
                  <a:pt x="1700" y="-282"/>
                  <a:pt x="3170" y="288"/>
                </a:quadBez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216"/>
          <p:cNvSpPr/>
          <p:nvPr/>
        </p:nvSpPr>
        <p:spPr>
          <a:xfrm>
            <a:off x="13610653" y="4634959"/>
            <a:ext cx="30385" cy="897637"/>
          </a:xfrm>
          <a:custGeom>
            <a:avLst/>
            <a:gdLst/>
            <a:ahLst/>
            <a:cxnLst/>
            <a:rect l="0" t="0" r="r" b="b"/>
            <a:pathLst>
              <a:path w="3190" h="94240" stroke="0" extrusionOk="0">
                <a:moveTo>
                  <a:pt x="3190" y="280"/>
                </a:moveTo>
                <a:lnTo>
                  <a:pt x="3150" y="93790"/>
                </a:lnTo>
                <a:cubicBezTo>
                  <a:pt x="3150" y="94039"/>
                  <a:pt x="2944" y="94240"/>
                  <a:pt x="2690" y="94240"/>
                </a:cubicBezTo>
                <a:lnTo>
                  <a:pt x="460" y="94240"/>
                </a:lnTo>
                <a:cubicBezTo>
                  <a:pt x="338" y="94240"/>
                  <a:pt x="221" y="94193"/>
                  <a:pt x="135" y="94108"/>
                </a:cubicBezTo>
                <a:cubicBezTo>
                  <a:pt x="48" y="94024"/>
                  <a:pt x="0" y="93909"/>
                  <a:pt x="0" y="93790"/>
                </a:cubicBezTo>
                <a:lnTo>
                  <a:pt x="30" y="260"/>
                </a:lnTo>
                <a:quadBezTo>
                  <a:pt x="1710" y="-270"/>
                  <a:pt x="3190" y="280"/>
                </a:quadBezTo>
                <a:close/>
              </a:path>
            </a:pathLst>
          </a:custGeom>
          <a:solidFill>
            <a:srgbClr val="5A64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217"/>
          <p:cNvSpPr/>
          <p:nvPr/>
        </p:nvSpPr>
        <p:spPr>
          <a:xfrm>
            <a:off x="2971705" y="5619941"/>
            <a:ext cx="2104644" cy="1342644"/>
          </a:xfrm>
          <a:custGeom>
            <a:avLst/>
            <a:gdLst/>
            <a:ahLst/>
            <a:cxnLst/>
            <a:rect l="0" t="0" r="r" b="b"/>
            <a:pathLst>
              <a:path w="220960" h="140960" stroke="0" extrusionOk="0">
                <a:moveTo>
                  <a:pt x="220960" y="128260"/>
                </a:moveTo>
                <a:cubicBezTo>
                  <a:pt x="220960" y="135274"/>
                  <a:pt x="215274" y="140960"/>
                  <a:pt x="208260" y="140960"/>
                </a:cubicBezTo>
                <a:lnTo>
                  <a:pt x="12700" y="140960"/>
                </a:lnTo>
                <a:cubicBezTo>
                  <a:pt x="5686" y="140960"/>
                  <a:pt x="0" y="135274"/>
                  <a:pt x="0" y="128260"/>
                </a:cubicBezTo>
                <a:lnTo>
                  <a:pt x="0" y="12700"/>
                </a:lnTo>
                <a:cubicBezTo>
                  <a:pt x="0" y="5686"/>
                  <a:pt x="5686" y="0"/>
                  <a:pt x="12700" y="0"/>
                </a:cubicBezTo>
                <a:lnTo>
                  <a:pt x="208260" y="0"/>
                </a:lnTo>
                <a:cubicBezTo>
                  <a:pt x="215274" y="0"/>
                  <a:pt x="220960" y="5686"/>
                  <a:pt x="220960" y="12700"/>
                </a:cubicBezTo>
                <a:lnTo>
                  <a:pt x="220960" y="12826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218"/>
          <p:cNvSpPr/>
          <p:nvPr/>
        </p:nvSpPr>
        <p:spPr>
          <a:xfrm>
            <a:off x="7771829" y="5619464"/>
            <a:ext cx="2105406" cy="1343216"/>
          </a:xfrm>
          <a:custGeom>
            <a:avLst/>
            <a:gdLst/>
            <a:ahLst/>
            <a:cxnLst/>
            <a:rect l="0" t="0" r="r" b="b"/>
            <a:pathLst>
              <a:path w="221040" h="141020" stroke="0" extrusionOk="0">
                <a:moveTo>
                  <a:pt x="221040" y="128200"/>
                </a:moveTo>
                <a:cubicBezTo>
                  <a:pt x="221040" y="135280"/>
                  <a:pt x="215300" y="141020"/>
                  <a:pt x="208220" y="141020"/>
                </a:cubicBezTo>
                <a:lnTo>
                  <a:pt x="12820" y="141020"/>
                </a:lnTo>
                <a:cubicBezTo>
                  <a:pt x="9420" y="141020"/>
                  <a:pt x="6159" y="139669"/>
                  <a:pt x="3755" y="137265"/>
                </a:cubicBezTo>
                <a:cubicBezTo>
                  <a:pt x="1351" y="134861"/>
                  <a:pt x="0" y="131600"/>
                  <a:pt x="0" y="128200"/>
                </a:cubicBezTo>
                <a:lnTo>
                  <a:pt x="0" y="12820"/>
                </a:lnTo>
                <a:cubicBezTo>
                  <a:pt x="0" y="9420"/>
                  <a:pt x="1351" y="6159"/>
                  <a:pt x="3755" y="3755"/>
                </a:cubicBezTo>
                <a:cubicBezTo>
                  <a:pt x="6159" y="1351"/>
                  <a:pt x="9420" y="0"/>
                  <a:pt x="12820" y="0"/>
                </a:cubicBezTo>
                <a:lnTo>
                  <a:pt x="208220" y="0"/>
                </a:lnTo>
                <a:cubicBezTo>
                  <a:pt x="215300" y="0"/>
                  <a:pt x="221040" y="5740"/>
                  <a:pt x="221040" y="12820"/>
                </a:cubicBezTo>
                <a:lnTo>
                  <a:pt x="221040" y="12820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-219"/>
          <p:cNvSpPr/>
          <p:nvPr/>
        </p:nvSpPr>
        <p:spPr>
          <a:xfrm>
            <a:off x="12572714" y="5619559"/>
            <a:ext cx="2105025" cy="1343025"/>
          </a:xfrm>
          <a:custGeom>
            <a:avLst/>
            <a:gdLst/>
            <a:ahLst/>
            <a:cxnLst/>
            <a:rect l="0" t="0" r="r" b="b"/>
            <a:pathLst>
              <a:path w="221000" h="141000" stroke="0" extrusionOk="0">
                <a:moveTo>
                  <a:pt x="221000" y="128240"/>
                </a:moveTo>
                <a:cubicBezTo>
                  <a:pt x="221000" y="131624"/>
                  <a:pt x="219656" y="134870"/>
                  <a:pt x="217263" y="137263"/>
                </a:cubicBezTo>
                <a:cubicBezTo>
                  <a:pt x="214870" y="139656"/>
                  <a:pt x="211624" y="141000"/>
                  <a:pt x="208240" y="141000"/>
                </a:cubicBezTo>
                <a:lnTo>
                  <a:pt x="12760" y="141000"/>
                </a:lnTo>
                <a:cubicBezTo>
                  <a:pt x="9376" y="141000"/>
                  <a:pt x="6130" y="139656"/>
                  <a:pt x="3737" y="137263"/>
                </a:cubicBezTo>
                <a:cubicBezTo>
                  <a:pt x="1344" y="134870"/>
                  <a:pt x="0" y="131624"/>
                  <a:pt x="0" y="128240"/>
                </a:cubicBezTo>
                <a:lnTo>
                  <a:pt x="0" y="12760"/>
                </a:lnTo>
                <a:cubicBezTo>
                  <a:pt x="0" y="9376"/>
                  <a:pt x="1344" y="6130"/>
                  <a:pt x="3737" y="3737"/>
                </a:cubicBezTo>
                <a:cubicBezTo>
                  <a:pt x="6130" y="1344"/>
                  <a:pt x="9376" y="0"/>
                  <a:pt x="12760" y="0"/>
                </a:cubicBezTo>
                <a:lnTo>
                  <a:pt x="208240" y="0"/>
                </a:lnTo>
                <a:cubicBezTo>
                  <a:pt x="211624" y="0"/>
                  <a:pt x="214870" y="1344"/>
                  <a:pt x="217263" y="3737"/>
                </a:cubicBezTo>
                <a:cubicBezTo>
                  <a:pt x="219656" y="6130"/>
                  <a:pt x="221000" y="9376"/>
                  <a:pt x="221000" y="12760"/>
                </a:cubicBezTo>
                <a:lnTo>
                  <a:pt x="221000" y="12824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-220"/>
          <p:cNvSpPr/>
          <p:nvPr/>
        </p:nvSpPr>
        <p:spPr>
          <a:xfrm>
            <a:off x="2990469" y="5638609"/>
            <a:ext cx="2067497" cy="1305496"/>
          </a:xfrm>
          <a:custGeom>
            <a:avLst/>
            <a:gdLst/>
            <a:ahLst/>
            <a:cxnLst/>
            <a:rect l="0" t="0" r="r" b="b"/>
            <a:pathLst>
              <a:path w="217060" h="137060" stroke="0" extrusionOk="0">
                <a:moveTo>
                  <a:pt x="217060" y="126550"/>
                </a:moveTo>
                <a:cubicBezTo>
                  <a:pt x="217060" y="132355"/>
                  <a:pt x="212355" y="137060"/>
                  <a:pt x="206550" y="137060"/>
                </a:cubicBezTo>
                <a:lnTo>
                  <a:pt x="10510" y="137060"/>
                </a:lnTo>
                <a:cubicBezTo>
                  <a:pt x="4706" y="137060"/>
                  <a:pt x="0" y="132355"/>
                  <a:pt x="0" y="126550"/>
                </a:cubicBezTo>
                <a:lnTo>
                  <a:pt x="0" y="10510"/>
                </a:lnTo>
                <a:cubicBezTo>
                  <a:pt x="0" y="7723"/>
                  <a:pt x="1107" y="5049"/>
                  <a:pt x="3078" y="3078"/>
                </a:cubicBezTo>
                <a:cubicBezTo>
                  <a:pt x="5049" y="1107"/>
                  <a:pt x="7723" y="0"/>
                  <a:pt x="10510" y="0"/>
                </a:cubicBezTo>
                <a:lnTo>
                  <a:pt x="206550" y="0"/>
                </a:lnTo>
                <a:cubicBezTo>
                  <a:pt x="209337" y="0"/>
                  <a:pt x="212011" y="1107"/>
                  <a:pt x="213982" y="3078"/>
                </a:cubicBezTo>
                <a:cubicBezTo>
                  <a:pt x="215953" y="5049"/>
                  <a:pt x="217060" y="7723"/>
                  <a:pt x="217060" y="10510"/>
                </a:cubicBezTo>
                <a:lnTo>
                  <a:pt x="217060" y="12655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-221"/>
          <p:cNvSpPr/>
          <p:nvPr/>
        </p:nvSpPr>
        <p:spPr>
          <a:xfrm>
            <a:off x="7791831" y="5638991"/>
            <a:ext cx="2066163" cy="1304925"/>
          </a:xfrm>
          <a:custGeom>
            <a:avLst/>
            <a:gdLst/>
            <a:ahLst/>
            <a:cxnLst/>
            <a:rect l="0" t="0" r="r" b="b"/>
            <a:pathLst>
              <a:path w="216920" h="137000" stroke="0" extrusionOk="0">
                <a:moveTo>
                  <a:pt x="216920" y="126640"/>
                </a:moveTo>
                <a:cubicBezTo>
                  <a:pt x="216920" y="129388"/>
                  <a:pt x="215829" y="132023"/>
                  <a:pt x="213886" y="133966"/>
                </a:cubicBezTo>
                <a:cubicBezTo>
                  <a:pt x="211943" y="135908"/>
                  <a:pt x="209308" y="137000"/>
                  <a:pt x="206560" y="137000"/>
                </a:cubicBezTo>
                <a:lnTo>
                  <a:pt x="10360" y="137000"/>
                </a:lnTo>
                <a:cubicBezTo>
                  <a:pt x="7612" y="137000"/>
                  <a:pt x="4977" y="135909"/>
                  <a:pt x="3034" y="133966"/>
                </a:cubicBezTo>
                <a:cubicBezTo>
                  <a:pt x="1091" y="132023"/>
                  <a:pt x="0" y="129388"/>
                  <a:pt x="0" y="126640"/>
                </a:cubicBezTo>
                <a:lnTo>
                  <a:pt x="0" y="10360"/>
                </a:lnTo>
                <a:cubicBezTo>
                  <a:pt x="0" y="7612"/>
                  <a:pt x="1092" y="4977"/>
                  <a:pt x="3034" y="3034"/>
                </a:cubicBezTo>
                <a:cubicBezTo>
                  <a:pt x="4977" y="1091"/>
                  <a:pt x="7612" y="0"/>
                  <a:pt x="10360" y="0"/>
                </a:cubicBezTo>
                <a:lnTo>
                  <a:pt x="206560" y="0"/>
                </a:lnTo>
                <a:cubicBezTo>
                  <a:pt x="212282" y="0"/>
                  <a:pt x="216920" y="4638"/>
                  <a:pt x="216920" y="10360"/>
                </a:cubicBezTo>
                <a:lnTo>
                  <a:pt x="216920" y="12664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-222"/>
          <p:cNvSpPr/>
          <p:nvPr/>
        </p:nvSpPr>
        <p:spPr>
          <a:xfrm>
            <a:off x="12591764" y="5638991"/>
            <a:ext cx="2067116" cy="1305115"/>
          </a:xfrm>
          <a:custGeom>
            <a:avLst/>
            <a:gdLst/>
            <a:ahLst/>
            <a:cxnLst/>
            <a:rect l="0" t="0" r="r" b="b"/>
            <a:pathLst>
              <a:path w="217020" h="137020" stroke="0" extrusionOk="0">
                <a:moveTo>
                  <a:pt x="217020" y="126570"/>
                </a:moveTo>
                <a:cubicBezTo>
                  <a:pt x="217020" y="132341"/>
                  <a:pt x="212341" y="137020"/>
                  <a:pt x="206570" y="137020"/>
                </a:cubicBezTo>
                <a:lnTo>
                  <a:pt x="10450" y="137020"/>
                </a:lnTo>
                <a:cubicBezTo>
                  <a:pt x="7679" y="137020"/>
                  <a:pt x="5021" y="135919"/>
                  <a:pt x="3061" y="133959"/>
                </a:cubicBezTo>
                <a:cubicBezTo>
                  <a:pt x="1101" y="132000"/>
                  <a:pt x="0" y="129342"/>
                  <a:pt x="0" y="126570"/>
                </a:cubicBezTo>
                <a:lnTo>
                  <a:pt x="0" y="10450"/>
                </a:lnTo>
                <a:cubicBezTo>
                  <a:pt x="0" y="7678"/>
                  <a:pt x="1101" y="5020"/>
                  <a:pt x="3061" y="3061"/>
                </a:cubicBezTo>
                <a:cubicBezTo>
                  <a:pt x="5021" y="1101"/>
                  <a:pt x="7679" y="0"/>
                  <a:pt x="10450" y="0"/>
                </a:cubicBezTo>
                <a:lnTo>
                  <a:pt x="206570" y="0"/>
                </a:lnTo>
                <a:cubicBezTo>
                  <a:pt x="212341" y="0"/>
                  <a:pt x="217020" y="4679"/>
                  <a:pt x="217020" y="10450"/>
                </a:cubicBezTo>
                <a:lnTo>
                  <a:pt x="217020" y="12657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line-0-word-0"/>
          <p:cNvSpPr/>
          <p:nvPr/>
        </p:nvSpPr>
        <p:spPr>
          <a:xfrm>
            <a:off x="603028" y="325907"/>
            <a:ext cx="4855873" cy="4817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259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Harbor App Launch Plan</a:t>
            </a:r>
          </a:p>
        </p:txBody>
      </p:sp>
      <p:sp>
        <p:nvSpPr>
          <p:cNvPr id="29" name="line-1-word-0"/>
          <p:cNvSpPr/>
          <p:nvPr/>
        </p:nvSpPr>
        <p:spPr>
          <a:xfrm>
            <a:off x="592265" y="935167"/>
            <a:ext cx="2454094" cy="292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27" baseline="0" b="0" spc="0" dirty="0">
                <a:solidFill>
                  <a:srgbClr val="5a6473"/>
                </a:solidFill>
                <a:latin typeface="Arial"/>
                <a:ea typeface="Microsoft YaHei"/>
                <a:cs typeface="Arial"/>
              </a:rPr>
              <a:t>Product timeline, 2027</a:t>
            </a:r>
          </a:p>
        </p:txBody>
      </p:sp>
      <p:sp>
        <p:nvSpPr>
          <p:cNvPr id="30" name="line-2-word-0"/>
          <p:cNvSpPr/>
          <p:nvPr/>
        </p:nvSpPr>
        <p:spPr>
          <a:xfrm>
            <a:off x="1185977" y="2172697"/>
            <a:ext cx="896093" cy="2510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4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Jan 2027</a:t>
            </a:r>
          </a:p>
        </p:txBody>
      </p:sp>
      <p:sp>
        <p:nvSpPr>
          <p:cNvPr id="31" name="line-3-word-0"/>
          <p:cNvSpPr/>
          <p:nvPr/>
        </p:nvSpPr>
        <p:spPr>
          <a:xfrm>
            <a:off x="5968555" y="2177982"/>
            <a:ext cx="933058" cy="2487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8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May 2027</a:t>
            </a:r>
          </a:p>
        </p:txBody>
      </p:sp>
      <p:sp>
        <p:nvSpPr>
          <p:cNvPr id="32" name="line-4-word-0"/>
          <p:cNvSpPr/>
          <p:nvPr/>
        </p:nvSpPr>
        <p:spPr>
          <a:xfrm>
            <a:off x="10772296" y="2171292"/>
            <a:ext cx="910914" cy="2489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9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Sep 2027</a:t>
            </a:r>
          </a:p>
        </p:txBody>
      </p:sp>
      <p:sp>
        <p:nvSpPr>
          <p:cNvPr id="33" name="line-5-word-0"/>
          <p:cNvSpPr/>
          <p:nvPr/>
        </p:nvSpPr>
        <p:spPr>
          <a:xfrm>
            <a:off x="10801541" y="2524429"/>
            <a:ext cx="868722" cy="28620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82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Launch</a:t>
            </a:r>
          </a:p>
        </p:txBody>
      </p:sp>
      <p:sp>
        <p:nvSpPr>
          <p:cNvPr id="34" name="line-6-word-0"/>
          <p:cNvSpPr/>
          <p:nvPr/>
        </p:nvSpPr>
        <p:spPr>
          <a:xfrm>
            <a:off x="1219676" y="2525100"/>
            <a:ext cx="830961" cy="28687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86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Kickoff</a:t>
            </a:r>
          </a:p>
        </p:txBody>
      </p:sp>
      <p:sp>
        <p:nvSpPr>
          <p:cNvPr id="35" name="line-7-word-0"/>
          <p:cNvSpPr/>
          <p:nvPr/>
        </p:nvSpPr>
        <p:spPr>
          <a:xfrm>
            <a:off x="5735098" y="2522393"/>
            <a:ext cx="1392315" cy="2898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7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Private beta</a:t>
            </a:r>
          </a:p>
        </p:txBody>
      </p:sp>
      <p:sp>
        <p:nvSpPr>
          <p:cNvPr id="36" name="line-8-word-0"/>
          <p:cNvSpPr/>
          <p:nvPr/>
        </p:nvSpPr>
        <p:spPr>
          <a:xfrm>
            <a:off x="5778716" y="2884370"/>
            <a:ext cx="1301093" cy="2086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5" baseline="0" b="0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50 invited testers</a:t>
            </a:r>
          </a:p>
        </p:txBody>
      </p:sp>
      <p:sp>
        <p:nvSpPr>
          <p:cNvPr id="37" name="line-9-word-0"/>
          <p:cNvSpPr/>
          <p:nvPr/>
        </p:nvSpPr>
        <p:spPr>
          <a:xfrm>
            <a:off x="10445722" y="2884417"/>
            <a:ext cx="1564416" cy="20855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5" baseline="0" b="0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Version 1.0 released</a:t>
            </a:r>
          </a:p>
        </p:txBody>
      </p:sp>
      <p:sp>
        <p:nvSpPr>
          <p:cNvPr id="38" name="line-10-word-0"/>
          <p:cNvSpPr/>
          <p:nvPr/>
        </p:nvSpPr>
        <p:spPr>
          <a:xfrm>
            <a:off x="697331" y="2886852"/>
            <a:ext cx="1845093" cy="209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40" baseline="0" b="0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Team and scope agreed</a:t>
            </a:r>
          </a:p>
        </p:txBody>
      </p:sp>
      <p:sp>
        <p:nvSpPr>
          <p:cNvPr id="39" name="line-11-word-0"/>
          <p:cNvSpPr/>
          <p:nvPr/>
        </p:nvSpPr>
        <p:spPr>
          <a:xfrm>
            <a:off x="8415607" y="5792189"/>
            <a:ext cx="838469" cy="25113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5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Jul 2027</a:t>
            </a:r>
          </a:p>
        </p:txBody>
      </p:sp>
      <p:sp>
        <p:nvSpPr>
          <p:cNvPr id="40" name="line-12-word-0"/>
          <p:cNvSpPr/>
          <p:nvPr/>
        </p:nvSpPr>
        <p:spPr>
          <a:xfrm>
            <a:off x="3587067" y="5794196"/>
            <a:ext cx="895055" cy="24783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1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Mar 2027</a:t>
            </a:r>
          </a:p>
        </p:txBody>
      </p:sp>
      <p:sp>
        <p:nvSpPr>
          <p:cNvPr id="41" name="line-13-word-0"/>
          <p:cNvSpPr/>
          <p:nvPr/>
        </p:nvSpPr>
        <p:spPr>
          <a:xfrm>
            <a:off x="13179171" y="5795813"/>
            <a:ext cx="913736" cy="2468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4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Nov 2027</a:t>
            </a:r>
          </a:p>
        </p:txBody>
      </p:sp>
      <p:sp>
        <p:nvSpPr>
          <p:cNvPr id="42" name="line-14-word-0"/>
          <p:cNvSpPr/>
          <p:nvPr/>
        </p:nvSpPr>
        <p:spPr>
          <a:xfrm>
            <a:off x="3457887" y="6137928"/>
            <a:ext cx="1149137" cy="2897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7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Prototype</a:t>
            </a:r>
          </a:p>
        </p:txBody>
      </p:sp>
      <p:sp>
        <p:nvSpPr>
          <p:cNvPr id="43" name="line-15-word-0"/>
          <p:cNvSpPr/>
          <p:nvPr/>
        </p:nvSpPr>
        <p:spPr>
          <a:xfrm>
            <a:off x="8182434" y="6142434"/>
            <a:ext cx="1306781" cy="28893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1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Public beta</a:t>
            </a:r>
          </a:p>
        </p:txBody>
      </p:sp>
      <p:sp>
        <p:nvSpPr>
          <p:cNvPr id="44" name="line-16-word-0"/>
          <p:cNvSpPr/>
          <p:nvPr/>
        </p:nvSpPr>
        <p:spPr>
          <a:xfrm>
            <a:off x="13212032" y="6143735"/>
            <a:ext cx="844996" cy="2869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87" baseline="0" b="1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Review</a:t>
            </a:r>
          </a:p>
        </p:txBody>
      </p:sp>
      <p:sp>
        <p:nvSpPr>
          <p:cNvPr id="45" name="line-17-word-0"/>
          <p:cNvSpPr/>
          <p:nvPr/>
        </p:nvSpPr>
        <p:spPr>
          <a:xfrm>
            <a:off x="3198011" y="6505509"/>
            <a:ext cx="1656866" cy="2094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41" baseline="0" b="0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Clickable demo ready</a:t>
            </a:r>
          </a:p>
        </p:txBody>
      </p:sp>
      <p:sp>
        <p:nvSpPr>
          <p:cNvPr id="46" name="line-18-word-0"/>
          <p:cNvSpPr/>
          <p:nvPr/>
        </p:nvSpPr>
        <p:spPr>
          <a:xfrm>
            <a:off x="8263464" y="6506691"/>
            <a:ext cx="1121640" cy="20858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5" baseline="0" b="0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Open sign-ups</a:t>
            </a:r>
          </a:p>
        </p:txBody>
      </p:sp>
      <p:sp>
        <p:nvSpPr>
          <p:cNvPr id="47" name="line-19-word-0"/>
          <p:cNvSpPr/>
          <p:nvPr/>
        </p:nvSpPr>
        <p:spPr>
          <a:xfrm>
            <a:off x="12968097" y="6505137"/>
            <a:ext cx="1323474" cy="2077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29" baseline="0" b="0" spc="0" dirty="0">
                <a:solidFill>
                  <a:srgbClr val="172b4d"/>
                </a:solidFill>
                <a:latin typeface="Arial"/>
                <a:ea typeface="Microsoft YaHei"/>
                <a:cs typeface="Arial"/>
              </a:rPr>
              <a:t>Plan next release</a:t>
            </a:r>
          </a:p>
        </p:txBody>
      </p:sp>
      <p:sp>
        <p:nvSpPr>
          <p:cNvPr id="48" name="line-20-word-0"/>
          <p:cNvSpPr/>
          <p:nvPr/>
        </p:nvSpPr>
        <p:spPr>
          <a:xfrm>
            <a:off x="589026" y="8075100"/>
            <a:ext cx="3887209" cy="23009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86" baseline="0" b="0" spc="0" dirty="0">
                <a:solidFill>
                  <a:srgbClr val="5a6473"/>
                </a:solidFill>
                <a:latin typeface="Arial"/>
                <a:ea typeface="Microsoft YaHei"/>
                <a:cs typeface="Arial"/>
              </a:rPr>
              <a:t>Fictional project and dates, for illustration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2026-10-23T06:40:45Z</dcterms:created>
  <dcterms:modified xsi:type="dcterms:W3CDTF">2026-10-23T06:40:45Z</dcterms:modified>
</cp:coreProperties>
</file>