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82025"/>
  <p:notesSz cx="8582025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8572214"/>
          </a:xfrm>
          <a:custGeom>
            <a:avLst/>
            <a:gdLst/>
            <a:ahLst/>
            <a:cxnLst/>
            <a:rect l="0" t="0" r="r" b="b"/>
            <a:pathLst>
              <a:path w="1600000" h="899970" stroke="0" extrusionOk="0">
                <a:moveTo>
                  <a:pt x="1600000" y="0"/>
                </a:moveTo>
                <a:lnTo>
                  <a:pt x="1600000" y="899970"/>
                </a:lnTo>
                <a:lnTo>
                  <a:pt x="0" y="89995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4F1E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106"/>
          <p:cNvSpPr/>
          <p:nvPr/>
        </p:nvSpPr>
        <p:spPr>
          <a:xfrm>
            <a:off x="10168510" y="2742152"/>
            <a:ext cx="4236338" cy="209550"/>
          </a:xfrm>
          <a:custGeom>
            <a:avLst/>
            <a:gdLst/>
            <a:ahLst/>
            <a:cxnLst/>
            <a:rect l="0" t="0" r="r" b="b"/>
            <a:pathLst>
              <a:path w="444760" h="22000" stroke="0" extrusionOk="0">
                <a:moveTo>
                  <a:pt x="444760" y="12070"/>
                </a:moveTo>
                <a:lnTo>
                  <a:pt x="444600" y="21380"/>
                </a:lnTo>
                <a:cubicBezTo>
                  <a:pt x="444594" y="21724"/>
                  <a:pt x="444314" y="22000"/>
                  <a:pt x="443970" y="22000"/>
                </a:cubicBezTo>
                <a:lnTo>
                  <a:pt x="260" y="21900"/>
                </a:lnTo>
                <a:lnTo>
                  <a:pt x="0" y="2660"/>
                </a:lnTo>
                <a:quadBezTo>
                  <a:pt x="400" y="1890"/>
                  <a:pt x="330" y="590"/>
                </a:quadBezTo>
                <a:cubicBezTo>
                  <a:pt x="322" y="436"/>
                  <a:pt x="378" y="286"/>
                  <a:pt x="483" y="175"/>
                </a:cubicBezTo>
                <a:cubicBezTo>
                  <a:pt x="589" y="63"/>
                  <a:pt x="736" y="0"/>
                  <a:pt x="890" y="0"/>
                </a:cubicBezTo>
                <a:lnTo>
                  <a:pt x="443950" y="0"/>
                </a:lnTo>
                <a:cubicBezTo>
                  <a:pt x="444316" y="0"/>
                  <a:pt x="444614" y="289"/>
                  <a:pt x="444620" y="650"/>
                </a:cubicBezTo>
                <a:lnTo>
                  <a:pt x="444760" y="12070"/>
                </a:lnTo>
                <a:close/>
              </a:path>
            </a:pathLst>
          </a:custGeom>
          <a:solidFill>
            <a:srgbClr val="3E8E5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107"/>
          <p:cNvSpPr/>
          <p:nvPr/>
        </p:nvSpPr>
        <p:spPr>
          <a:xfrm>
            <a:off x="762986" y="2742914"/>
            <a:ext cx="4123148" cy="1909762"/>
          </a:xfrm>
          <a:custGeom>
            <a:avLst/>
            <a:gdLst/>
            <a:ahLst/>
            <a:cxnLst/>
            <a:rect l="0" t="0" r="r" b="b"/>
            <a:pathLst>
              <a:path w="432876" h="200500" stroke="0" extrusionOk="0">
                <a:moveTo>
                  <a:pt x="3786" y="0"/>
                </a:moveTo>
                <a:lnTo>
                  <a:pt x="3816" y="21740"/>
                </a:lnTo>
                <a:quadBezTo>
                  <a:pt x="8606" y="25000"/>
                  <a:pt x="15906" y="24690"/>
                </a:quadBezTo>
                <a:quadBezTo>
                  <a:pt x="27146" y="24220"/>
                  <a:pt x="28416" y="24220"/>
                </a:quadBezTo>
                <a:cubicBezTo>
                  <a:pt x="133556" y="24100"/>
                  <a:pt x="194877" y="24110"/>
                  <a:pt x="268806" y="24420"/>
                </a:cubicBezTo>
                <a:quadBezTo>
                  <a:pt x="305817" y="24570"/>
                  <a:pt x="337657" y="24340"/>
                </a:quadBezTo>
                <a:quadBezTo>
                  <a:pt x="375276" y="24070"/>
                  <a:pt x="423356" y="24220"/>
                </a:quadBezTo>
                <a:quadBezTo>
                  <a:pt x="428206" y="24230"/>
                  <a:pt x="432876" y="25590"/>
                </a:quadBezTo>
                <a:quadBezTo>
                  <a:pt x="378756" y="25730"/>
                  <a:pt x="324676" y="25620"/>
                </a:quadBezTo>
                <a:cubicBezTo>
                  <a:pt x="317666" y="25600"/>
                  <a:pt x="308097" y="26630"/>
                  <a:pt x="300616" y="26580"/>
                </a:cubicBezTo>
                <a:quadBezTo>
                  <a:pt x="278956" y="26440"/>
                  <a:pt x="263226" y="26440"/>
                </a:quadBezTo>
                <a:cubicBezTo>
                  <a:pt x="251687" y="26430"/>
                  <a:pt x="237907" y="25730"/>
                  <a:pt x="225896" y="25730"/>
                </a:cubicBezTo>
                <a:quadBezTo>
                  <a:pt x="137676" y="25690"/>
                  <a:pt x="28926" y="25920"/>
                </a:quadBezTo>
                <a:quadBezTo>
                  <a:pt x="21426" y="25940"/>
                  <a:pt x="16686" y="28470"/>
                </a:quadBezTo>
                <a:cubicBezTo>
                  <a:pt x="10886" y="36120"/>
                  <a:pt x="7226" y="45210"/>
                  <a:pt x="5276" y="54660"/>
                </a:cubicBezTo>
                <a:quadBezTo>
                  <a:pt x="3756" y="62030"/>
                  <a:pt x="3866" y="75510"/>
                </a:quadBezTo>
                <a:quadBezTo>
                  <a:pt x="3966" y="89580"/>
                  <a:pt x="3986" y="160530"/>
                </a:quadBezTo>
                <a:cubicBezTo>
                  <a:pt x="3986" y="173570"/>
                  <a:pt x="3646" y="187170"/>
                  <a:pt x="3566" y="200500"/>
                </a:cubicBezTo>
                <a:quadBezTo>
                  <a:pt x="2376" y="197130"/>
                  <a:pt x="2096" y="194250"/>
                </a:quadBezTo>
                <a:cubicBezTo>
                  <a:pt x="966" y="182560"/>
                  <a:pt x="156" y="169840"/>
                  <a:pt x="226" y="157560"/>
                </a:cubicBezTo>
                <a:quadBezTo>
                  <a:pt x="616" y="89490"/>
                  <a:pt x="926" y="70430"/>
                </a:quadBezTo>
                <a:quadBezTo>
                  <a:pt x="1006" y="65650"/>
                  <a:pt x="2876" y="54570"/>
                </a:quadBezTo>
                <a:quadBezTo>
                  <a:pt x="4726" y="43590"/>
                  <a:pt x="10936" y="33930"/>
                </a:quadBezTo>
                <a:quadBezTo>
                  <a:pt x="11666" y="32790"/>
                  <a:pt x="12576" y="29010"/>
                </a:quadBezTo>
                <a:cubicBezTo>
                  <a:pt x="12609" y="28870"/>
                  <a:pt x="12578" y="28723"/>
                  <a:pt x="12491" y="28608"/>
                </a:cubicBezTo>
                <a:cubicBezTo>
                  <a:pt x="12405" y="28492"/>
                  <a:pt x="12271" y="28420"/>
                  <a:pt x="12126" y="28410"/>
                </a:cubicBezTo>
                <a:cubicBezTo>
                  <a:pt x="6706" y="28050"/>
                  <a:pt x="1706" y="27280"/>
                  <a:pt x="606" y="20910"/>
                </a:cubicBezTo>
                <a:cubicBezTo>
                  <a:pt x="-104" y="16790"/>
                  <a:pt x="-154" y="11180"/>
                  <a:pt x="266" y="7860"/>
                </a:cubicBezTo>
                <a:quadBezTo>
                  <a:pt x="806" y="3480"/>
                  <a:pt x="3786" y="0"/>
                </a:quad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108"/>
          <p:cNvSpPr/>
          <p:nvPr/>
        </p:nvSpPr>
        <p:spPr>
          <a:xfrm>
            <a:off x="799052" y="2742629"/>
            <a:ext cx="4230243" cy="207359"/>
          </a:xfrm>
          <a:custGeom>
            <a:avLst/>
            <a:gdLst/>
            <a:ahLst/>
            <a:cxnLst/>
            <a:rect l="0" t="0" r="r" b="b"/>
            <a:pathLst>
              <a:path w="444120" h="21770" stroke="0" extrusionOk="0">
                <a:moveTo>
                  <a:pt x="444120" y="0"/>
                </a:moveTo>
                <a:lnTo>
                  <a:pt x="444120" y="21730"/>
                </a:lnTo>
                <a:lnTo>
                  <a:pt x="30" y="21770"/>
                </a:lnTo>
                <a:lnTo>
                  <a:pt x="0" y="30"/>
                </a:lnTo>
                <a:lnTo>
                  <a:pt x="444120" y="0"/>
                </a:lnTo>
                <a:close/>
              </a:path>
            </a:pathLst>
          </a:custGeom>
          <a:solidFill>
            <a:srgbClr val="2E6F9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109"/>
          <p:cNvSpPr/>
          <p:nvPr/>
        </p:nvSpPr>
        <p:spPr>
          <a:xfrm>
            <a:off x="4892611" y="2742629"/>
            <a:ext cx="183125" cy="1641824"/>
          </a:xfrm>
          <a:custGeom>
            <a:avLst/>
            <a:gdLst/>
            <a:ahLst/>
            <a:cxnLst/>
            <a:rect l="0" t="0" r="r" b="b"/>
            <a:pathLst>
              <a:path w="19226" h="172370" stroke="0" extrusionOk="0">
                <a:moveTo>
                  <a:pt x="14550" y="172370"/>
                </a:moveTo>
                <a:quadBezTo>
                  <a:pt x="14340" y="123290"/>
                  <a:pt x="14190" y="74240"/>
                </a:quadBezTo>
                <a:quadBezTo>
                  <a:pt x="14150" y="60650"/>
                  <a:pt x="12720" y="53940"/>
                </a:quadBezTo>
                <a:quadBezTo>
                  <a:pt x="9780" y="40220"/>
                  <a:pt x="1700" y="28530"/>
                </a:quadBezTo>
                <a:lnTo>
                  <a:pt x="0" y="26230"/>
                </a:lnTo>
                <a:quadBezTo>
                  <a:pt x="3020" y="25360"/>
                  <a:pt x="9730" y="23990"/>
                </a:quadBezTo>
                <a:quadBezTo>
                  <a:pt x="12000" y="23530"/>
                  <a:pt x="14350" y="21730"/>
                </a:quadBezTo>
                <a:lnTo>
                  <a:pt x="14350" y="0"/>
                </a:lnTo>
                <a:quadBezTo>
                  <a:pt x="18770" y="3150"/>
                  <a:pt x="19020" y="8580"/>
                </a:quadBezTo>
                <a:quadBezTo>
                  <a:pt x="19320" y="15090"/>
                  <a:pt x="19170" y="23520"/>
                </a:quadBezTo>
                <a:cubicBezTo>
                  <a:pt x="19152" y="24539"/>
                  <a:pt x="18543" y="25455"/>
                  <a:pt x="17610" y="25870"/>
                </a:cubicBezTo>
                <a:quadBezTo>
                  <a:pt x="12700" y="28060"/>
                  <a:pt x="5860" y="28820"/>
                </a:quadBezTo>
                <a:cubicBezTo>
                  <a:pt x="5642" y="28843"/>
                  <a:pt x="5453" y="28980"/>
                  <a:pt x="5364" y="29180"/>
                </a:cubicBezTo>
                <a:cubicBezTo>
                  <a:pt x="5275" y="29381"/>
                  <a:pt x="5301" y="29613"/>
                  <a:pt x="5430" y="29790"/>
                </a:cubicBezTo>
                <a:quadBezTo>
                  <a:pt x="18380" y="47440"/>
                  <a:pt x="19100" y="69630"/>
                </a:quadBezTo>
                <a:cubicBezTo>
                  <a:pt x="19580" y="84160"/>
                  <a:pt x="18540" y="99920"/>
                  <a:pt x="18410" y="115340"/>
                </a:cubicBezTo>
                <a:quadBezTo>
                  <a:pt x="18190" y="141930"/>
                  <a:pt x="16780" y="164540"/>
                </a:quadBezTo>
                <a:cubicBezTo>
                  <a:pt x="16600" y="167360"/>
                  <a:pt x="16800" y="170740"/>
                  <a:pt x="14550" y="172370"/>
                </a:cubic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110"/>
          <p:cNvSpPr/>
          <p:nvPr/>
        </p:nvSpPr>
        <p:spPr>
          <a:xfrm>
            <a:off x="5483416" y="2742438"/>
            <a:ext cx="4233042" cy="206978"/>
          </a:xfrm>
          <a:custGeom>
            <a:avLst/>
            <a:gdLst/>
            <a:ahLst/>
            <a:cxnLst/>
            <a:rect l="0" t="0" r="r" b="b"/>
            <a:pathLst>
              <a:path w="444414" h="21730" stroke="0" extrusionOk="0">
                <a:moveTo>
                  <a:pt x="444333" y="2610"/>
                </a:moveTo>
                <a:lnTo>
                  <a:pt x="444273" y="21730"/>
                </a:lnTo>
                <a:lnTo>
                  <a:pt x="653" y="21730"/>
                </a:lnTo>
                <a:quadBezTo>
                  <a:pt x="-407" y="11820"/>
                  <a:pt x="253" y="720"/>
                </a:quadBezTo>
                <a:quadBezTo>
                  <a:pt x="-117" y="340"/>
                  <a:pt x="513" y="40"/>
                </a:quadBezTo>
                <a:cubicBezTo>
                  <a:pt x="573" y="14"/>
                  <a:pt x="634" y="0"/>
                  <a:pt x="693" y="0"/>
                </a:cubicBezTo>
                <a:lnTo>
                  <a:pt x="443753" y="0"/>
                </a:lnTo>
                <a:cubicBezTo>
                  <a:pt x="443940" y="0"/>
                  <a:pt x="444107" y="115"/>
                  <a:pt x="444173" y="290"/>
                </a:cubicBezTo>
                <a:quadBezTo>
                  <a:pt x="444553" y="1350"/>
                  <a:pt x="444333" y="2610"/>
                </a:quadBezTo>
                <a:close/>
              </a:path>
            </a:pathLst>
          </a:custGeom>
          <a:solidFill>
            <a:srgbClr val="C8553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111"/>
          <p:cNvSpPr/>
          <p:nvPr/>
        </p:nvSpPr>
        <p:spPr>
          <a:xfrm>
            <a:off x="5447019" y="2749296"/>
            <a:ext cx="4303389" cy="3447669"/>
          </a:xfrm>
          <a:custGeom>
            <a:avLst/>
            <a:gdLst/>
            <a:ahLst/>
            <a:cxnLst/>
            <a:rect l="0" t="0" r="r" b="b"/>
            <a:pathLst>
              <a:path w="451799" h="361960" stroke="0" extrusionOk="0">
                <a:moveTo>
                  <a:pt x="4075" y="0"/>
                </a:moveTo>
                <a:quadBezTo>
                  <a:pt x="3415" y="11100"/>
                  <a:pt x="4475" y="21010"/>
                </a:quadBezTo>
                <a:quadBezTo>
                  <a:pt x="10275" y="23400"/>
                  <a:pt x="14695" y="23260"/>
                </a:quadBezTo>
                <a:cubicBezTo>
                  <a:pt x="21054" y="23060"/>
                  <a:pt x="28075" y="22780"/>
                  <a:pt x="35645" y="22770"/>
                </a:cubicBezTo>
                <a:quadBezTo>
                  <a:pt x="145354" y="22640"/>
                  <a:pt x="422354" y="22750"/>
                </a:quadBezTo>
                <a:quadBezTo>
                  <a:pt x="425354" y="22750"/>
                  <a:pt x="435205" y="23340"/>
                </a:quadBezTo>
                <a:quadBezTo>
                  <a:pt x="442104" y="23760"/>
                  <a:pt x="448095" y="21010"/>
                </a:quadBezTo>
                <a:lnTo>
                  <a:pt x="448155" y="1890"/>
                </a:lnTo>
                <a:cubicBezTo>
                  <a:pt x="451124" y="6690"/>
                  <a:pt x="451004" y="12830"/>
                  <a:pt x="450434" y="18330"/>
                </a:cubicBezTo>
                <a:cubicBezTo>
                  <a:pt x="449945" y="23070"/>
                  <a:pt x="446635" y="25940"/>
                  <a:pt x="442025" y="26040"/>
                </a:cubicBezTo>
                <a:quadBezTo>
                  <a:pt x="439195" y="26100"/>
                  <a:pt x="438354" y="26210"/>
                </a:quadBezTo>
                <a:cubicBezTo>
                  <a:pt x="438162" y="26236"/>
                  <a:pt x="437996" y="26358"/>
                  <a:pt x="437915" y="26532"/>
                </a:cubicBezTo>
                <a:cubicBezTo>
                  <a:pt x="437834" y="26707"/>
                  <a:pt x="437849" y="26910"/>
                  <a:pt x="437955" y="27070"/>
                </a:cubicBezTo>
                <a:cubicBezTo>
                  <a:pt x="444434" y="36840"/>
                  <a:pt x="448864" y="47300"/>
                  <a:pt x="450825" y="59150"/>
                </a:cubicBezTo>
                <a:quadBezTo>
                  <a:pt x="451655" y="64230"/>
                  <a:pt x="451744" y="84730"/>
                </a:quadBezTo>
                <a:quadBezTo>
                  <a:pt x="452044" y="152160"/>
                  <a:pt x="450705" y="199390"/>
                </a:quadBezTo>
                <a:quadBezTo>
                  <a:pt x="450455" y="208070"/>
                  <a:pt x="450525" y="213620"/>
                </a:quadBezTo>
                <a:quadBezTo>
                  <a:pt x="451465" y="284830"/>
                  <a:pt x="451504" y="334610"/>
                </a:quadBezTo>
                <a:quadBezTo>
                  <a:pt x="451515" y="348490"/>
                  <a:pt x="447484" y="361960"/>
                </a:quadBezTo>
                <a:quadBezTo>
                  <a:pt x="447124" y="359160"/>
                  <a:pt x="445484" y="357750"/>
                </a:quadBezTo>
                <a:quadBezTo>
                  <a:pt x="448044" y="348840"/>
                  <a:pt x="448044" y="340860"/>
                </a:quadBezTo>
                <a:quadBezTo>
                  <a:pt x="448195" y="177280"/>
                  <a:pt x="448174" y="170360"/>
                </a:quadBezTo>
                <a:quadBezTo>
                  <a:pt x="448015" y="124000"/>
                  <a:pt x="448104" y="77630"/>
                </a:quadBezTo>
                <a:quadBezTo>
                  <a:pt x="448135" y="60820"/>
                  <a:pt x="446585" y="53420"/>
                </a:quadBezTo>
                <a:quadBezTo>
                  <a:pt x="443655" y="39460"/>
                  <a:pt x="435304" y="27660"/>
                </a:quadBezTo>
                <a:quadBezTo>
                  <a:pt x="435155" y="27570"/>
                  <a:pt x="434994" y="27500"/>
                </a:quadBezTo>
                <a:quadBezTo>
                  <a:pt x="430945" y="25520"/>
                  <a:pt x="425814" y="25500"/>
                </a:quadBezTo>
                <a:quadBezTo>
                  <a:pt x="327535" y="25250"/>
                  <a:pt x="227835" y="25260"/>
                </a:quadBezTo>
                <a:cubicBezTo>
                  <a:pt x="203525" y="25260"/>
                  <a:pt x="186095" y="25590"/>
                  <a:pt x="166044" y="25390"/>
                </a:cubicBezTo>
                <a:cubicBezTo>
                  <a:pt x="120504" y="24930"/>
                  <a:pt x="77195" y="25390"/>
                  <a:pt x="28895" y="25440"/>
                </a:cubicBezTo>
                <a:quadBezTo>
                  <a:pt x="21705" y="25440"/>
                  <a:pt x="16754" y="27820"/>
                </a:quadBezTo>
                <a:quadBezTo>
                  <a:pt x="8695" y="39360"/>
                  <a:pt x="5785" y="52960"/>
                </a:quadBezTo>
                <a:quadBezTo>
                  <a:pt x="4325" y="59790"/>
                  <a:pt x="4285" y="74400"/>
                </a:quadBezTo>
                <a:quadBezTo>
                  <a:pt x="4174" y="122350"/>
                  <a:pt x="3924" y="170320"/>
                </a:quadBezTo>
                <a:quadBezTo>
                  <a:pt x="3195" y="168350"/>
                  <a:pt x="3004" y="166160"/>
                </a:quadBezTo>
                <a:quadBezTo>
                  <a:pt x="2015" y="154490"/>
                  <a:pt x="1785" y="149330"/>
                </a:quadBezTo>
                <a:quadBezTo>
                  <a:pt x="434" y="119220"/>
                  <a:pt x="124" y="91330"/>
                </a:quadBezTo>
                <a:cubicBezTo>
                  <a:pt x="-16" y="79300"/>
                  <a:pt x="-496" y="67180"/>
                  <a:pt x="2174" y="56290"/>
                </a:cubicBezTo>
                <a:cubicBezTo>
                  <a:pt x="4674" y="46080"/>
                  <a:pt x="7445" y="36590"/>
                  <a:pt x="13775" y="29270"/>
                </a:cubicBezTo>
                <a:cubicBezTo>
                  <a:pt x="13974" y="29040"/>
                  <a:pt x="14029" y="28718"/>
                  <a:pt x="13917" y="28435"/>
                </a:cubicBezTo>
                <a:cubicBezTo>
                  <a:pt x="13806" y="28151"/>
                  <a:pt x="13547" y="27953"/>
                  <a:pt x="13244" y="27920"/>
                </a:cubicBezTo>
                <a:cubicBezTo>
                  <a:pt x="3754" y="26890"/>
                  <a:pt x="655" y="24180"/>
                  <a:pt x="595" y="14350"/>
                </a:cubicBezTo>
                <a:cubicBezTo>
                  <a:pt x="564" y="8640"/>
                  <a:pt x="734" y="4560"/>
                  <a:pt x="4075" y="0"/>
                </a:cubic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112"/>
          <p:cNvSpPr/>
          <p:nvPr/>
        </p:nvSpPr>
        <p:spPr>
          <a:xfrm>
            <a:off x="10138092" y="2767489"/>
            <a:ext cx="2320226" cy="3421475"/>
          </a:xfrm>
          <a:custGeom>
            <a:avLst/>
            <a:gdLst/>
            <a:ahLst/>
            <a:cxnLst/>
            <a:rect l="0" t="0" r="r" b="b"/>
            <a:pathLst>
              <a:path w="243593" h="359210" stroke="0" extrusionOk="0">
                <a:moveTo>
                  <a:pt x="3193" y="0"/>
                </a:moveTo>
                <a:lnTo>
                  <a:pt x="3453" y="19240"/>
                </a:lnTo>
                <a:quadBezTo>
                  <a:pt x="7803" y="22400"/>
                  <a:pt x="13493" y="22360"/>
                </a:quadBezTo>
                <a:cubicBezTo>
                  <a:pt x="18633" y="22330"/>
                  <a:pt x="24063" y="21610"/>
                  <a:pt x="28743" y="21600"/>
                </a:cubicBezTo>
                <a:cubicBezTo>
                  <a:pt x="95593" y="21430"/>
                  <a:pt x="156093" y="22130"/>
                  <a:pt x="219923" y="21880"/>
                </a:cubicBezTo>
                <a:cubicBezTo>
                  <a:pt x="227573" y="21850"/>
                  <a:pt x="235673" y="22860"/>
                  <a:pt x="243593" y="23350"/>
                </a:cubicBezTo>
                <a:lnTo>
                  <a:pt x="188353" y="24480"/>
                </a:lnTo>
                <a:cubicBezTo>
                  <a:pt x="167633" y="24390"/>
                  <a:pt x="145453" y="23610"/>
                  <a:pt x="126273" y="23590"/>
                </a:cubicBezTo>
                <a:quadBezTo>
                  <a:pt x="77463" y="23530"/>
                  <a:pt x="28643" y="23600"/>
                </a:quadBezTo>
                <a:quadBezTo>
                  <a:pt x="20983" y="23610"/>
                  <a:pt x="16323" y="25920"/>
                </a:quadBezTo>
                <a:cubicBezTo>
                  <a:pt x="7233" y="38280"/>
                  <a:pt x="3563" y="52910"/>
                  <a:pt x="3623" y="68450"/>
                </a:cubicBezTo>
                <a:quadBezTo>
                  <a:pt x="3853" y="127500"/>
                  <a:pt x="3593" y="181870"/>
                </a:quadBezTo>
                <a:cubicBezTo>
                  <a:pt x="3343" y="234100"/>
                  <a:pt x="3503" y="284020"/>
                  <a:pt x="3643" y="332200"/>
                </a:cubicBezTo>
                <a:quadBezTo>
                  <a:pt x="3693" y="346270"/>
                  <a:pt x="6393" y="356610"/>
                </a:quadBezTo>
                <a:quadBezTo>
                  <a:pt x="5143" y="357530"/>
                  <a:pt x="4583" y="359210"/>
                </a:quadBezTo>
                <a:cubicBezTo>
                  <a:pt x="613" y="348190"/>
                  <a:pt x="603" y="338220"/>
                  <a:pt x="833" y="325450"/>
                </a:cubicBezTo>
                <a:quadBezTo>
                  <a:pt x="2003" y="259990"/>
                  <a:pt x="2003" y="259800"/>
                </a:quadBezTo>
                <a:quadBezTo>
                  <a:pt x="2383" y="239980"/>
                  <a:pt x="2183" y="229580"/>
                </a:quadBezTo>
                <a:cubicBezTo>
                  <a:pt x="1703" y="205350"/>
                  <a:pt x="3" y="180700"/>
                  <a:pt x="3" y="157780"/>
                </a:cubicBezTo>
                <a:quadBezTo>
                  <a:pt x="-7" y="69310"/>
                  <a:pt x="13" y="68320"/>
                </a:quadBezTo>
                <a:quadBezTo>
                  <a:pt x="303" y="52670"/>
                  <a:pt x="7253" y="37020"/>
                </a:quadBezTo>
                <a:cubicBezTo>
                  <a:pt x="8933" y="33230"/>
                  <a:pt x="11123" y="30460"/>
                  <a:pt x="13603" y="26890"/>
                </a:cubicBezTo>
                <a:cubicBezTo>
                  <a:pt x="13759" y="26663"/>
                  <a:pt x="13790" y="26373"/>
                  <a:pt x="13685" y="26119"/>
                </a:cubicBezTo>
                <a:cubicBezTo>
                  <a:pt x="13580" y="25865"/>
                  <a:pt x="13354" y="25681"/>
                  <a:pt x="13083" y="25630"/>
                </a:cubicBezTo>
                <a:lnTo>
                  <a:pt x="3333" y="23790"/>
                </a:lnTo>
                <a:cubicBezTo>
                  <a:pt x="2847" y="23698"/>
                  <a:pt x="2451" y="23340"/>
                  <a:pt x="2303" y="22860"/>
                </a:cubicBezTo>
                <a:quadBezTo>
                  <a:pt x="-1347" y="11010"/>
                  <a:pt x="3193" y="0"/>
                </a:quad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113"/>
          <p:cNvSpPr/>
          <p:nvPr/>
        </p:nvSpPr>
        <p:spPr>
          <a:xfrm>
            <a:off x="10170985" y="2857119"/>
            <a:ext cx="4238820" cy="132779"/>
          </a:xfrm>
          <a:custGeom>
            <a:avLst/>
            <a:gdLst/>
            <a:ahLst/>
            <a:cxnLst/>
            <a:rect l="0" t="0" r="r" b="b"/>
            <a:pathLst>
              <a:path w="445021" h="13940" stroke="0" extrusionOk="0">
                <a:moveTo>
                  <a:pt x="444500" y="0"/>
                </a:moveTo>
                <a:lnTo>
                  <a:pt x="444690" y="480"/>
                </a:lnTo>
                <a:lnTo>
                  <a:pt x="445020" y="10700"/>
                </a:lnTo>
                <a:cubicBezTo>
                  <a:pt x="445032" y="11028"/>
                  <a:pt x="444830" y="11327"/>
                  <a:pt x="444520" y="11440"/>
                </a:cubicBezTo>
                <a:quadBezTo>
                  <a:pt x="439810" y="13090"/>
                  <a:pt x="433810" y="13700"/>
                </a:quadBezTo>
                <a:quadBezTo>
                  <a:pt x="430640" y="14020"/>
                  <a:pt x="424990" y="13150"/>
                </a:quadBezTo>
                <a:quadBezTo>
                  <a:pt x="421820" y="12670"/>
                  <a:pt x="416150" y="12680"/>
                </a:quadBezTo>
                <a:quadBezTo>
                  <a:pt x="402420" y="12720"/>
                  <a:pt x="359240" y="12660"/>
                </a:quadBezTo>
                <a:cubicBezTo>
                  <a:pt x="346850" y="12640"/>
                  <a:pt x="332530" y="13490"/>
                  <a:pt x="319130" y="13630"/>
                </a:cubicBezTo>
                <a:quadBezTo>
                  <a:pt x="312310" y="13370"/>
                  <a:pt x="305490" y="12920"/>
                </a:quadBezTo>
                <a:quadBezTo>
                  <a:pt x="298070" y="12420"/>
                  <a:pt x="291850" y="12550"/>
                </a:quadBezTo>
                <a:quadBezTo>
                  <a:pt x="265990" y="13070"/>
                  <a:pt x="240140" y="13940"/>
                </a:quadBezTo>
                <a:cubicBezTo>
                  <a:pt x="232220" y="13450"/>
                  <a:pt x="224120" y="12440"/>
                  <a:pt x="216470" y="12470"/>
                </a:cubicBezTo>
                <a:cubicBezTo>
                  <a:pt x="152640" y="12720"/>
                  <a:pt x="92140" y="12020"/>
                  <a:pt x="25290" y="12190"/>
                </a:cubicBezTo>
                <a:cubicBezTo>
                  <a:pt x="20610" y="12200"/>
                  <a:pt x="15180" y="12920"/>
                  <a:pt x="10040" y="12950"/>
                </a:cubicBezTo>
                <a:quadBezTo>
                  <a:pt x="4350" y="12990"/>
                  <a:pt x="0" y="9830"/>
                </a:quadBezTo>
                <a:lnTo>
                  <a:pt x="443710" y="9930"/>
                </a:lnTo>
                <a:cubicBezTo>
                  <a:pt x="444054" y="9930"/>
                  <a:pt x="444335" y="9654"/>
                  <a:pt x="444340" y="9310"/>
                </a:cubicBezTo>
                <a:lnTo>
                  <a:pt x="444500" y="0"/>
                </a:lnTo>
                <a:close/>
              </a:path>
            </a:pathLst>
          </a:custGeom>
          <a:solidFill>
            <a:srgbClr val="A6A39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114"/>
          <p:cNvSpPr/>
          <p:nvPr/>
        </p:nvSpPr>
        <p:spPr>
          <a:xfrm>
            <a:off x="13210698" y="2861691"/>
            <a:ext cx="1224109" cy="2428166"/>
          </a:xfrm>
          <a:custGeom>
            <a:avLst/>
            <a:gdLst/>
            <a:ahLst/>
            <a:cxnLst/>
            <a:rect l="0" t="0" r="r" b="b"/>
            <a:pathLst>
              <a:path w="128515" h="254926" stroke="0" extrusionOk="0">
                <a:moveTo>
                  <a:pt x="125370" y="245100"/>
                </a:moveTo>
                <a:quadBezTo>
                  <a:pt x="125370" y="159170"/>
                  <a:pt x="125060" y="73250"/>
                </a:quadBezTo>
                <a:quadBezTo>
                  <a:pt x="124970" y="49020"/>
                  <a:pt x="124040" y="43950"/>
                </a:quadBezTo>
                <a:quadBezTo>
                  <a:pt x="121370" y="29400"/>
                  <a:pt x="112990" y="16750"/>
                </a:quadBezTo>
                <a:cubicBezTo>
                  <a:pt x="112673" y="16275"/>
                  <a:pt x="112160" y="15967"/>
                  <a:pt x="111590" y="15910"/>
                </a:cubicBezTo>
                <a:cubicBezTo>
                  <a:pt x="104750" y="15240"/>
                  <a:pt x="97270" y="14820"/>
                  <a:pt x="89640" y="14840"/>
                </a:cubicBezTo>
                <a:quadBezTo>
                  <a:pt x="62240" y="14880"/>
                  <a:pt x="42340" y="14670"/>
                </a:quadBezTo>
                <a:cubicBezTo>
                  <a:pt x="27970" y="14530"/>
                  <a:pt x="13730" y="14550"/>
                  <a:pt x="0" y="13150"/>
                </a:cubicBezTo>
                <a:cubicBezTo>
                  <a:pt x="13400" y="13010"/>
                  <a:pt x="27720" y="12160"/>
                  <a:pt x="40110" y="12180"/>
                </a:cubicBezTo>
                <a:quadBezTo>
                  <a:pt x="83290" y="12240"/>
                  <a:pt x="97020" y="12200"/>
                </a:quadBezTo>
                <a:quadBezTo>
                  <a:pt x="102690" y="12190"/>
                  <a:pt x="105860" y="12670"/>
                </a:quadBezTo>
                <a:quadBezTo>
                  <a:pt x="111510" y="13540"/>
                  <a:pt x="114680" y="13220"/>
                </a:quadBezTo>
                <a:quadBezTo>
                  <a:pt x="120680" y="12610"/>
                  <a:pt x="125390" y="10960"/>
                </a:quadBezTo>
                <a:cubicBezTo>
                  <a:pt x="125700" y="10847"/>
                  <a:pt x="125902" y="10548"/>
                  <a:pt x="125890" y="10220"/>
                </a:cubicBezTo>
                <a:lnTo>
                  <a:pt x="125560" y="0"/>
                </a:lnTo>
                <a:quadBezTo>
                  <a:pt x="126880" y="4390"/>
                  <a:pt x="126700" y="9780"/>
                </a:quadBezTo>
                <a:quadBezTo>
                  <a:pt x="126580" y="13460"/>
                  <a:pt x="122930" y="13610"/>
                </a:quadBezTo>
                <a:quadBezTo>
                  <a:pt x="119050" y="13780"/>
                  <a:pt x="114760" y="13660"/>
                </a:quadBezTo>
                <a:cubicBezTo>
                  <a:pt x="114524" y="13654"/>
                  <a:pt x="114305" y="13782"/>
                  <a:pt x="114193" y="13991"/>
                </a:cubicBezTo>
                <a:cubicBezTo>
                  <a:pt x="114082" y="14200"/>
                  <a:pt x="114096" y="14454"/>
                  <a:pt x="114230" y="14650"/>
                </a:cubicBezTo>
                <a:cubicBezTo>
                  <a:pt x="120270" y="23420"/>
                  <a:pt x="124820" y="33150"/>
                  <a:pt x="126900" y="43740"/>
                </a:cubicBezTo>
                <a:quadBezTo>
                  <a:pt x="127950" y="49050"/>
                  <a:pt x="128160" y="63920"/>
                </a:quadBezTo>
                <a:quadBezTo>
                  <a:pt x="128850" y="113400"/>
                  <a:pt x="128200" y="164760"/>
                </a:quadBezTo>
                <a:cubicBezTo>
                  <a:pt x="128060" y="175890"/>
                  <a:pt x="127430" y="188440"/>
                  <a:pt x="127410" y="200510"/>
                </a:cubicBezTo>
                <a:quadBezTo>
                  <a:pt x="127360" y="234870"/>
                  <a:pt x="126730" y="246810"/>
                </a:quadBezTo>
                <a:quadBezTo>
                  <a:pt x="126520" y="250630"/>
                  <a:pt x="126100" y="254290"/>
                </a:quadBezTo>
                <a:quadBezTo>
                  <a:pt x="125950" y="255600"/>
                  <a:pt x="125890" y="254210"/>
                </a:quadBezTo>
                <a:quadBezTo>
                  <a:pt x="125700" y="249650"/>
                  <a:pt x="125370" y="245100"/>
                </a:quad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115"/>
          <p:cNvSpPr/>
          <p:nvPr/>
        </p:nvSpPr>
        <p:spPr>
          <a:xfrm>
            <a:off x="5489639" y="2949416"/>
            <a:ext cx="4225480" cy="22723"/>
          </a:xfrm>
          <a:custGeom>
            <a:avLst/>
            <a:gdLst/>
            <a:ahLst/>
            <a:cxnLst/>
            <a:rect l="0" t="0" r="r" b="b"/>
            <a:pathLst>
              <a:path w="443620" h="2386" stroke="0" extrusionOk="0">
                <a:moveTo>
                  <a:pt x="443620" y="0"/>
                </a:moveTo>
                <a:quadBezTo>
                  <a:pt x="437630" y="2750"/>
                  <a:pt x="430730" y="2330"/>
                </a:quadBezTo>
                <a:quadBezTo>
                  <a:pt x="420880" y="1740"/>
                  <a:pt x="417880" y="1740"/>
                </a:quadBezTo>
                <a:quadBezTo>
                  <a:pt x="140880" y="1630"/>
                  <a:pt x="31170" y="1760"/>
                </a:quadBezTo>
                <a:cubicBezTo>
                  <a:pt x="23600" y="1770"/>
                  <a:pt x="16580" y="2050"/>
                  <a:pt x="10220" y="2250"/>
                </a:cubicBezTo>
                <a:quadBezTo>
                  <a:pt x="5800" y="2390"/>
                  <a:pt x="0" y="0"/>
                </a:quadBezTo>
                <a:lnTo>
                  <a:pt x="443620" y="0"/>
                </a:lnTo>
                <a:close/>
              </a:path>
            </a:pathLst>
          </a:custGeom>
          <a:solidFill>
            <a:srgbClr val="A6A39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-116"/>
          <p:cNvSpPr/>
          <p:nvPr/>
        </p:nvSpPr>
        <p:spPr>
          <a:xfrm>
            <a:off x="799338" y="2949607"/>
            <a:ext cx="4229957" cy="42863"/>
          </a:xfrm>
          <a:custGeom>
            <a:avLst/>
            <a:gdLst/>
            <a:ahLst/>
            <a:cxnLst/>
            <a:rect l="0" t="0" r="r" b="b"/>
            <a:pathLst>
              <a:path w="444090" h="4500" stroke="0" extrusionOk="0">
                <a:moveTo>
                  <a:pt x="444090" y="0"/>
                </a:moveTo>
                <a:quadBezTo>
                  <a:pt x="441740" y="1800"/>
                  <a:pt x="439470" y="2260"/>
                </a:quadBezTo>
                <a:quadBezTo>
                  <a:pt x="432760" y="3630"/>
                  <a:pt x="429740" y="4500"/>
                </a:quadBezTo>
                <a:quadBezTo>
                  <a:pt x="429490" y="4100"/>
                  <a:pt x="429060" y="3890"/>
                </a:quadBezTo>
                <a:quadBezTo>
                  <a:pt x="424390" y="2530"/>
                  <a:pt x="419540" y="2520"/>
                </a:quadBezTo>
                <a:quadBezTo>
                  <a:pt x="371460" y="2370"/>
                  <a:pt x="333840" y="2640"/>
                </a:quadBezTo>
                <a:quadBezTo>
                  <a:pt x="302000" y="2870"/>
                  <a:pt x="264990" y="2720"/>
                </a:quadBezTo>
                <a:cubicBezTo>
                  <a:pt x="191060" y="2410"/>
                  <a:pt x="129740" y="2400"/>
                  <a:pt x="24600" y="2520"/>
                </a:cubicBezTo>
                <a:quadBezTo>
                  <a:pt x="23330" y="2520"/>
                  <a:pt x="12090" y="2990"/>
                </a:quadBezTo>
                <a:quadBezTo>
                  <a:pt x="4790" y="3300"/>
                  <a:pt x="0" y="40"/>
                </a:quadBezTo>
                <a:lnTo>
                  <a:pt x="444090" y="0"/>
                </a:lnTo>
                <a:close/>
              </a:path>
            </a:pathLst>
          </a:custGeom>
          <a:solidFill>
            <a:srgbClr val="A6A39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-117"/>
          <p:cNvSpPr/>
          <p:nvPr/>
        </p:nvSpPr>
        <p:spPr>
          <a:xfrm>
            <a:off x="10171071" y="2976402"/>
            <a:ext cx="4233776" cy="3653384"/>
          </a:xfrm>
          <a:custGeom>
            <a:avLst/>
            <a:gdLst/>
            <a:ahLst/>
            <a:cxnLst/>
            <a:rect l="0" t="0" r="r" b="b"/>
            <a:pathLst>
              <a:path w="444491" h="383557" stroke="0" extrusionOk="0">
                <a:moveTo>
                  <a:pt x="319121" y="1107"/>
                </a:moveTo>
                <a:cubicBezTo>
                  <a:pt x="332851" y="2507"/>
                  <a:pt x="347091" y="2487"/>
                  <a:pt x="361461" y="2627"/>
                </a:cubicBezTo>
                <a:quadBezTo>
                  <a:pt x="381361" y="2837"/>
                  <a:pt x="408761" y="2797"/>
                </a:quadBezTo>
                <a:cubicBezTo>
                  <a:pt x="416391" y="2777"/>
                  <a:pt x="423871" y="3197"/>
                  <a:pt x="430711" y="3867"/>
                </a:cubicBezTo>
                <a:cubicBezTo>
                  <a:pt x="431281" y="3924"/>
                  <a:pt x="431794" y="4232"/>
                  <a:pt x="432111" y="4707"/>
                </a:cubicBezTo>
                <a:quadBezTo>
                  <a:pt x="440491" y="17357"/>
                  <a:pt x="443161" y="31907"/>
                </a:quadBezTo>
                <a:quadBezTo>
                  <a:pt x="444091" y="36977"/>
                  <a:pt x="444181" y="61207"/>
                </a:quadBezTo>
                <a:quadBezTo>
                  <a:pt x="444491" y="147127"/>
                  <a:pt x="444491" y="233057"/>
                </a:quadBezTo>
                <a:lnTo>
                  <a:pt x="444431" y="317467"/>
                </a:lnTo>
                <a:cubicBezTo>
                  <a:pt x="443051" y="349537"/>
                  <a:pt x="420651" y="375607"/>
                  <a:pt x="389461" y="382027"/>
                </a:cubicBezTo>
                <a:quadBezTo>
                  <a:pt x="381901" y="383587"/>
                  <a:pt x="366771" y="383557"/>
                </a:quadBezTo>
                <a:quadBezTo>
                  <a:pt x="306851" y="383417"/>
                  <a:pt x="69921" y="383537"/>
                </a:quadBezTo>
                <a:cubicBezTo>
                  <a:pt x="38641" y="383557"/>
                  <a:pt x="11861" y="364727"/>
                  <a:pt x="2931" y="334677"/>
                </a:cubicBezTo>
                <a:quadBezTo>
                  <a:pt x="231" y="324337"/>
                  <a:pt x="181" y="310267"/>
                </a:quadBezTo>
                <a:cubicBezTo>
                  <a:pt x="41" y="262087"/>
                  <a:pt x="-119" y="212167"/>
                  <a:pt x="131" y="159937"/>
                </a:cubicBezTo>
                <a:quadBezTo>
                  <a:pt x="391" y="105567"/>
                  <a:pt x="161" y="46517"/>
                </a:quadBezTo>
                <a:cubicBezTo>
                  <a:pt x="101" y="30977"/>
                  <a:pt x="3771" y="16347"/>
                  <a:pt x="12861" y="3987"/>
                </a:cubicBezTo>
                <a:quadBezTo>
                  <a:pt x="63431" y="4517"/>
                  <a:pt x="113921" y="3587"/>
                </a:quadBezTo>
                <a:cubicBezTo>
                  <a:pt x="138391" y="3137"/>
                  <a:pt x="161241" y="2967"/>
                  <a:pt x="184891" y="2547"/>
                </a:cubicBezTo>
                <a:lnTo>
                  <a:pt x="240131" y="1417"/>
                </a:lnTo>
                <a:quadBezTo>
                  <a:pt x="265981" y="547"/>
                  <a:pt x="291841" y="27"/>
                </a:quadBezTo>
                <a:quadBezTo>
                  <a:pt x="298061" y="-103"/>
                  <a:pt x="305481" y="397"/>
                </a:quadBezTo>
                <a:quadBezTo>
                  <a:pt x="312301" y="847"/>
                  <a:pt x="319121" y="1107"/>
                </a:quad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-118"/>
          <p:cNvSpPr/>
          <p:nvPr/>
        </p:nvSpPr>
        <p:spPr>
          <a:xfrm>
            <a:off x="921925" y="2986659"/>
            <a:ext cx="3986879" cy="27718"/>
          </a:xfrm>
          <a:custGeom>
            <a:avLst/>
            <a:gdLst/>
            <a:ahLst/>
            <a:cxnLst/>
            <a:rect l="0" t="0" r="r" b="b"/>
            <a:pathLst>
              <a:path w="418570" h="2910" stroke="0" extrusionOk="0">
                <a:moveTo>
                  <a:pt x="416190" y="0"/>
                </a:moveTo>
                <a:quadBezTo>
                  <a:pt x="416620" y="210"/>
                  <a:pt x="416870" y="610"/>
                </a:quadBezTo>
                <a:lnTo>
                  <a:pt x="418570" y="2910"/>
                </a:lnTo>
                <a:cubicBezTo>
                  <a:pt x="403830" y="2390"/>
                  <a:pt x="388880" y="2700"/>
                  <a:pt x="375710" y="2470"/>
                </a:cubicBezTo>
                <a:cubicBezTo>
                  <a:pt x="350070" y="2000"/>
                  <a:pt x="328490" y="2450"/>
                  <a:pt x="307350" y="1770"/>
                </a:cubicBezTo>
                <a:cubicBezTo>
                  <a:pt x="272100" y="640"/>
                  <a:pt x="234360" y="1460"/>
                  <a:pt x="202130" y="2290"/>
                </a:cubicBezTo>
                <a:quadBezTo>
                  <a:pt x="190240" y="2590"/>
                  <a:pt x="184790" y="2520"/>
                </a:quadBezTo>
                <a:cubicBezTo>
                  <a:pt x="169520" y="2330"/>
                  <a:pt x="155390" y="2840"/>
                  <a:pt x="141410" y="2830"/>
                </a:cubicBezTo>
                <a:quadBezTo>
                  <a:pt x="70710" y="2760"/>
                  <a:pt x="0" y="2880"/>
                </a:quadBezTo>
                <a:quadBezTo>
                  <a:pt x="4740" y="350"/>
                  <a:pt x="12240" y="330"/>
                </a:quadBezTo>
                <a:quadBezTo>
                  <a:pt x="120990" y="100"/>
                  <a:pt x="209210" y="140"/>
                </a:quadBezTo>
                <a:cubicBezTo>
                  <a:pt x="221220" y="140"/>
                  <a:pt x="235000" y="840"/>
                  <a:pt x="246540" y="850"/>
                </a:cubicBezTo>
                <a:quadBezTo>
                  <a:pt x="262270" y="850"/>
                  <a:pt x="283930" y="990"/>
                </a:quadBezTo>
                <a:cubicBezTo>
                  <a:pt x="291410" y="1040"/>
                  <a:pt x="300980" y="10"/>
                  <a:pt x="307990" y="30"/>
                </a:cubicBezTo>
                <a:quadBezTo>
                  <a:pt x="362070" y="140"/>
                  <a:pt x="416190" y="0"/>
                </a:quadBezTo>
                <a:close/>
              </a:path>
            </a:pathLst>
          </a:custGeom>
          <a:solidFill>
            <a:srgbClr val="F4F1E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-119"/>
          <p:cNvSpPr/>
          <p:nvPr/>
        </p:nvSpPr>
        <p:spPr>
          <a:xfrm>
            <a:off x="5606605" y="2989206"/>
            <a:ext cx="3986689" cy="25076"/>
          </a:xfrm>
          <a:custGeom>
            <a:avLst/>
            <a:gdLst/>
            <a:ahLst/>
            <a:cxnLst/>
            <a:rect l="0" t="0" r="r" b="b"/>
            <a:pathLst>
              <a:path w="418550" h="2633" stroke="0" extrusionOk="0">
                <a:moveTo>
                  <a:pt x="418550" y="2473"/>
                </a:moveTo>
                <a:quadBezTo>
                  <a:pt x="376510" y="2373"/>
                  <a:pt x="334900" y="2403"/>
                </a:quadBezTo>
                <a:cubicBezTo>
                  <a:pt x="308710" y="2413"/>
                  <a:pt x="282280" y="1643"/>
                  <a:pt x="255970" y="1723"/>
                </a:cubicBezTo>
                <a:quadBezTo>
                  <a:pt x="209340" y="1863"/>
                  <a:pt x="149380" y="1633"/>
                </a:quadBezTo>
                <a:cubicBezTo>
                  <a:pt x="129630" y="1563"/>
                  <a:pt x="109570" y="2243"/>
                  <a:pt x="89380" y="2213"/>
                </a:cubicBezTo>
                <a:quadBezTo>
                  <a:pt x="56220" y="2163"/>
                  <a:pt x="6000" y="2233"/>
                </a:quadBezTo>
                <a:quadBezTo>
                  <a:pt x="3170" y="2243"/>
                  <a:pt x="0" y="2633"/>
                </a:quadBezTo>
                <a:quadBezTo>
                  <a:pt x="4950" y="253"/>
                  <a:pt x="12140" y="253"/>
                </a:quadBezTo>
                <a:cubicBezTo>
                  <a:pt x="60440" y="203"/>
                  <a:pt x="103750" y="-257"/>
                  <a:pt x="149290" y="203"/>
                </a:cubicBezTo>
                <a:cubicBezTo>
                  <a:pt x="169340" y="403"/>
                  <a:pt x="186770" y="73"/>
                  <a:pt x="211080" y="73"/>
                </a:cubicBezTo>
                <a:quadBezTo>
                  <a:pt x="310780" y="63"/>
                  <a:pt x="409060" y="313"/>
                </a:quadBezTo>
                <a:quadBezTo>
                  <a:pt x="414190" y="333"/>
                  <a:pt x="418240" y="2313"/>
                </a:quadBezTo>
                <a:quadBezTo>
                  <a:pt x="418400" y="2383"/>
                  <a:pt x="418550" y="2473"/>
                </a:quadBezTo>
                <a:close/>
              </a:path>
            </a:pathLst>
          </a:custGeom>
          <a:solidFill>
            <a:srgbClr val="F4F1E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-120"/>
          <p:cNvSpPr/>
          <p:nvPr/>
        </p:nvSpPr>
        <p:spPr>
          <a:xfrm>
            <a:off x="10293572" y="2991920"/>
            <a:ext cx="1638586" cy="24290"/>
          </a:xfrm>
          <a:custGeom>
            <a:avLst/>
            <a:gdLst/>
            <a:ahLst/>
            <a:cxnLst/>
            <a:rect l="0" t="0" r="r" b="b"/>
            <a:pathLst>
              <a:path w="172030" h="2550" stroke="0" extrusionOk="0">
                <a:moveTo>
                  <a:pt x="172030" y="918"/>
                </a:moveTo>
                <a:cubicBezTo>
                  <a:pt x="148380" y="1338"/>
                  <a:pt x="125530" y="1508"/>
                  <a:pt x="101060" y="1958"/>
                </a:cubicBezTo>
                <a:quadBezTo>
                  <a:pt x="50570" y="2888"/>
                  <a:pt x="0" y="2358"/>
                </a:quadBezTo>
                <a:quadBezTo>
                  <a:pt x="4660" y="48"/>
                  <a:pt x="12320" y="38"/>
                </a:quadBezTo>
                <a:quadBezTo>
                  <a:pt x="61140" y="-32"/>
                  <a:pt x="109950" y="28"/>
                </a:quadBezTo>
                <a:cubicBezTo>
                  <a:pt x="129130" y="48"/>
                  <a:pt x="151310" y="828"/>
                  <a:pt x="172030" y="918"/>
                </a:cubicBezTo>
                <a:close/>
              </a:path>
            </a:pathLst>
          </a:custGeom>
          <a:solidFill>
            <a:srgbClr val="F4F1E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-121"/>
          <p:cNvSpPr/>
          <p:nvPr/>
        </p:nvSpPr>
        <p:spPr>
          <a:xfrm>
            <a:off x="796846" y="2998250"/>
            <a:ext cx="4235909" cy="3631246"/>
          </a:xfrm>
          <a:custGeom>
            <a:avLst/>
            <a:gdLst/>
            <a:ahLst/>
            <a:cxnLst/>
            <a:rect l="0" t="0" r="r" b="b"/>
            <a:pathLst>
              <a:path w="444715" h="381233" stroke="0" extrusionOk="0">
                <a:moveTo>
                  <a:pt x="431702" y="1693"/>
                </a:moveTo>
                <a:quadBezTo>
                  <a:pt x="439782" y="13383"/>
                  <a:pt x="442722" y="27103"/>
                </a:quadBezTo>
                <a:quadBezTo>
                  <a:pt x="444152" y="33813"/>
                  <a:pt x="444192" y="47403"/>
                </a:quadBezTo>
                <a:quadBezTo>
                  <a:pt x="444342" y="96453"/>
                  <a:pt x="444552" y="145533"/>
                </a:quadBezTo>
                <a:lnTo>
                  <a:pt x="444712" y="253763"/>
                </a:lnTo>
                <a:quadBezTo>
                  <a:pt x="444752" y="296433"/>
                  <a:pt x="444312" y="316223"/>
                </a:quadBezTo>
                <a:quadBezTo>
                  <a:pt x="444162" y="323013"/>
                  <a:pt x="441782" y="331783"/>
                </a:quadBezTo>
                <a:cubicBezTo>
                  <a:pt x="434812" y="356003"/>
                  <a:pt x="415362" y="374343"/>
                  <a:pt x="390732" y="379643"/>
                </a:cubicBezTo>
                <a:quadBezTo>
                  <a:pt x="383302" y="381243"/>
                  <a:pt x="366352" y="381233"/>
                </a:quadBezTo>
                <a:quadBezTo>
                  <a:pt x="182202" y="381123"/>
                  <a:pt x="75062" y="381233"/>
                </a:quadBezTo>
                <a:quadBezTo>
                  <a:pt x="61322" y="381243"/>
                  <a:pt x="54262" y="379723"/>
                </a:quadBezTo>
                <a:cubicBezTo>
                  <a:pt x="28342" y="374123"/>
                  <a:pt x="8352" y="354593"/>
                  <a:pt x="2112" y="328723"/>
                </a:cubicBezTo>
                <a:quadBezTo>
                  <a:pt x="122" y="318713"/>
                  <a:pt x="52" y="308473"/>
                </a:quadBezTo>
                <a:quadBezTo>
                  <a:pt x="-88" y="289633"/>
                  <a:pt x="152" y="270743"/>
                </a:quadBezTo>
                <a:lnTo>
                  <a:pt x="12" y="173693"/>
                </a:lnTo>
                <a:cubicBezTo>
                  <a:pt x="92" y="160363"/>
                  <a:pt x="432" y="146763"/>
                  <a:pt x="432" y="133723"/>
                </a:cubicBezTo>
                <a:quadBezTo>
                  <a:pt x="412" y="62773"/>
                  <a:pt x="312" y="48703"/>
                </a:quadBezTo>
                <a:quadBezTo>
                  <a:pt x="202" y="35223"/>
                  <a:pt x="1722" y="27853"/>
                </a:quadBezTo>
                <a:cubicBezTo>
                  <a:pt x="3672" y="18403"/>
                  <a:pt x="7332" y="9313"/>
                  <a:pt x="13132" y="1663"/>
                </a:cubicBezTo>
                <a:quadBezTo>
                  <a:pt x="83842" y="1543"/>
                  <a:pt x="154542" y="1613"/>
                </a:quadBezTo>
                <a:cubicBezTo>
                  <a:pt x="168522" y="1623"/>
                  <a:pt x="182652" y="1113"/>
                  <a:pt x="197922" y="1303"/>
                </a:cubicBezTo>
                <a:quadBezTo>
                  <a:pt x="203372" y="1373"/>
                  <a:pt x="215262" y="1073"/>
                </a:quadBezTo>
                <a:cubicBezTo>
                  <a:pt x="247492" y="243"/>
                  <a:pt x="285232" y="-577"/>
                  <a:pt x="320482" y="553"/>
                </a:cubicBezTo>
                <a:cubicBezTo>
                  <a:pt x="341622" y="1233"/>
                  <a:pt x="363202" y="783"/>
                  <a:pt x="388842" y="1253"/>
                </a:cubicBezTo>
                <a:cubicBezTo>
                  <a:pt x="402012" y="1483"/>
                  <a:pt x="416962" y="1173"/>
                  <a:pt x="431702" y="1693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-122"/>
          <p:cNvSpPr/>
          <p:nvPr/>
        </p:nvSpPr>
        <p:spPr>
          <a:xfrm>
            <a:off x="5483257" y="3004708"/>
            <a:ext cx="4232647" cy="3625073"/>
          </a:xfrm>
          <a:custGeom>
            <a:avLst/>
            <a:gdLst/>
            <a:ahLst/>
            <a:cxnLst/>
            <a:rect l="0" t="0" r="r" b="b"/>
            <a:pathLst>
              <a:path w="444372" h="380585" stroke="0" extrusionOk="0">
                <a:moveTo>
                  <a:pt x="431500" y="845"/>
                </a:moveTo>
                <a:quadBezTo>
                  <a:pt x="439850" y="12645"/>
                  <a:pt x="442780" y="26605"/>
                </a:quadBezTo>
                <a:quadBezTo>
                  <a:pt x="444330" y="34005"/>
                  <a:pt x="444300" y="50815"/>
                </a:quadBezTo>
                <a:quadBezTo>
                  <a:pt x="444210" y="97185"/>
                  <a:pt x="444370" y="143545"/>
                </a:quadBezTo>
                <a:quadBezTo>
                  <a:pt x="444390" y="150465"/>
                  <a:pt x="444240" y="314045"/>
                </a:quadBezTo>
                <a:quadBezTo>
                  <a:pt x="444240" y="322025"/>
                  <a:pt x="441680" y="330935"/>
                </a:quadBezTo>
                <a:cubicBezTo>
                  <a:pt x="433350" y="359975"/>
                  <a:pt x="406920" y="380565"/>
                  <a:pt x="377050" y="380575"/>
                </a:cubicBezTo>
                <a:quadBezTo>
                  <a:pt x="226470" y="380625"/>
                  <a:pt x="75860" y="380425"/>
                </a:quadBezTo>
                <a:quadBezTo>
                  <a:pt x="61950" y="380405"/>
                  <a:pt x="54920" y="378995"/>
                </a:quadBezTo>
                <a:quadBezTo>
                  <a:pt x="25160" y="372995"/>
                  <a:pt x="8800" y="345805"/>
                </a:quadBezTo>
                <a:quadBezTo>
                  <a:pt x="420" y="330365"/>
                  <a:pt x="0" y="312805"/>
                </a:quadBezTo>
                <a:lnTo>
                  <a:pt x="120" y="143505"/>
                </a:lnTo>
                <a:quadBezTo>
                  <a:pt x="370" y="95535"/>
                  <a:pt x="480" y="47585"/>
                </a:quadBezTo>
                <a:quadBezTo>
                  <a:pt x="520" y="32975"/>
                  <a:pt x="1980" y="26145"/>
                </a:quadBezTo>
                <a:quadBezTo>
                  <a:pt x="4890" y="12545"/>
                  <a:pt x="12950" y="1005"/>
                </a:quadBezTo>
                <a:quadBezTo>
                  <a:pt x="16120" y="615"/>
                  <a:pt x="18950" y="605"/>
                </a:quadBezTo>
                <a:quadBezTo>
                  <a:pt x="69170" y="535"/>
                  <a:pt x="102330" y="585"/>
                </a:quadBezTo>
                <a:cubicBezTo>
                  <a:pt x="122520" y="615"/>
                  <a:pt x="142580" y="-65"/>
                  <a:pt x="162330" y="5"/>
                </a:cubicBezTo>
                <a:quadBezTo>
                  <a:pt x="222290" y="235"/>
                  <a:pt x="268920" y="95"/>
                </a:quadBezTo>
                <a:cubicBezTo>
                  <a:pt x="295230" y="15"/>
                  <a:pt x="321660" y="785"/>
                  <a:pt x="347850" y="775"/>
                </a:cubicBezTo>
                <a:quadBezTo>
                  <a:pt x="389460" y="745"/>
                  <a:pt x="431500" y="845"/>
                </a:quad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-123"/>
          <p:cNvSpPr/>
          <p:nvPr/>
        </p:nvSpPr>
        <p:spPr>
          <a:xfrm>
            <a:off x="1198695" y="3370773"/>
            <a:ext cx="801210" cy="801601"/>
          </a:xfrm>
          <a:custGeom>
            <a:avLst/>
            <a:gdLst/>
            <a:ahLst/>
            <a:cxnLst/>
            <a:rect l="0" t="0" r="r" b="b"/>
            <a:pathLst>
              <a:path w="84117" h="84158" stroke="0" extrusionOk="0">
                <a:moveTo>
                  <a:pt x="73003" y="13033"/>
                </a:moveTo>
                <a:quadBezTo>
                  <a:pt x="81143" y="22933"/>
                  <a:pt x="83633" y="35013"/>
                </a:quadBezTo>
                <a:quadBezTo>
                  <a:pt x="85213" y="46293"/>
                  <a:pt x="81633" y="56863"/>
                </a:quadBezTo>
                <a:quadBezTo>
                  <a:pt x="73433" y="76653"/>
                  <a:pt x="53133" y="82493"/>
                </a:quadBezTo>
                <a:quadBezTo>
                  <a:pt x="43213" y="85343"/>
                  <a:pt x="33693" y="83313"/>
                </a:quadBezTo>
                <a:quadBezTo>
                  <a:pt x="17393" y="79853"/>
                  <a:pt x="7413" y="65993"/>
                </a:quadBezTo>
                <a:quadBezTo>
                  <a:pt x="623" y="55843"/>
                  <a:pt x="3" y="43303"/>
                </a:quadBezTo>
                <a:quadBezTo>
                  <a:pt x="-127" y="31153"/>
                  <a:pt x="5963" y="20473"/>
                </a:quadBezTo>
                <a:quadBezTo>
                  <a:pt x="18083" y="1223"/>
                  <a:pt x="40153" y="63"/>
                </a:quadBezTo>
                <a:quadBezTo>
                  <a:pt x="58443" y="-907"/>
                  <a:pt x="73003" y="13033"/>
                </a:quadBezTo>
                <a:close/>
              </a:path>
            </a:pathLst>
          </a:custGeom>
          <a:solidFill>
            <a:srgbClr val="2E6F9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-124"/>
          <p:cNvSpPr/>
          <p:nvPr/>
        </p:nvSpPr>
        <p:spPr>
          <a:xfrm>
            <a:off x="5885557" y="3371062"/>
            <a:ext cx="802123" cy="800488"/>
          </a:xfrm>
          <a:custGeom>
            <a:avLst/>
            <a:gdLst/>
            <a:ahLst/>
            <a:cxnLst/>
            <a:rect l="0" t="0" r="r" b="b"/>
            <a:pathLst>
              <a:path w="84212" h="84041" stroke="0" extrusionOk="0">
                <a:moveTo>
                  <a:pt x="76234" y="17283"/>
                </a:moveTo>
                <a:quadBezTo>
                  <a:pt x="92384" y="42813"/>
                  <a:pt x="75844" y="67253"/>
                </a:quadBezTo>
                <a:cubicBezTo>
                  <a:pt x="61664" y="85383"/>
                  <a:pt x="37634" y="89213"/>
                  <a:pt x="18234" y="76863"/>
                </a:cubicBezTo>
                <a:quadBezTo>
                  <a:pt x="7264" y="69053"/>
                  <a:pt x="2354" y="56223"/>
                </a:quadBezTo>
                <a:quadBezTo>
                  <a:pt x="-4526" y="34713"/>
                  <a:pt x="8704" y="16333"/>
                </a:quadBezTo>
                <a:cubicBezTo>
                  <a:pt x="26614" y="-5807"/>
                  <a:pt x="58884" y="-5387"/>
                  <a:pt x="76234" y="17283"/>
                </a:cubicBezTo>
                <a:close/>
              </a:path>
            </a:pathLst>
          </a:custGeom>
          <a:solidFill>
            <a:srgbClr val="C8553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-125"/>
          <p:cNvSpPr/>
          <p:nvPr/>
        </p:nvSpPr>
        <p:spPr>
          <a:xfrm>
            <a:off x="10571334" y="3370878"/>
            <a:ext cx="801937" cy="801664"/>
          </a:xfrm>
          <a:custGeom>
            <a:avLst/>
            <a:gdLst/>
            <a:ahLst/>
            <a:cxnLst/>
            <a:rect l="0" t="0" r="r" b="b"/>
            <a:pathLst>
              <a:path w="84193" h="84164" stroke="0" extrusionOk="0">
                <a:moveTo>
                  <a:pt x="75459" y="16312"/>
                </a:moveTo>
                <a:quadBezTo>
                  <a:pt x="79089" y="21352"/>
                  <a:pt x="81439" y="27112"/>
                </a:quadBezTo>
                <a:quadBezTo>
                  <a:pt x="88519" y="47162"/>
                  <a:pt x="77399" y="65152"/>
                </a:quadBezTo>
                <a:cubicBezTo>
                  <a:pt x="60039" y="90252"/>
                  <a:pt x="25439" y="90462"/>
                  <a:pt x="7389" y="66002"/>
                </a:cubicBezTo>
                <a:quadBezTo>
                  <a:pt x="-7061" y="42772"/>
                  <a:pt x="6749" y="19122"/>
                </a:quadBezTo>
                <a:quadBezTo>
                  <a:pt x="20699" y="-998"/>
                  <a:pt x="44399" y="52"/>
                </a:quadBezTo>
                <a:quadBezTo>
                  <a:pt x="63119" y="872"/>
                  <a:pt x="75459" y="16312"/>
                </a:quadBezTo>
                <a:close/>
              </a:path>
            </a:pathLst>
          </a:custGeom>
          <a:solidFill>
            <a:srgbClr val="3E8E5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-126"/>
          <p:cNvSpPr/>
          <p:nvPr/>
        </p:nvSpPr>
        <p:spPr>
          <a:xfrm>
            <a:off x="1170578" y="3494913"/>
            <a:ext cx="866394" cy="731079"/>
          </a:xfrm>
          <a:custGeom>
            <a:avLst/>
            <a:gdLst/>
            <a:ahLst/>
            <a:cxnLst/>
            <a:rect l="0" t="0" r="r" b="b"/>
            <a:pathLst>
              <a:path w="90960" h="76754" stroke="0" extrusionOk="0">
                <a:moveTo>
                  <a:pt x="8915" y="7440"/>
                </a:moveTo>
                <a:quadBezTo>
                  <a:pt x="2825" y="18120"/>
                  <a:pt x="2955" y="30270"/>
                </a:quadBezTo>
                <a:quadBezTo>
                  <a:pt x="1565" y="37440"/>
                  <a:pt x="4245" y="45480"/>
                </a:quadBezTo>
                <a:quadBezTo>
                  <a:pt x="11365" y="66850"/>
                  <a:pt x="31935" y="73030"/>
                </a:quadBezTo>
                <a:quadBezTo>
                  <a:pt x="44725" y="76870"/>
                  <a:pt x="56865" y="73410"/>
                </a:quadBezTo>
                <a:cubicBezTo>
                  <a:pt x="75755" y="68030"/>
                  <a:pt x="86945" y="53820"/>
                  <a:pt x="88425" y="34060"/>
                </a:cubicBezTo>
                <a:quadBezTo>
                  <a:pt x="88925" y="27380"/>
                  <a:pt x="86585" y="21980"/>
                </a:quadBezTo>
                <a:quadBezTo>
                  <a:pt x="84095" y="9900"/>
                  <a:pt x="75955" y="0"/>
                </a:quadBezTo>
                <a:quadBezTo>
                  <a:pt x="85985" y="8240"/>
                  <a:pt x="89355" y="20670"/>
                </a:quadBezTo>
                <a:cubicBezTo>
                  <a:pt x="96815" y="48090"/>
                  <a:pt x="77495" y="77710"/>
                  <a:pt x="47565" y="76730"/>
                </a:cubicBezTo>
                <a:cubicBezTo>
                  <a:pt x="38315" y="76420"/>
                  <a:pt x="30515" y="74810"/>
                  <a:pt x="22075" y="71020"/>
                </a:cubicBezTo>
                <a:quadBezTo>
                  <a:pt x="12555" y="66740"/>
                  <a:pt x="6975" y="57180"/>
                </a:quadBezTo>
                <a:quadBezTo>
                  <a:pt x="-4095" y="38200"/>
                  <a:pt x="2405" y="16520"/>
                </a:quadBezTo>
                <a:cubicBezTo>
                  <a:pt x="3505" y="12840"/>
                  <a:pt x="5225" y="8980"/>
                  <a:pt x="8915" y="7440"/>
                </a:cubicBezTo>
                <a:close/>
              </a:path>
            </a:pathLst>
          </a:custGeom>
          <a:solidFill>
            <a:srgbClr val="F4F1E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-127"/>
          <p:cNvSpPr/>
          <p:nvPr/>
        </p:nvSpPr>
        <p:spPr>
          <a:xfrm>
            <a:off x="5859448" y="3526631"/>
            <a:ext cx="109012" cy="547688"/>
          </a:xfrm>
          <a:custGeom>
            <a:avLst/>
            <a:gdLst/>
            <a:ahLst/>
            <a:cxnLst/>
            <a:rect l="0" t="0" r="r" b="b"/>
            <a:pathLst>
              <a:path w="11445" h="57500" stroke="0" extrusionOk="0">
                <a:moveTo>
                  <a:pt x="11445" y="0"/>
                </a:moveTo>
                <a:quadBezTo>
                  <a:pt x="-1785" y="18380"/>
                  <a:pt x="5095" y="39890"/>
                </a:quadBezTo>
                <a:quadBezTo>
                  <a:pt x="4835" y="43610"/>
                  <a:pt x="6145" y="46280"/>
                </a:quadBezTo>
                <a:quadBezTo>
                  <a:pt x="9755" y="53620"/>
                  <a:pt x="11305" y="57500"/>
                </a:quadBezTo>
                <a:quadBezTo>
                  <a:pt x="-5015" y="38830"/>
                  <a:pt x="2225" y="13860"/>
                </a:quadBezTo>
                <a:quadBezTo>
                  <a:pt x="4725" y="5220"/>
                  <a:pt x="11445" y="0"/>
                </a:quadBezTo>
                <a:close/>
              </a:path>
            </a:pathLst>
          </a:custGeom>
          <a:solidFill>
            <a:srgbClr val="F4F1E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hape-128"/>
          <p:cNvSpPr/>
          <p:nvPr/>
        </p:nvSpPr>
        <p:spPr>
          <a:xfrm>
            <a:off x="10834401" y="3526250"/>
            <a:ext cx="571491" cy="705413"/>
          </a:xfrm>
          <a:custGeom>
            <a:avLst/>
            <a:gdLst/>
            <a:ahLst/>
            <a:cxnLst/>
            <a:rect l="0" t="0" r="r" b="b"/>
            <a:pathLst>
              <a:path w="59999" h="74059" stroke="0" extrusionOk="0">
                <a:moveTo>
                  <a:pt x="0" y="71090"/>
                </a:moveTo>
                <a:quadBezTo>
                  <a:pt x="7520" y="72730"/>
                  <a:pt x="13340" y="72890"/>
                </a:quadBezTo>
                <a:cubicBezTo>
                  <a:pt x="26360" y="73240"/>
                  <a:pt x="42590" y="66630"/>
                  <a:pt x="50090" y="55610"/>
                </a:cubicBezTo>
                <a:quadBezTo>
                  <a:pt x="62450" y="37460"/>
                  <a:pt x="56770" y="15470"/>
                </a:quadBezTo>
                <a:quadBezTo>
                  <a:pt x="56340" y="13800"/>
                  <a:pt x="53820" y="10800"/>
                </a:quadBezTo>
                <a:quadBezTo>
                  <a:pt x="51470" y="5040"/>
                  <a:pt x="47840" y="0"/>
                </a:quadBezTo>
                <a:cubicBezTo>
                  <a:pt x="54900" y="4740"/>
                  <a:pt x="58050" y="14710"/>
                  <a:pt x="59360" y="22560"/>
                </a:cubicBezTo>
                <a:cubicBezTo>
                  <a:pt x="65000" y="56380"/>
                  <a:pt x="32330" y="83230"/>
                  <a:pt x="0" y="71090"/>
                </a:cubicBezTo>
                <a:close/>
              </a:path>
            </a:pathLst>
          </a:custGeom>
          <a:solidFill>
            <a:srgbClr val="F4F1E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shape-129"/>
          <p:cNvSpPr/>
          <p:nvPr/>
        </p:nvSpPr>
        <p:spPr>
          <a:xfrm>
            <a:off x="5907566" y="3535680"/>
            <a:ext cx="804598" cy="681321"/>
          </a:xfrm>
          <a:custGeom>
            <a:avLst/>
            <a:gdLst/>
            <a:ahLst/>
            <a:cxnLst/>
            <a:rect l="0" t="0" r="r" b="b"/>
            <a:pathLst>
              <a:path w="84472" h="71530" stroke="0" extrusionOk="0">
                <a:moveTo>
                  <a:pt x="6253" y="56550"/>
                </a:moveTo>
                <a:quadBezTo>
                  <a:pt x="4703" y="52670"/>
                  <a:pt x="1093" y="45330"/>
                </a:quadBezTo>
                <a:quadBezTo>
                  <a:pt x="-217" y="42660"/>
                  <a:pt x="43" y="38940"/>
                </a:quadBezTo>
                <a:quadBezTo>
                  <a:pt x="4953" y="51770"/>
                  <a:pt x="15923" y="59580"/>
                </a:quadBezTo>
                <a:quadBezTo>
                  <a:pt x="25113" y="68730"/>
                  <a:pt x="39283" y="68620"/>
                </a:quadBezTo>
                <a:cubicBezTo>
                  <a:pt x="52373" y="68530"/>
                  <a:pt x="67763" y="62690"/>
                  <a:pt x="73533" y="49970"/>
                </a:cubicBezTo>
                <a:quadBezTo>
                  <a:pt x="90073" y="25530"/>
                  <a:pt x="73923" y="0"/>
                </a:quadBezTo>
                <a:quadBezTo>
                  <a:pt x="78623" y="3910"/>
                  <a:pt x="81123" y="9750"/>
                </a:quadBezTo>
                <a:quadBezTo>
                  <a:pt x="83223" y="14640"/>
                  <a:pt x="84163" y="21540"/>
                </a:quadBezTo>
                <a:cubicBezTo>
                  <a:pt x="85693" y="32780"/>
                  <a:pt x="81373" y="43720"/>
                  <a:pt x="75003" y="53050"/>
                </a:cubicBezTo>
                <a:cubicBezTo>
                  <a:pt x="66633" y="65300"/>
                  <a:pt x="51023" y="72980"/>
                  <a:pt x="36013" y="71300"/>
                </a:cubicBezTo>
                <a:quadBezTo>
                  <a:pt x="21903" y="69720"/>
                  <a:pt x="10813" y="60980"/>
                </a:quadBezTo>
                <a:cubicBezTo>
                  <a:pt x="9173" y="59690"/>
                  <a:pt x="7793" y="58060"/>
                  <a:pt x="6253" y="56550"/>
                </a:cubic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shape-130"/>
          <p:cNvSpPr/>
          <p:nvPr/>
        </p:nvSpPr>
        <p:spPr>
          <a:xfrm>
            <a:off x="10547470" y="3553015"/>
            <a:ext cx="844701" cy="667638"/>
          </a:xfrm>
          <a:custGeom>
            <a:avLst/>
            <a:gdLst/>
            <a:ahLst/>
            <a:cxnLst/>
            <a:rect l="0" t="0" r="r" b="b"/>
            <a:pathLst>
              <a:path w="88682" h="70093" stroke="0" extrusionOk="0">
                <a:moveTo>
                  <a:pt x="9254" y="0"/>
                </a:moveTo>
                <a:quadBezTo>
                  <a:pt x="-4556" y="23650"/>
                  <a:pt x="9894" y="46880"/>
                </a:quadBezTo>
                <a:cubicBezTo>
                  <a:pt x="14574" y="60610"/>
                  <a:pt x="35344" y="69200"/>
                  <a:pt x="48904" y="67200"/>
                </a:cubicBezTo>
                <a:quadBezTo>
                  <a:pt x="59514" y="65640"/>
                  <a:pt x="69274" y="59400"/>
                </a:quadBezTo>
                <a:quadBezTo>
                  <a:pt x="77004" y="54460"/>
                  <a:pt x="79904" y="46030"/>
                </a:quadBezTo>
                <a:quadBezTo>
                  <a:pt x="91024" y="28040"/>
                  <a:pt x="83944" y="7990"/>
                </a:quadBezTo>
                <a:quadBezTo>
                  <a:pt x="86464" y="10990"/>
                  <a:pt x="86894" y="12660"/>
                </a:quadBezTo>
                <a:quadBezTo>
                  <a:pt x="92574" y="34650"/>
                  <a:pt x="80214" y="52800"/>
                </a:quadBezTo>
                <a:cubicBezTo>
                  <a:pt x="72714" y="63820"/>
                  <a:pt x="56484" y="70430"/>
                  <a:pt x="43464" y="70080"/>
                </a:cubicBezTo>
                <a:quadBezTo>
                  <a:pt x="37644" y="69920"/>
                  <a:pt x="30124" y="68280"/>
                </a:quadBezTo>
                <a:quadBezTo>
                  <a:pt x="27424" y="67360"/>
                  <a:pt x="24774" y="66310"/>
                </a:quadBezTo>
                <a:quadBezTo>
                  <a:pt x="21994" y="65210"/>
                  <a:pt x="19794" y="63590"/>
                </a:quadBezTo>
                <a:cubicBezTo>
                  <a:pt x="8534" y="55330"/>
                  <a:pt x="544" y="42170"/>
                  <a:pt x="54" y="28020"/>
                </a:cubicBezTo>
                <a:cubicBezTo>
                  <a:pt x="-306" y="17680"/>
                  <a:pt x="954" y="7090"/>
                  <a:pt x="9254" y="0"/>
                </a:cubic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shape-131"/>
          <p:cNvSpPr/>
          <p:nvPr/>
        </p:nvSpPr>
        <p:spPr>
          <a:xfrm>
            <a:off x="1194200" y="3704272"/>
            <a:ext cx="819462" cy="505491"/>
          </a:xfrm>
          <a:custGeom>
            <a:avLst/>
            <a:gdLst/>
            <a:ahLst/>
            <a:cxnLst/>
            <a:rect l="0" t="0" r="r" b="b"/>
            <a:pathLst>
              <a:path w="86033" h="53070" stroke="0" extrusionOk="0">
                <a:moveTo>
                  <a:pt x="475" y="8290"/>
                </a:moveTo>
                <a:quadBezTo>
                  <a:pt x="1095" y="20830"/>
                  <a:pt x="7885" y="30980"/>
                </a:quadBezTo>
                <a:cubicBezTo>
                  <a:pt x="9325" y="38360"/>
                  <a:pt x="18335" y="44500"/>
                  <a:pt x="25105" y="47420"/>
                </a:cubicBezTo>
                <a:quadBezTo>
                  <a:pt x="45145" y="56060"/>
                  <a:pt x="64085" y="45300"/>
                </a:quadBezTo>
                <a:quadBezTo>
                  <a:pt x="78895" y="36890"/>
                  <a:pt x="82105" y="21850"/>
                </a:quadBezTo>
                <a:quadBezTo>
                  <a:pt x="85685" y="11280"/>
                  <a:pt x="84105" y="0"/>
                </a:quadBezTo>
                <a:quadBezTo>
                  <a:pt x="86445" y="5400"/>
                  <a:pt x="85945" y="12080"/>
                </a:quadBezTo>
                <a:cubicBezTo>
                  <a:pt x="84465" y="31840"/>
                  <a:pt x="73275" y="46050"/>
                  <a:pt x="54385" y="51430"/>
                </a:cubicBezTo>
                <a:quadBezTo>
                  <a:pt x="42245" y="54890"/>
                  <a:pt x="29455" y="51050"/>
                </a:quadBezTo>
                <a:quadBezTo>
                  <a:pt x="8885" y="44870"/>
                  <a:pt x="1765" y="23500"/>
                </a:quadBezTo>
                <a:quadBezTo>
                  <a:pt x="-915" y="15460"/>
                  <a:pt x="475" y="8290"/>
                </a:quad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-132"/>
          <p:cNvSpPr/>
          <p:nvPr/>
        </p:nvSpPr>
        <p:spPr>
          <a:xfrm>
            <a:off x="1269301" y="3912394"/>
            <a:ext cx="706946" cy="280206"/>
          </a:xfrm>
          <a:custGeom>
            <a:avLst/>
            <a:gdLst/>
            <a:ahLst/>
            <a:cxnLst/>
            <a:rect l="0" t="0" r="r" b="b"/>
            <a:pathLst>
              <a:path w="74220" h="29418" stroke="0" extrusionOk="0">
                <a:moveTo>
                  <a:pt x="74220" y="0"/>
                </a:moveTo>
                <a:quadBezTo>
                  <a:pt x="71010" y="15040"/>
                  <a:pt x="56200" y="23450"/>
                </a:quadBezTo>
                <a:quadBezTo>
                  <a:pt x="37260" y="34210"/>
                  <a:pt x="17220" y="25570"/>
                </a:quadBezTo>
                <a:cubicBezTo>
                  <a:pt x="10450" y="22650"/>
                  <a:pt x="1440" y="16510"/>
                  <a:pt x="0" y="9130"/>
                </a:cubicBezTo>
                <a:quadBezTo>
                  <a:pt x="9980" y="22990"/>
                  <a:pt x="26280" y="26450"/>
                </a:quadBezTo>
                <a:quadBezTo>
                  <a:pt x="35800" y="28480"/>
                  <a:pt x="45720" y="25630"/>
                </a:quadBezTo>
                <a:quadBezTo>
                  <a:pt x="66020" y="19790"/>
                  <a:pt x="74220" y="0"/>
                </a:quadBezTo>
                <a:close/>
              </a:path>
            </a:pathLst>
          </a:custGeom>
          <a:solidFill>
            <a:srgbClr val="A6A39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" name="shape-133"/>
          <p:cNvSpPr/>
          <p:nvPr/>
        </p:nvSpPr>
        <p:spPr>
          <a:xfrm>
            <a:off x="10641711" y="3991451"/>
            <a:ext cx="666845" cy="204388"/>
          </a:xfrm>
          <a:custGeom>
            <a:avLst/>
            <a:gdLst/>
            <a:ahLst/>
            <a:cxnLst/>
            <a:rect l="0" t="0" r="r" b="b"/>
            <a:pathLst>
              <a:path w="70010" h="21458" stroke="0" extrusionOk="0">
                <a:moveTo>
                  <a:pt x="70010" y="0"/>
                </a:moveTo>
                <a:quadBezTo>
                  <a:pt x="67110" y="8430"/>
                  <a:pt x="59380" y="13370"/>
                </a:quadBezTo>
                <a:quadBezTo>
                  <a:pt x="49620" y="19610"/>
                  <a:pt x="39010" y="21170"/>
                </a:quadBezTo>
                <a:cubicBezTo>
                  <a:pt x="25450" y="23170"/>
                  <a:pt x="4680" y="14580"/>
                  <a:pt x="0" y="850"/>
                </a:cubicBezTo>
                <a:cubicBezTo>
                  <a:pt x="18050" y="25310"/>
                  <a:pt x="52650" y="25100"/>
                  <a:pt x="70010" y="0"/>
                </a:cubicBezTo>
                <a:close/>
              </a:path>
            </a:pathLst>
          </a:custGeom>
          <a:solidFill>
            <a:srgbClr val="A6A39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shape-134"/>
          <p:cNvSpPr/>
          <p:nvPr/>
        </p:nvSpPr>
        <p:spPr>
          <a:xfrm>
            <a:off x="6059234" y="4011644"/>
            <a:ext cx="548735" cy="177654"/>
          </a:xfrm>
          <a:custGeom>
            <a:avLst/>
            <a:gdLst/>
            <a:ahLst/>
            <a:cxnLst/>
            <a:rect l="0" t="0" r="r" b="b"/>
            <a:pathLst>
              <a:path w="57610" h="18651" stroke="0" extrusionOk="0">
                <a:moveTo>
                  <a:pt x="57610" y="0"/>
                </a:moveTo>
                <a:cubicBezTo>
                  <a:pt x="51840" y="12720"/>
                  <a:pt x="36450" y="18560"/>
                  <a:pt x="23360" y="18650"/>
                </a:cubicBezTo>
                <a:quadBezTo>
                  <a:pt x="9190" y="18760"/>
                  <a:pt x="0" y="9610"/>
                </a:quadBezTo>
                <a:cubicBezTo>
                  <a:pt x="19400" y="21960"/>
                  <a:pt x="43430" y="18130"/>
                  <a:pt x="57610" y="0"/>
                </a:cubicBezTo>
                <a:close/>
              </a:path>
            </a:pathLst>
          </a:custGeom>
          <a:solidFill>
            <a:srgbClr val="A6A39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shape-189"/>
          <p:cNvSpPr/>
          <p:nvPr/>
        </p:nvSpPr>
        <p:spPr>
          <a:xfrm>
            <a:off x="5004816" y="5415343"/>
            <a:ext cx="50019" cy="762191"/>
          </a:xfrm>
          <a:custGeom>
            <a:avLst/>
            <a:gdLst/>
            <a:ahLst/>
            <a:cxnLst/>
            <a:rect l="0" t="0" r="r" b="b"/>
            <a:pathLst>
              <a:path w="5251" h="80020" stroke="0" extrusionOk="0">
                <a:moveTo>
                  <a:pt x="2140" y="80020"/>
                </a:moveTo>
                <a:quadBezTo>
                  <a:pt x="1390" y="78450"/>
                  <a:pt x="0" y="78020"/>
                </a:quadBezTo>
                <a:quadBezTo>
                  <a:pt x="2380" y="69250"/>
                  <a:pt x="2530" y="62460"/>
                </a:quadBezTo>
                <a:quadBezTo>
                  <a:pt x="2970" y="42670"/>
                  <a:pt x="2930" y="0"/>
                </a:quadBezTo>
                <a:quadBezTo>
                  <a:pt x="4080" y="5910"/>
                  <a:pt x="4240" y="11950"/>
                </a:quadBezTo>
                <a:quadBezTo>
                  <a:pt x="4750" y="30210"/>
                  <a:pt x="5180" y="48470"/>
                </a:quadBezTo>
                <a:cubicBezTo>
                  <a:pt x="5450" y="60050"/>
                  <a:pt x="5060" y="69270"/>
                  <a:pt x="2140" y="80020"/>
                </a:cubic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shape-192"/>
          <p:cNvSpPr/>
          <p:nvPr/>
        </p:nvSpPr>
        <p:spPr>
          <a:xfrm>
            <a:off x="773106" y="5577078"/>
            <a:ext cx="43853" cy="580739"/>
          </a:xfrm>
          <a:custGeom>
            <a:avLst/>
            <a:gdLst/>
            <a:ahLst/>
            <a:cxnLst/>
            <a:rect l="0" t="0" r="r" b="b"/>
            <a:pathLst>
              <a:path w="4604" h="60970" stroke="0" extrusionOk="0">
                <a:moveTo>
                  <a:pt x="2644" y="0"/>
                </a:moveTo>
                <a:quadBezTo>
                  <a:pt x="2404" y="18890"/>
                  <a:pt x="2544" y="37730"/>
                </a:quadBezTo>
                <a:quadBezTo>
                  <a:pt x="2614" y="47970"/>
                  <a:pt x="4604" y="57980"/>
                </a:quadBezTo>
                <a:quadBezTo>
                  <a:pt x="3484" y="59260"/>
                  <a:pt x="2794" y="60970"/>
                </a:quadBezTo>
                <a:quadBezTo>
                  <a:pt x="-106" y="51450"/>
                  <a:pt x="4" y="42480"/>
                </a:quadBezTo>
                <a:quadBezTo>
                  <a:pt x="124" y="33670"/>
                  <a:pt x="1264" y="11040"/>
                </a:quadBezTo>
                <a:quadBezTo>
                  <a:pt x="1614" y="4030"/>
                  <a:pt x="2644" y="0"/>
                </a:quad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" name="shape-204"/>
          <p:cNvSpPr/>
          <p:nvPr/>
        </p:nvSpPr>
        <p:spPr>
          <a:xfrm>
            <a:off x="5477809" y="5984177"/>
            <a:ext cx="89268" cy="336518"/>
          </a:xfrm>
          <a:custGeom>
            <a:avLst/>
            <a:gdLst/>
            <a:ahLst/>
            <a:cxnLst/>
            <a:rect l="0" t="0" r="r" b="b"/>
            <a:pathLst>
              <a:path w="9372" h="35330" stroke="0" extrusionOk="0">
                <a:moveTo>
                  <a:pt x="572" y="0"/>
                </a:moveTo>
                <a:quadBezTo>
                  <a:pt x="992" y="17560"/>
                  <a:pt x="9372" y="33000"/>
                </a:quadBezTo>
                <a:lnTo>
                  <a:pt x="8362" y="35330"/>
                </a:lnTo>
                <a:quadBezTo>
                  <a:pt x="6002" y="31210"/>
                  <a:pt x="3272" y="23910"/>
                </a:quadBezTo>
                <a:quadBezTo>
                  <a:pt x="-1368" y="11500"/>
                  <a:pt x="572" y="0"/>
                </a:quadBezTo>
                <a:close/>
              </a:path>
            </a:pathLst>
          </a:custGeom>
          <a:solidFill>
            <a:srgbClr val="DED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shape-205"/>
          <p:cNvSpPr/>
          <p:nvPr/>
        </p:nvSpPr>
        <p:spPr>
          <a:xfrm>
            <a:off x="10181748" y="6000274"/>
            <a:ext cx="4235118" cy="670145"/>
          </a:xfrm>
          <a:custGeom>
            <a:avLst/>
            <a:gdLst/>
            <a:ahLst/>
            <a:cxnLst/>
            <a:rect l="0" t="0" r="r" b="b"/>
            <a:pathLst>
              <a:path w="444632" h="70356" stroke="0" extrusionOk="0">
                <a:moveTo>
                  <a:pt x="0" y="19810"/>
                </a:moveTo>
                <a:quadBezTo>
                  <a:pt x="560" y="18130"/>
                  <a:pt x="1810" y="17210"/>
                </a:quadBezTo>
                <a:cubicBezTo>
                  <a:pt x="10740" y="47260"/>
                  <a:pt x="37520" y="66090"/>
                  <a:pt x="68800" y="66070"/>
                </a:cubicBezTo>
                <a:quadBezTo>
                  <a:pt x="305730" y="65950"/>
                  <a:pt x="365650" y="66090"/>
                </a:quadBezTo>
                <a:quadBezTo>
                  <a:pt x="380780" y="66120"/>
                  <a:pt x="388340" y="64560"/>
                </a:quadBezTo>
                <a:cubicBezTo>
                  <a:pt x="419530" y="58140"/>
                  <a:pt x="441930" y="32070"/>
                  <a:pt x="443310" y="0"/>
                </a:cubicBezTo>
                <a:quadBezTo>
                  <a:pt x="444680" y="2180"/>
                  <a:pt x="444630" y="4060"/>
                </a:quadBezTo>
                <a:quadBezTo>
                  <a:pt x="444340" y="14020"/>
                  <a:pt x="440750" y="24210"/>
                </a:quadBezTo>
                <a:cubicBezTo>
                  <a:pt x="432490" y="47690"/>
                  <a:pt x="412390" y="64160"/>
                  <a:pt x="388040" y="68990"/>
                </a:cubicBezTo>
                <a:quadBezTo>
                  <a:pt x="380720" y="70450"/>
                  <a:pt x="363920" y="70350"/>
                </a:quadBezTo>
                <a:cubicBezTo>
                  <a:pt x="280970" y="69880"/>
                  <a:pt x="172930" y="69950"/>
                  <a:pt x="76990" y="70060"/>
                </a:cubicBezTo>
                <a:quadBezTo>
                  <a:pt x="60560" y="70080"/>
                  <a:pt x="52710" y="68450"/>
                </a:quadBezTo>
                <a:cubicBezTo>
                  <a:pt x="27430" y="63220"/>
                  <a:pt x="8030" y="44440"/>
                  <a:pt x="0" y="19810"/>
                </a:cubicBezTo>
                <a:close/>
              </a:path>
            </a:pathLst>
          </a:custGeom>
          <a:solidFill>
            <a:srgbClr val="A6A39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6" name="shape-237"/>
          <p:cNvSpPr/>
          <p:nvPr/>
        </p:nvSpPr>
        <p:spPr>
          <a:xfrm>
            <a:off x="799719" y="6129338"/>
            <a:ext cx="4225481" cy="541237"/>
          </a:xfrm>
          <a:custGeom>
            <a:avLst/>
            <a:gdLst/>
            <a:ahLst/>
            <a:cxnLst/>
            <a:rect l="0" t="0" r="r" b="b"/>
            <a:pathLst>
              <a:path w="443620" h="56823" stroke="0" extrusionOk="0">
                <a:moveTo>
                  <a:pt x="1810" y="0"/>
                </a:moveTo>
                <a:cubicBezTo>
                  <a:pt x="8050" y="25870"/>
                  <a:pt x="28040" y="45400"/>
                  <a:pt x="53960" y="51000"/>
                </a:cubicBezTo>
                <a:quadBezTo>
                  <a:pt x="61020" y="52520"/>
                  <a:pt x="74760" y="52510"/>
                </a:quadBezTo>
                <a:quadBezTo>
                  <a:pt x="181900" y="52400"/>
                  <a:pt x="366050" y="52510"/>
                </a:quadBezTo>
                <a:quadBezTo>
                  <a:pt x="383000" y="52520"/>
                  <a:pt x="390430" y="50920"/>
                </a:quadBezTo>
                <a:cubicBezTo>
                  <a:pt x="415060" y="45620"/>
                  <a:pt x="434510" y="27280"/>
                  <a:pt x="441480" y="3060"/>
                </a:cubicBezTo>
                <a:quadBezTo>
                  <a:pt x="442870" y="3490"/>
                  <a:pt x="443620" y="5060"/>
                </a:quadBezTo>
                <a:cubicBezTo>
                  <a:pt x="436230" y="31560"/>
                  <a:pt x="414920" y="50410"/>
                  <a:pt x="388910" y="55330"/>
                </a:cubicBezTo>
                <a:quadBezTo>
                  <a:pt x="380410" y="56930"/>
                  <a:pt x="364060" y="56730"/>
                </a:quadBezTo>
                <a:cubicBezTo>
                  <a:pt x="340890" y="56450"/>
                  <a:pt x="319580" y="56930"/>
                  <a:pt x="296700" y="56800"/>
                </a:cubicBezTo>
                <a:quadBezTo>
                  <a:pt x="258770" y="56600"/>
                  <a:pt x="203540" y="56790"/>
                </a:quadBezTo>
                <a:quadBezTo>
                  <a:pt x="177850" y="56880"/>
                  <a:pt x="69060" y="56330"/>
                </a:quadBezTo>
                <a:cubicBezTo>
                  <a:pt x="35480" y="56170"/>
                  <a:pt x="9040" y="35010"/>
                  <a:pt x="0" y="2990"/>
                </a:cubicBezTo>
                <a:quadBezTo>
                  <a:pt x="690" y="1280"/>
                  <a:pt x="1810" y="0"/>
                </a:quadBezTo>
                <a:close/>
              </a:path>
            </a:pathLst>
          </a:custGeom>
          <a:solidFill>
            <a:srgbClr val="A6A39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shape-238"/>
          <p:cNvSpPr/>
          <p:nvPr/>
        </p:nvSpPr>
        <p:spPr>
          <a:xfrm>
            <a:off x="5557457" y="6156865"/>
            <a:ext cx="4151852" cy="513787"/>
          </a:xfrm>
          <a:custGeom>
            <a:avLst/>
            <a:gdLst/>
            <a:ahLst/>
            <a:cxnLst/>
            <a:rect l="0" t="0" r="r" b="b"/>
            <a:pathLst>
              <a:path w="435890" h="53941" stroke="0" extrusionOk="0">
                <a:moveTo>
                  <a:pt x="435890" y="4210"/>
                </a:moveTo>
                <a:cubicBezTo>
                  <a:pt x="428170" y="28550"/>
                  <a:pt x="408650" y="47140"/>
                  <a:pt x="383740" y="52320"/>
                </a:cubicBezTo>
                <a:quadBezTo>
                  <a:pt x="375720" y="53980"/>
                  <a:pt x="357710" y="53940"/>
                </a:quadBezTo>
                <a:cubicBezTo>
                  <a:pt x="289530" y="53780"/>
                  <a:pt x="230070" y="53390"/>
                  <a:pt x="174820" y="53510"/>
                </a:cubicBezTo>
                <a:quadBezTo>
                  <a:pt x="116540" y="53630"/>
                  <a:pt x="67910" y="53400"/>
                </a:quadBezTo>
                <a:quadBezTo>
                  <a:pt x="52890" y="53330"/>
                  <a:pt x="45800" y="51770"/>
                </a:quadBezTo>
                <a:cubicBezTo>
                  <a:pt x="26050" y="47440"/>
                  <a:pt x="9590" y="35040"/>
                  <a:pt x="0" y="17200"/>
                </a:cubicBezTo>
                <a:lnTo>
                  <a:pt x="1010" y="14870"/>
                </a:lnTo>
                <a:quadBezTo>
                  <a:pt x="17370" y="42060"/>
                  <a:pt x="47130" y="48060"/>
                </a:quadBezTo>
                <a:quadBezTo>
                  <a:pt x="54160" y="49470"/>
                  <a:pt x="68070" y="49490"/>
                </a:quadBezTo>
                <a:quadBezTo>
                  <a:pt x="218680" y="49690"/>
                  <a:pt x="369260" y="49640"/>
                </a:quadBezTo>
                <a:cubicBezTo>
                  <a:pt x="399130" y="49630"/>
                  <a:pt x="425560" y="29040"/>
                  <a:pt x="433890" y="0"/>
                </a:cubicBezTo>
                <a:quadBezTo>
                  <a:pt x="435530" y="1410"/>
                  <a:pt x="435890" y="4210"/>
                </a:quadBezTo>
                <a:close/>
              </a:path>
            </a:pathLst>
          </a:custGeom>
          <a:solidFill>
            <a:srgbClr val="A6A39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" name="shape-308"/>
          <p:cNvSpPr/>
          <p:nvPr/>
        </p:nvSpPr>
        <p:spPr>
          <a:xfrm>
            <a:off x="0" y="8572024"/>
            <a:ext cx="15240000" cy="10001"/>
          </a:xfrm>
          <a:custGeom>
            <a:avLst/>
            <a:gdLst/>
            <a:ahLst/>
            <a:cxnLst/>
            <a:rect l="0" t="0" r="r" b="b"/>
            <a:pathLst>
              <a:path w="1600000" h="1050" stroke="0" extrusionOk="0">
                <a:moveTo>
                  <a:pt x="1600000" y="20"/>
                </a:moveTo>
                <a:lnTo>
                  <a:pt x="1600000" y="1050"/>
                </a:lnTo>
                <a:lnTo>
                  <a:pt x="0" y="1050"/>
                </a:lnTo>
                <a:lnTo>
                  <a:pt x="0" y="0"/>
                </a:lnTo>
                <a:lnTo>
                  <a:pt x="1600000" y="2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line-0-word-0"/>
          <p:cNvSpPr/>
          <p:nvPr/>
        </p:nvSpPr>
        <p:spPr>
          <a:xfrm>
            <a:off x="930812" y="685967"/>
            <a:ext cx="9664402" cy="72471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970" baseline="0" b="1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Quarterly Review: Q3 Highlights</a:t>
            </a:r>
          </a:p>
        </p:txBody>
      </p:sp>
      <p:sp>
        <p:nvSpPr>
          <p:cNvPr id="40" name="line-1-word-0"/>
          <p:cNvSpPr/>
          <p:nvPr/>
        </p:nvSpPr>
        <p:spPr>
          <a:xfrm>
            <a:off x="918305" y="1675496"/>
            <a:ext cx="7035641" cy="33760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244" baseline="0" b="0" spc="0" dirty="0">
                <a:solidFill>
                  <a:srgbClr val="5a6275"/>
                </a:solidFill>
                <a:latin typeface="Arial"/>
                <a:ea typeface="Microsoft YaHei"/>
                <a:cs typeface="Arial"/>
              </a:rPr>
              <a:t>Three results the team should know before planning Q4</a:t>
            </a:r>
          </a:p>
        </p:txBody>
      </p:sp>
      <p:sp>
        <p:nvSpPr>
          <p:cNvPr id="41" name="line-2-word-0"/>
          <p:cNvSpPr/>
          <p:nvPr/>
        </p:nvSpPr>
        <p:spPr>
          <a:xfrm>
            <a:off x="10638127" y="4373104"/>
            <a:ext cx="1222354" cy="3700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472" baseline="0" b="1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Support</a:t>
            </a:r>
          </a:p>
        </p:txBody>
      </p:sp>
      <p:sp>
        <p:nvSpPr>
          <p:cNvPr id="42" name="line-3-word-0"/>
          <p:cNvSpPr/>
          <p:nvPr/>
        </p:nvSpPr>
        <p:spPr>
          <a:xfrm>
            <a:off x="1276064" y="4377464"/>
            <a:ext cx="1309287" cy="36509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437" baseline="0" b="1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Revenue</a:t>
            </a:r>
          </a:p>
        </p:txBody>
      </p:sp>
      <p:sp>
        <p:nvSpPr>
          <p:cNvPr id="43" name="line-4-word-0"/>
          <p:cNvSpPr/>
          <p:nvPr/>
        </p:nvSpPr>
        <p:spPr>
          <a:xfrm>
            <a:off x="5954313" y="4374741"/>
            <a:ext cx="1650823" cy="3682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460" baseline="0" b="1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Customers</a:t>
            </a:r>
          </a:p>
        </p:txBody>
      </p:sp>
      <p:sp>
        <p:nvSpPr>
          <p:cNvPr id="44" name="line-5-word-0"/>
          <p:cNvSpPr/>
          <p:nvPr/>
        </p:nvSpPr>
        <p:spPr>
          <a:xfrm>
            <a:off x="5973939" y="4991180"/>
            <a:ext cx="1544282" cy="70046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799" baseline="0" b="1" spc="0" dirty="0">
                <a:solidFill>
                  <a:srgbClr val="c8553d"/>
                </a:solidFill>
                <a:latin typeface="Arial"/>
                <a:ea typeface="Microsoft YaHei"/>
                <a:cs typeface="Arial"/>
              </a:rPr>
              <a:t>1,240</a:t>
            </a:r>
          </a:p>
        </p:txBody>
      </p:sp>
      <p:sp>
        <p:nvSpPr>
          <p:cNvPr id="45" name="line-6-word-0"/>
          <p:cNvSpPr/>
          <p:nvPr/>
        </p:nvSpPr>
        <p:spPr>
          <a:xfrm>
            <a:off x="10630138" y="4978565"/>
            <a:ext cx="1753323" cy="71655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913" baseline="0" b="1" spc="0" dirty="0">
                <a:solidFill>
                  <a:srgbClr val="3e8e5a"/>
                </a:solidFill>
                <a:latin typeface="Arial"/>
                <a:ea typeface="Microsoft YaHei"/>
                <a:cs typeface="Arial"/>
              </a:rPr>
              <a:t>4.6 / 5</a:t>
            </a:r>
          </a:p>
        </p:txBody>
      </p:sp>
      <p:sp>
        <p:nvSpPr>
          <p:cNvPr id="46" name="line-7-word-0"/>
          <p:cNvSpPr/>
          <p:nvPr/>
        </p:nvSpPr>
        <p:spPr>
          <a:xfrm>
            <a:off x="1273156" y="4983705"/>
            <a:ext cx="1615747" cy="70949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863" baseline="0" b="1" spc="0" dirty="0">
                <a:solidFill>
                  <a:srgbClr val="2e6f95"/>
                </a:solidFill>
                <a:latin typeface="Arial"/>
                <a:ea typeface="Microsoft YaHei"/>
                <a:cs typeface="Arial"/>
              </a:rPr>
              <a:t>+18%</a:t>
            </a:r>
          </a:p>
        </p:txBody>
      </p:sp>
      <p:sp>
        <p:nvSpPr>
          <p:cNvPr id="47" name="line-8-word-0"/>
          <p:cNvSpPr/>
          <p:nvPr/>
        </p:nvSpPr>
        <p:spPr>
          <a:xfrm>
            <a:off x="1257114" y="5909788"/>
            <a:ext cx="733801" cy="29558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48" baseline="0" b="0" spc="0" dirty="0">
                <a:solidFill>
                  <a:srgbClr val="5a6275"/>
                </a:solidFill>
                <a:latin typeface="Arial"/>
                <a:ea typeface="Microsoft YaHei"/>
                <a:cs typeface="Arial"/>
              </a:rPr>
              <a:t>vs. Q2</a:t>
            </a:r>
          </a:p>
        </p:txBody>
      </p:sp>
      <p:sp>
        <p:nvSpPr>
          <p:cNvPr id="48" name="line-9-word-0"/>
          <p:cNvSpPr/>
          <p:nvPr/>
        </p:nvSpPr>
        <p:spPr>
          <a:xfrm>
            <a:off x="10636905" y="5909756"/>
            <a:ext cx="1258584" cy="29607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51" baseline="0" b="0" spc="0" dirty="0">
                <a:solidFill>
                  <a:srgbClr val="5a6275"/>
                </a:solidFill>
                <a:latin typeface="Arial"/>
                <a:ea typeface="Microsoft YaHei"/>
                <a:cs typeface="Arial"/>
              </a:rPr>
              <a:t>satisfaction</a:t>
            </a:r>
          </a:p>
        </p:txBody>
      </p:sp>
      <p:sp>
        <p:nvSpPr>
          <p:cNvPr id="49" name="line-10-word-0"/>
          <p:cNvSpPr/>
          <p:nvPr/>
        </p:nvSpPr>
        <p:spPr>
          <a:xfrm>
            <a:off x="5952255" y="5908033"/>
            <a:ext cx="1742683" cy="29862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69" baseline="0" b="0" spc="0" dirty="0">
                <a:solidFill>
                  <a:srgbClr val="5a6275"/>
                </a:solidFill>
                <a:latin typeface="Arial"/>
                <a:ea typeface="Microsoft YaHei"/>
                <a:cs typeface="Arial"/>
              </a:rPr>
              <a:t>active accounts</a:t>
            </a:r>
          </a:p>
        </p:txBody>
      </p:sp>
      <p:sp>
        <p:nvSpPr>
          <p:cNvPr id="50" name="line-11-word-0"/>
          <p:cNvSpPr/>
          <p:nvPr/>
        </p:nvSpPr>
        <p:spPr>
          <a:xfrm>
            <a:off x="932518" y="7278277"/>
            <a:ext cx="6145241" cy="29995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78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Next step: share the draft with regional leads by Friday.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2026-11-03T10:16:30Z</dcterms:created>
  <dcterms:modified xsi:type="dcterms:W3CDTF">2026-11-03T10:16:30Z</dcterms:modified>
</cp:coreProperties>
</file>