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notesMasterIdLst>
    <p:notesMasterId r:id="rId3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p="http://schemas.openxmlformats.org/presentationml/2006/main">
  <p:cSld name="Slide 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-0"/>
          <p:cNvSpPr/>
          <p:nvPr/>
        </p:nvSpPr>
        <p:spPr>
          <a:xfrm>
            <a:off x="0" y="0"/>
            <a:ext cx="12192000" cy="1814513"/>
          </a:xfrm>
          <a:custGeom>
            <a:avLst/>
            <a:gdLst/>
            <a:ahLst/>
            <a:cxnLst/>
            <a:rect l="0" t="0" r="r" b="b"/>
            <a:pathLst>
              <a:path w="1280000" h="190500" stroke="0" extrusionOk="0">
                <a:moveTo>
                  <a:pt x="1280000" y="0"/>
                </a:moveTo>
                <a:lnTo>
                  <a:pt x="1280000" y="127750"/>
                </a:lnTo>
                <a:lnTo>
                  <a:pt x="1279820" y="55600"/>
                </a:lnTo>
                <a:cubicBezTo>
                  <a:pt x="1279820" y="55374"/>
                  <a:pt x="1279636" y="55190"/>
                  <a:pt x="1279410" y="55190"/>
                </a:cubicBezTo>
                <a:lnTo>
                  <a:pt x="820" y="55190"/>
                </a:lnTo>
                <a:cubicBezTo>
                  <a:pt x="679" y="55190"/>
                  <a:pt x="545" y="55246"/>
                  <a:pt x="445" y="55345"/>
                </a:cubicBezTo>
                <a:cubicBezTo>
                  <a:pt x="346" y="55445"/>
                  <a:pt x="290" y="55579"/>
                  <a:pt x="290" y="55720"/>
                </a:cubicBezTo>
                <a:lnTo>
                  <a:pt x="0" y="190500"/>
                </a:lnTo>
                <a:lnTo>
                  <a:pt x="0" y="0"/>
                </a:lnTo>
                <a:lnTo>
                  <a:pt x="1280000" y="0"/>
                </a:lnTo>
                <a:close/>
              </a:path>
            </a:pathLst>
          </a:cu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bf-0"/>
          <p:cNvSpPr/>
          <p:nvPr/>
        </p:nvSpPr>
        <p:spPr>
          <a:xfrm>
            <a:off x="244697" y="185797"/>
            <a:ext cx="3425271" cy="202624"/>
          </a:xfrm>
          <a:custGeom>
            <a:avLst/>
            <a:gdLst/>
            <a:ahLst/>
            <a:cxnLst/>
            <a:rect l="0" t="0" r="r" b="b"/>
            <a:pathLst>
              <a:path w="359609" h="21273" stroke="1" extrusionOk="0">
                <a:moveTo>
                  <a:pt x="110700" y="4564"/>
                </a:moveTo>
                <a:cubicBezTo>
                  <a:pt x="110737" y="4756"/>
                  <a:pt x="110687" y="4955"/>
                  <a:pt x="110563" y="5106"/>
                </a:cubicBezTo>
                <a:cubicBezTo>
                  <a:pt x="110439" y="5256"/>
                  <a:pt x="110255" y="5344"/>
                  <a:pt x="110060" y="5344"/>
                </a:cubicBezTo>
                <a:lnTo>
                  <a:pt x="108210" y="5344"/>
                </a:lnTo>
                <a:cubicBezTo>
                  <a:pt x="107746" y="5344"/>
                  <a:pt x="107337" y="5044"/>
                  <a:pt x="107200" y="4604"/>
                </a:cubicBezTo>
                <a:cubicBezTo>
                  <a:pt x="106600" y="2674"/>
                  <a:pt x="102270" y="2234"/>
                  <a:pt x="101920" y="4624"/>
                </a:cubicBezTo>
                <a:cubicBezTo>
                  <a:pt x="101808" y="5372"/>
                  <a:pt x="102329" y="6085"/>
                  <a:pt x="103110" y="6254"/>
                </a:cubicBezTo>
                <a:cubicBezTo>
                  <a:pt x="106140" y="6924"/>
                  <a:pt x="110480" y="7494"/>
                  <a:pt x="111110" y="10584"/>
                </a:cubicBezTo>
                <a:cubicBezTo>
                  <a:pt x="112100" y="15414"/>
                  <a:pt x="107850" y="17044"/>
                  <a:pt x="103820" y="16784"/>
                </a:cubicBezTo>
                <a:quadBezTo>
                  <a:pt x="99390" y="16484"/>
                  <a:pt x="98090" y="12344"/>
                </a:quadBezTo>
                <a:cubicBezTo>
                  <a:pt x="98018" y="12118"/>
                  <a:pt x="98058" y="11871"/>
                  <a:pt x="98198" y="11679"/>
                </a:cubicBezTo>
                <a:cubicBezTo>
                  <a:pt x="98339" y="11487"/>
                  <a:pt x="98562" y="11374"/>
                  <a:pt x="98800" y="11374"/>
                </a:cubicBezTo>
                <a:lnTo>
                  <a:pt x="100660" y="11374"/>
                </a:lnTo>
                <a:cubicBezTo>
                  <a:pt x="101091" y="11374"/>
                  <a:pt x="101480" y="11629"/>
                  <a:pt x="101650" y="12024"/>
                </a:cubicBezTo>
                <a:quadBezTo>
                  <a:pt x="102910" y="14944"/>
                  <a:pt x="106840" y="13484"/>
                </a:quadBezTo>
                <a:cubicBezTo>
                  <a:pt x="107410" y="13272"/>
                  <a:pt x="107791" y="12731"/>
                  <a:pt x="107800" y="12124"/>
                </a:cubicBezTo>
                <a:cubicBezTo>
                  <a:pt x="107809" y="11517"/>
                  <a:pt x="107443" y="10969"/>
                  <a:pt x="106880" y="10744"/>
                </a:cubicBezTo>
                <a:cubicBezTo>
                  <a:pt x="104990" y="9994"/>
                  <a:pt x="100260" y="9464"/>
                  <a:pt x="99150" y="7514"/>
                </a:cubicBezTo>
                <a:cubicBezTo>
                  <a:pt x="94790" y="-116"/>
                  <a:pt x="109170" y="-3316"/>
                  <a:pt x="110700" y="4564"/>
                </a:cubicBezTo>
                <a:close/>
                <a:moveTo>
                  <a:pt x="177012" y="9766"/>
                </a:moveTo>
                <a:cubicBezTo>
                  <a:pt x="177041" y="11585"/>
                  <a:pt x="176345" y="13341"/>
                  <a:pt x="175079" y="14647"/>
                </a:cubicBezTo>
                <a:cubicBezTo>
                  <a:pt x="173813" y="15954"/>
                  <a:pt x="172080" y="16704"/>
                  <a:pt x="170261" y="16733"/>
                </a:cubicBezTo>
                <a:lnTo>
                  <a:pt x="168961" y="16753"/>
                </a:lnTo>
                <a:cubicBezTo>
                  <a:pt x="167142" y="16782"/>
                  <a:pt x="165386" y="16086"/>
                  <a:pt x="164079" y="14820"/>
                </a:cubicBezTo>
                <a:cubicBezTo>
                  <a:pt x="162772" y="13554"/>
                  <a:pt x="162022" y="11821"/>
                  <a:pt x="161994" y="10002"/>
                </a:cubicBezTo>
                <a:lnTo>
                  <a:pt x="161948" y="7082"/>
                </a:lnTo>
                <a:cubicBezTo>
                  <a:pt x="161888" y="3294"/>
                  <a:pt x="164911" y="175"/>
                  <a:pt x="168699" y="115"/>
                </a:cubicBezTo>
                <a:lnTo>
                  <a:pt x="169999" y="95"/>
                </a:lnTo>
                <a:cubicBezTo>
                  <a:pt x="173787" y="35"/>
                  <a:pt x="176907" y="3058"/>
                  <a:pt x="176966" y="6846"/>
                </a:cubicBezTo>
                <a:lnTo>
                  <a:pt x="177012" y="9766"/>
                </a:lnTo>
                <a:close/>
                <a:moveTo>
                  <a:pt x="44456" y="2984"/>
                </a:moveTo>
                <a:cubicBezTo>
                  <a:pt x="44455" y="3087"/>
                  <a:pt x="44413" y="3186"/>
                  <a:pt x="44339" y="3258"/>
                </a:cubicBezTo>
                <a:cubicBezTo>
                  <a:pt x="44265" y="3330"/>
                  <a:pt x="44165" y="3370"/>
                  <a:pt x="44062" y="3369"/>
                </a:cubicBezTo>
                <a:lnTo>
                  <a:pt x="41562" y="3338"/>
                </a:lnTo>
                <a:cubicBezTo>
                  <a:pt x="41458" y="3337"/>
                  <a:pt x="41360" y="3295"/>
                  <a:pt x="41287" y="3221"/>
                </a:cubicBezTo>
                <a:cubicBezTo>
                  <a:pt x="41215" y="3147"/>
                  <a:pt x="41175" y="3047"/>
                  <a:pt x="41177" y="2944"/>
                </a:cubicBezTo>
                <a:lnTo>
                  <a:pt x="41204" y="724"/>
                </a:lnTo>
                <a:cubicBezTo>
                  <a:pt x="41205" y="620"/>
                  <a:pt x="41247" y="522"/>
                  <a:pt x="41321" y="449"/>
                </a:cubicBezTo>
                <a:cubicBezTo>
                  <a:pt x="41395" y="377"/>
                  <a:pt x="41495" y="337"/>
                  <a:pt x="41598" y="339"/>
                </a:cubicBezTo>
                <a:lnTo>
                  <a:pt x="44098" y="369"/>
                </a:lnTo>
                <a:cubicBezTo>
                  <a:pt x="44202" y="370"/>
                  <a:pt x="44300" y="413"/>
                  <a:pt x="44373" y="487"/>
                </a:cubicBezTo>
                <a:cubicBezTo>
                  <a:pt x="44445" y="561"/>
                  <a:pt x="44485" y="660"/>
                  <a:pt x="44483" y="764"/>
                </a:cubicBezTo>
                <a:lnTo>
                  <a:pt x="44456" y="2984"/>
                </a:lnTo>
                <a:close/>
                <a:moveTo>
                  <a:pt x="227974" y="2962"/>
                </a:moveTo>
                <a:cubicBezTo>
                  <a:pt x="227973" y="3189"/>
                  <a:pt x="227789" y="3371"/>
                  <a:pt x="227562" y="3370"/>
                </a:cubicBezTo>
                <a:lnTo>
                  <a:pt x="225102" y="3357"/>
                </a:lnTo>
                <a:cubicBezTo>
                  <a:pt x="224993" y="3357"/>
                  <a:pt x="224889" y="3313"/>
                  <a:pt x="224813" y="3236"/>
                </a:cubicBezTo>
                <a:cubicBezTo>
                  <a:pt x="224736" y="3158"/>
                  <a:pt x="224694" y="3054"/>
                  <a:pt x="224694" y="2945"/>
                </a:cubicBezTo>
                <a:lnTo>
                  <a:pt x="224706" y="745"/>
                </a:lnTo>
                <a:cubicBezTo>
                  <a:pt x="224707" y="519"/>
                  <a:pt x="224891" y="336"/>
                  <a:pt x="225118" y="337"/>
                </a:cubicBezTo>
                <a:lnTo>
                  <a:pt x="227578" y="350"/>
                </a:lnTo>
                <a:cubicBezTo>
                  <a:pt x="227687" y="351"/>
                  <a:pt x="227791" y="395"/>
                  <a:pt x="227867" y="472"/>
                </a:cubicBezTo>
                <a:cubicBezTo>
                  <a:pt x="227944" y="549"/>
                  <a:pt x="227986" y="654"/>
                  <a:pt x="227986" y="762"/>
                </a:cubicBezTo>
                <a:lnTo>
                  <a:pt x="227974" y="2962"/>
                </a:lnTo>
                <a:close/>
                <a:moveTo>
                  <a:pt x="0" y="16174"/>
                </a:moveTo>
                <a:lnTo>
                  <a:pt x="0" y="1114"/>
                </a:lnTo>
                <a:cubicBezTo>
                  <a:pt x="0" y="757"/>
                  <a:pt x="288" y="465"/>
                  <a:pt x="650" y="454"/>
                </a:cubicBezTo>
                <a:cubicBezTo>
                  <a:pt x="3820" y="384"/>
                  <a:pt x="10280" y="-396"/>
                  <a:pt x="12120" y="2214"/>
                </a:cubicBezTo>
                <a:quadBezTo>
                  <a:pt x="14370" y="5394"/>
                  <a:pt x="11400" y="8744"/>
                </a:quadBezTo>
                <a:cubicBezTo>
                  <a:pt x="11296" y="8860"/>
                  <a:pt x="11251" y="9017"/>
                  <a:pt x="11279" y="9171"/>
                </a:cubicBezTo>
                <a:cubicBezTo>
                  <a:pt x="11306" y="9325"/>
                  <a:pt x="11402" y="9459"/>
                  <a:pt x="11540" y="9534"/>
                </a:cubicBezTo>
                <a:lnTo>
                  <a:pt x="11920" y="9744"/>
                </a:lnTo>
                <a:cubicBezTo>
                  <a:pt x="12319" y="9958"/>
                  <a:pt x="12562" y="10376"/>
                  <a:pt x="12550" y="10824"/>
                </a:cubicBezTo>
                <a:quadBezTo>
                  <a:pt x="12470" y="13924"/>
                  <a:pt x="13240" y="16054"/>
                </a:quadBezTo>
                <a:cubicBezTo>
                  <a:pt x="13274" y="16150"/>
                  <a:pt x="13261" y="16257"/>
                  <a:pt x="13203" y="16341"/>
                </a:cubicBezTo>
                <a:cubicBezTo>
                  <a:pt x="13145" y="16424"/>
                  <a:pt x="13051" y="16474"/>
                  <a:pt x="12950" y="16474"/>
                </a:cubicBezTo>
                <a:lnTo>
                  <a:pt x="9600" y="16474"/>
                </a:lnTo>
                <a:cubicBezTo>
                  <a:pt x="9374" y="16474"/>
                  <a:pt x="9190" y="16286"/>
                  <a:pt x="9190" y="16054"/>
                </a:cubicBezTo>
                <a:lnTo>
                  <a:pt x="9190" y="11454"/>
                </a:lnTo>
                <a:cubicBezTo>
                  <a:pt x="9190" y="11149"/>
                  <a:pt x="9069" y="10856"/>
                  <a:pt x="8853" y="10641"/>
                </a:cubicBezTo>
                <a:cubicBezTo>
                  <a:pt x="8638" y="10425"/>
                  <a:pt x="8345" y="10304"/>
                  <a:pt x="8040" y="10304"/>
                </a:cubicBezTo>
                <a:lnTo>
                  <a:pt x="3940" y="10304"/>
                </a:lnTo>
                <a:cubicBezTo>
                  <a:pt x="3794" y="10304"/>
                  <a:pt x="3654" y="10363"/>
                  <a:pt x="3551" y="10468"/>
                </a:cubicBezTo>
                <a:cubicBezTo>
                  <a:pt x="3448" y="10573"/>
                  <a:pt x="3390" y="10715"/>
                  <a:pt x="3390" y="10864"/>
                </a:cubicBezTo>
                <a:lnTo>
                  <a:pt x="3390" y="16164"/>
                </a:lnTo>
                <a:cubicBezTo>
                  <a:pt x="3390" y="16243"/>
                  <a:pt x="3357" y="16320"/>
                  <a:pt x="3299" y="16376"/>
                </a:cubicBezTo>
                <a:cubicBezTo>
                  <a:pt x="3241" y="16432"/>
                  <a:pt x="3162" y="16464"/>
                  <a:pt x="3080" y="16464"/>
                </a:cubicBezTo>
                <a:lnTo>
                  <a:pt x="290" y="16464"/>
                </a:lnTo>
                <a:cubicBezTo>
                  <a:pt x="130" y="16464"/>
                  <a:pt x="0" y="16334"/>
                  <a:pt x="0" y="16174"/>
                </a:cubicBezTo>
                <a:close/>
                <a:moveTo>
                  <a:pt x="89680" y="16094"/>
                </a:moveTo>
                <a:cubicBezTo>
                  <a:pt x="89680" y="16197"/>
                  <a:pt x="89639" y="16296"/>
                  <a:pt x="89566" y="16370"/>
                </a:cubicBezTo>
                <a:cubicBezTo>
                  <a:pt x="89493" y="16443"/>
                  <a:pt x="89393" y="16484"/>
                  <a:pt x="89290" y="16484"/>
                </a:cubicBezTo>
                <a:lnTo>
                  <a:pt x="86810" y="16484"/>
                </a:lnTo>
                <a:cubicBezTo>
                  <a:pt x="86707" y="16484"/>
                  <a:pt x="86607" y="16443"/>
                  <a:pt x="86534" y="16370"/>
                </a:cubicBezTo>
                <a:cubicBezTo>
                  <a:pt x="86461" y="16296"/>
                  <a:pt x="86420" y="16197"/>
                  <a:pt x="86420" y="16094"/>
                </a:cubicBezTo>
                <a:lnTo>
                  <a:pt x="86420" y="814"/>
                </a:lnTo>
                <a:cubicBezTo>
                  <a:pt x="86420" y="598"/>
                  <a:pt x="86595" y="424"/>
                  <a:pt x="86810" y="424"/>
                </a:cubicBezTo>
                <a:lnTo>
                  <a:pt x="89290" y="424"/>
                </a:lnTo>
                <a:cubicBezTo>
                  <a:pt x="89505" y="424"/>
                  <a:pt x="89680" y="598"/>
                  <a:pt x="89680" y="814"/>
                </a:cubicBezTo>
                <a:lnTo>
                  <a:pt x="89680" y="16094"/>
                </a:lnTo>
                <a:close/>
                <a:moveTo>
                  <a:pt x="128950" y="16124"/>
                </a:moveTo>
                <a:cubicBezTo>
                  <a:pt x="128950" y="16225"/>
                  <a:pt x="128910" y="16321"/>
                  <a:pt x="128839" y="16392"/>
                </a:cubicBezTo>
                <a:cubicBezTo>
                  <a:pt x="128767" y="16464"/>
                  <a:pt x="128671" y="16504"/>
                  <a:pt x="128570" y="16504"/>
                </a:cubicBezTo>
                <a:lnTo>
                  <a:pt x="126090" y="16504"/>
                </a:lnTo>
                <a:cubicBezTo>
                  <a:pt x="125989" y="16504"/>
                  <a:pt x="125893" y="16464"/>
                  <a:pt x="125821" y="16392"/>
                </a:cubicBezTo>
                <a:cubicBezTo>
                  <a:pt x="125750" y="16321"/>
                  <a:pt x="125710" y="16225"/>
                  <a:pt x="125710" y="16124"/>
                </a:cubicBezTo>
                <a:lnTo>
                  <a:pt x="125710" y="824"/>
                </a:lnTo>
                <a:cubicBezTo>
                  <a:pt x="125710" y="723"/>
                  <a:pt x="125750" y="626"/>
                  <a:pt x="125821" y="555"/>
                </a:cubicBezTo>
                <a:cubicBezTo>
                  <a:pt x="125893" y="484"/>
                  <a:pt x="125989" y="444"/>
                  <a:pt x="126090" y="444"/>
                </a:cubicBezTo>
                <a:lnTo>
                  <a:pt x="128570" y="444"/>
                </a:lnTo>
                <a:cubicBezTo>
                  <a:pt x="128671" y="444"/>
                  <a:pt x="128767" y="484"/>
                  <a:pt x="128839" y="555"/>
                </a:cubicBezTo>
                <a:cubicBezTo>
                  <a:pt x="128910" y="626"/>
                  <a:pt x="128950" y="723"/>
                  <a:pt x="128950" y="824"/>
                </a:cubicBezTo>
                <a:lnTo>
                  <a:pt x="128950" y="16124"/>
                </a:lnTo>
                <a:close/>
                <a:moveTo>
                  <a:pt x="288030" y="16464"/>
                </a:moveTo>
                <a:lnTo>
                  <a:pt x="285250" y="16464"/>
                </a:lnTo>
                <a:cubicBezTo>
                  <a:pt x="285062" y="16464"/>
                  <a:pt x="284910" y="16312"/>
                  <a:pt x="284910" y="16124"/>
                </a:cubicBezTo>
                <a:lnTo>
                  <a:pt x="284910" y="794"/>
                </a:lnTo>
                <a:cubicBezTo>
                  <a:pt x="284910" y="606"/>
                  <a:pt x="285062" y="454"/>
                  <a:pt x="285250" y="454"/>
                </a:cubicBezTo>
                <a:lnTo>
                  <a:pt x="295960" y="454"/>
                </a:lnTo>
                <a:cubicBezTo>
                  <a:pt x="296148" y="454"/>
                  <a:pt x="296300" y="606"/>
                  <a:pt x="296300" y="794"/>
                </a:cubicBezTo>
                <a:lnTo>
                  <a:pt x="296300" y="3134"/>
                </a:lnTo>
                <a:cubicBezTo>
                  <a:pt x="296300" y="3322"/>
                  <a:pt x="296148" y="3474"/>
                  <a:pt x="295960" y="3474"/>
                </a:cubicBezTo>
                <a:lnTo>
                  <a:pt x="288720" y="3474"/>
                </a:lnTo>
                <a:cubicBezTo>
                  <a:pt x="288532" y="3474"/>
                  <a:pt x="288380" y="3626"/>
                  <a:pt x="288380" y="3814"/>
                </a:cubicBezTo>
                <a:lnTo>
                  <a:pt x="288380" y="6544"/>
                </a:lnTo>
                <a:cubicBezTo>
                  <a:pt x="288380" y="6732"/>
                  <a:pt x="288532" y="6884"/>
                  <a:pt x="288720" y="6884"/>
                </a:cubicBezTo>
                <a:lnTo>
                  <a:pt x="295000" y="6884"/>
                </a:lnTo>
                <a:cubicBezTo>
                  <a:pt x="295188" y="6884"/>
                  <a:pt x="295340" y="7036"/>
                  <a:pt x="295340" y="7224"/>
                </a:cubicBezTo>
                <a:lnTo>
                  <a:pt x="295340" y="9474"/>
                </a:lnTo>
                <a:cubicBezTo>
                  <a:pt x="295340" y="9662"/>
                  <a:pt x="295188" y="9814"/>
                  <a:pt x="295000" y="9814"/>
                </a:cubicBezTo>
                <a:lnTo>
                  <a:pt x="288710" y="9814"/>
                </a:lnTo>
                <a:cubicBezTo>
                  <a:pt x="288522" y="9814"/>
                  <a:pt x="288370" y="9966"/>
                  <a:pt x="288370" y="10154"/>
                </a:cubicBezTo>
                <a:lnTo>
                  <a:pt x="288370" y="16124"/>
                </a:lnTo>
                <a:cubicBezTo>
                  <a:pt x="288370" y="16312"/>
                  <a:pt x="288218" y="16464"/>
                  <a:pt x="288030" y="16464"/>
                </a:cubicBezTo>
                <a:close/>
                <a:moveTo>
                  <a:pt x="302277" y="10209"/>
                </a:moveTo>
                <a:lnTo>
                  <a:pt x="296908" y="924"/>
                </a:lnTo>
                <a:cubicBezTo>
                  <a:pt x="296850" y="825"/>
                  <a:pt x="296850" y="703"/>
                  <a:pt x="296907" y="604"/>
                </a:cubicBezTo>
                <a:cubicBezTo>
                  <a:pt x="296965" y="505"/>
                  <a:pt x="297070" y="444"/>
                  <a:pt x="297185" y="444"/>
                </a:cubicBezTo>
                <a:lnTo>
                  <a:pt x="300395" y="444"/>
                </a:lnTo>
                <a:cubicBezTo>
                  <a:pt x="300510" y="444"/>
                  <a:pt x="300615" y="505"/>
                  <a:pt x="300672" y="604"/>
                </a:cubicBezTo>
                <a:lnTo>
                  <a:pt x="303805" y="6020"/>
                </a:lnTo>
                <a:cubicBezTo>
                  <a:pt x="303863" y="6121"/>
                  <a:pt x="303970" y="6182"/>
                  <a:pt x="304086" y="6180"/>
                </a:cubicBezTo>
                <a:cubicBezTo>
                  <a:pt x="304201" y="6179"/>
                  <a:pt x="304307" y="6115"/>
                  <a:pt x="304363" y="6013"/>
                </a:cubicBezTo>
                <a:lnTo>
                  <a:pt x="307319" y="591"/>
                </a:lnTo>
                <a:cubicBezTo>
                  <a:pt x="307375" y="488"/>
                  <a:pt x="307483" y="424"/>
                  <a:pt x="307600" y="424"/>
                </a:cubicBezTo>
                <a:lnTo>
                  <a:pt x="310751" y="424"/>
                </a:lnTo>
                <a:cubicBezTo>
                  <a:pt x="310864" y="424"/>
                  <a:pt x="310969" y="483"/>
                  <a:pt x="311027" y="580"/>
                </a:cubicBezTo>
                <a:cubicBezTo>
                  <a:pt x="311084" y="677"/>
                  <a:pt x="311087" y="798"/>
                  <a:pt x="311033" y="897"/>
                </a:cubicBezTo>
                <a:lnTo>
                  <a:pt x="305859" y="10402"/>
                </a:lnTo>
                <a:cubicBezTo>
                  <a:pt x="305833" y="10449"/>
                  <a:pt x="305820" y="10502"/>
                  <a:pt x="305820" y="10555"/>
                </a:cubicBezTo>
                <a:lnTo>
                  <a:pt x="305820" y="16074"/>
                </a:lnTo>
                <a:cubicBezTo>
                  <a:pt x="305820" y="16159"/>
                  <a:pt x="305786" y="16240"/>
                  <a:pt x="305726" y="16300"/>
                </a:cubicBezTo>
                <a:cubicBezTo>
                  <a:pt x="305666" y="16360"/>
                  <a:pt x="305585" y="16394"/>
                  <a:pt x="305500" y="16394"/>
                </a:cubicBezTo>
                <a:lnTo>
                  <a:pt x="302640" y="16394"/>
                </a:lnTo>
                <a:cubicBezTo>
                  <a:pt x="302463" y="16394"/>
                  <a:pt x="302320" y="16250"/>
                  <a:pt x="302320" y="16074"/>
                </a:cubicBezTo>
                <a:lnTo>
                  <a:pt x="302320" y="10370"/>
                </a:lnTo>
                <a:cubicBezTo>
                  <a:pt x="302320" y="10313"/>
                  <a:pt x="302305" y="10258"/>
                  <a:pt x="302277" y="10209"/>
                </a:cubicBezTo>
                <a:close/>
                <a:moveTo>
                  <a:pt x="352410" y="6634"/>
                </a:moveTo>
                <a:quadBezTo>
                  <a:pt x="355730" y="6004"/>
                  <a:pt x="356760" y="6564"/>
                </a:quadBezTo>
                <a:cubicBezTo>
                  <a:pt x="361400" y="9084"/>
                  <a:pt x="360230" y="16814"/>
                  <a:pt x="354280" y="16764"/>
                </a:cubicBezTo>
                <a:cubicBezTo>
                  <a:pt x="345240" y="16694"/>
                  <a:pt x="347590" y="-2836"/>
                  <a:pt x="356470" y="944"/>
                </a:cubicBezTo>
                <a:quadBezTo>
                  <a:pt x="358710" y="1894"/>
                  <a:pt x="359090" y="3644"/>
                </a:quadBezTo>
                <a:cubicBezTo>
                  <a:pt x="359182" y="4065"/>
                  <a:pt x="359027" y="4503"/>
                  <a:pt x="358690" y="4772"/>
                </a:cubicBezTo>
                <a:cubicBezTo>
                  <a:pt x="358353" y="5041"/>
                  <a:pt x="357891" y="5096"/>
                  <a:pt x="357500" y="4914"/>
                </a:cubicBezTo>
                <a:lnTo>
                  <a:pt x="354560" y="3534"/>
                </a:lnTo>
                <a:cubicBezTo>
                  <a:pt x="354428" y="3474"/>
                  <a:pt x="354285" y="3440"/>
                  <a:pt x="354140" y="3434"/>
                </a:cubicBezTo>
                <a:quadBezTo>
                  <a:pt x="352560" y="3404"/>
                  <a:pt x="351960" y="6184"/>
                </a:quadBezTo>
                <a:cubicBezTo>
                  <a:pt x="351933" y="6308"/>
                  <a:pt x="351972" y="6437"/>
                  <a:pt x="352062" y="6528"/>
                </a:cubicBezTo>
                <a:cubicBezTo>
                  <a:pt x="352153" y="6618"/>
                  <a:pt x="352283" y="6658"/>
                  <a:pt x="352410" y="6634"/>
                </a:cubicBezTo>
                <a:close/>
                <a:moveTo>
                  <a:pt x="316724" y="12909"/>
                </a:moveTo>
                <a:cubicBezTo>
                  <a:pt x="316601" y="13004"/>
                  <a:pt x="316552" y="13166"/>
                  <a:pt x="316601" y="13313"/>
                </a:cubicBezTo>
                <a:cubicBezTo>
                  <a:pt x="316651" y="13459"/>
                  <a:pt x="316788" y="13558"/>
                  <a:pt x="316942" y="13558"/>
                </a:cubicBezTo>
                <a:lnTo>
                  <a:pt x="322344" y="13566"/>
                </a:lnTo>
                <a:cubicBezTo>
                  <a:pt x="322450" y="13566"/>
                  <a:pt x="322551" y="13608"/>
                  <a:pt x="322626" y="13683"/>
                </a:cubicBezTo>
                <a:cubicBezTo>
                  <a:pt x="322701" y="13758"/>
                  <a:pt x="322743" y="13860"/>
                  <a:pt x="322743" y="13966"/>
                </a:cubicBezTo>
                <a:lnTo>
                  <a:pt x="322740" y="16083"/>
                </a:lnTo>
                <a:cubicBezTo>
                  <a:pt x="322739" y="16189"/>
                  <a:pt x="322696" y="16290"/>
                  <a:pt x="322619" y="16365"/>
                </a:cubicBezTo>
                <a:cubicBezTo>
                  <a:pt x="322542" y="16440"/>
                  <a:pt x="322438" y="16482"/>
                  <a:pt x="322330" y="16481"/>
                </a:cubicBezTo>
                <a:lnTo>
                  <a:pt x="312425" y="16467"/>
                </a:lnTo>
                <a:cubicBezTo>
                  <a:pt x="312302" y="16467"/>
                  <a:pt x="312185" y="16411"/>
                  <a:pt x="312106" y="16315"/>
                </a:cubicBezTo>
                <a:cubicBezTo>
                  <a:pt x="312027" y="16218"/>
                  <a:pt x="311994" y="16091"/>
                  <a:pt x="312017" y="15967"/>
                </a:cubicBezTo>
                <a:quadBezTo>
                  <a:pt x="312611" y="12434"/>
                  <a:pt x="313830" y="11497"/>
                </a:quadBezTo>
                <a:cubicBezTo>
                  <a:pt x="316139" y="9703"/>
                  <a:pt x="320506" y="7024"/>
                  <a:pt x="318972" y="4535"/>
                </a:cubicBezTo>
                <a:quadBezTo>
                  <a:pt x="318096" y="3106"/>
                  <a:pt x="316517" y="3673"/>
                </a:quadBezTo>
                <a:quadBezTo>
                  <a:pt x="315408" y="4061"/>
                  <a:pt x="315266" y="6098"/>
                </a:quadBezTo>
                <a:cubicBezTo>
                  <a:pt x="315260" y="6259"/>
                  <a:pt x="315127" y="6387"/>
                  <a:pt x="314966" y="6387"/>
                </a:cubicBezTo>
                <a:lnTo>
                  <a:pt x="312470" y="6383"/>
                </a:lnTo>
                <a:cubicBezTo>
                  <a:pt x="312407" y="6383"/>
                  <a:pt x="312347" y="6357"/>
                  <a:pt x="312304" y="6312"/>
                </a:cubicBezTo>
                <a:cubicBezTo>
                  <a:pt x="312261" y="6267"/>
                  <a:pt x="312238" y="6206"/>
                  <a:pt x="312240" y="6143"/>
                </a:cubicBezTo>
                <a:cubicBezTo>
                  <a:pt x="312313" y="-2703"/>
                  <a:pt x="325449" y="-68"/>
                  <a:pt x="322152" y="8064"/>
                </a:cubicBezTo>
                <a:cubicBezTo>
                  <a:pt x="321431" y="9851"/>
                  <a:pt x="318253" y="11733"/>
                  <a:pt x="316724" y="12909"/>
                </a:cubicBezTo>
                <a:close/>
                <a:moveTo>
                  <a:pt x="334936" y="11716"/>
                </a:moveTo>
                <a:cubicBezTo>
                  <a:pt x="334950" y="14439"/>
                  <a:pt x="332754" y="16657"/>
                  <a:pt x="330032" y="16672"/>
                </a:cubicBezTo>
                <a:lnTo>
                  <a:pt x="329292" y="16676"/>
                </a:lnTo>
                <a:cubicBezTo>
                  <a:pt x="327984" y="16682"/>
                  <a:pt x="326728" y="16170"/>
                  <a:pt x="325798" y="15250"/>
                </a:cubicBezTo>
                <a:cubicBezTo>
                  <a:pt x="324869" y="14330"/>
                  <a:pt x="324343" y="13079"/>
                  <a:pt x="324336" y="11771"/>
                </a:cubicBezTo>
                <a:lnTo>
                  <a:pt x="324304" y="5712"/>
                </a:lnTo>
                <a:cubicBezTo>
                  <a:pt x="324290" y="2989"/>
                  <a:pt x="326486" y="770"/>
                  <a:pt x="329208" y="756"/>
                </a:cubicBezTo>
                <a:lnTo>
                  <a:pt x="329948" y="752"/>
                </a:lnTo>
                <a:cubicBezTo>
                  <a:pt x="331256" y="745"/>
                  <a:pt x="332512" y="1258"/>
                  <a:pt x="333442" y="2178"/>
                </a:cubicBezTo>
                <a:cubicBezTo>
                  <a:pt x="334371" y="3097"/>
                  <a:pt x="334897" y="4349"/>
                  <a:pt x="334904" y="5656"/>
                </a:cubicBezTo>
                <a:lnTo>
                  <a:pt x="334936" y="11716"/>
                </a:lnTo>
                <a:close/>
                <a:moveTo>
                  <a:pt x="341450" y="13564"/>
                </a:moveTo>
                <a:lnTo>
                  <a:pt x="346860" y="13564"/>
                </a:lnTo>
                <a:cubicBezTo>
                  <a:pt x="346966" y="13564"/>
                  <a:pt x="347068" y="13606"/>
                  <a:pt x="347143" y="13681"/>
                </a:cubicBezTo>
                <a:cubicBezTo>
                  <a:pt x="347218" y="13756"/>
                  <a:pt x="347260" y="13858"/>
                  <a:pt x="347260" y="13964"/>
                </a:cubicBezTo>
                <a:lnTo>
                  <a:pt x="347260" y="16084"/>
                </a:lnTo>
                <a:cubicBezTo>
                  <a:pt x="347260" y="16190"/>
                  <a:pt x="347217" y="16292"/>
                  <a:pt x="347140" y="16367"/>
                </a:cubicBezTo>
                <a:cubicBezTo>
                  <a:pt x="347063" y="16442"/>
                  <a:pt x="346959" y="16484"/>
                  <a:pt x="346850" y="16484"/>
                </a:cubicBezTo>
                <a:lnTo>
                  <a:pt x="336930" y="16484"/>
                </a:lnTo>
                <a:cubicBezTo>
                  <a:pt x="336806" y="16484"/>
                  <a:pt x="336689" y="16428"/>
                  <a:pt x="336610" y="16331"/>
                </a:cubicBezTo>
                <a:cubicBezTo>
                  <a:pt x="336531" y="16235"/>
                  <a:pt x="336498" y="16108"/>
                  <a:pt x="336520" y="15984"/>
                </a:cubicBezTo>
                <a:quadBezTo>
                  <a:pt x="337110" y="12444"/>
                  <a:pt x="338330" y="11504"/>
                </a:quadBezTo>
                <a:cubicBezTo>
                  <a:pt x="340640" y="9704"/>
                  <a:pt x="345010" y="7014"/>
                  <a:pt x="343470" y="4524"/>
                </a:cubicBezTo>
                <a:quadBezTo>
                  <a:pt x="342590" y="3094"/>
                  <a:pt x="341010" y="3664"/>
                </a:quadBezTo>
                <a:quadBezTo>
                  <a:pt x="339900" y="4054"/>
                  <a:pt x="339760" y="6094"/>
                </a:quadBezTo>
                <a:cubicBezTo>
                  <a:pt x="339754" y="6256"/>
                  <a:pt x="339622" y="6384"/>
                  <a:pt x="339460" y="6384"/>
                </a:cubicBezTo>
                <a:lnTo>
                  <a:pt x="336960" y="6384"/>
                </a:lnTo>
                <a:cubicBezTo>
                  <a:pt x="336897" y="6384"/>
                  <a:pt x="336837" y="6358"/>
                  <a:pt x="336794" y="6313"/>
                </a:cubicBezTo>
                <a:cubicBezTo>
                  <a:pt x="336750" y="6268"/>
                  <a:pt x="336727" y="6206"/>
                  <a:pt x="336730" y="6144"/>
                </a:cubicBezTo>
                <a:cubicBezTo>
                  <a:pt x="336790" y="-2716"/>
                  <a:pt x="349950" y="-96"/>
                  <a:pt x="346660" y="8054"/>
                </a:cubicBezTo>
                <a:cubicBezTo>
                  <a:pt x="345940" y="9844"/>
                  <a:pt x="342760" y="11734"/>
                  <a:pt x="341230" y="12914"/>
                </a:cubicBezTo>
                <a:cubicBezTo>
                  <a:pt x="341107" y="13009"/>
                  <a:pt x="341058" y="13171"/>
                  <a:pt x="341108" y="13318"/>
                </a:cubicBezTo>
                <a:cubicBezTo>
                  <a:pt x="341158" y="13465"/>
                  <a:pt x="341295" y="13564"/>
                  <a:pt x="341450" y="13564"/>
                </a:cubicBezTo>
                <a:close/>
                <a:moveTo>
                  <a:pt x="169499" y="2944"/>
                </a:moveTo>
                <a:cubicBezTo>
                  <a:pt x="170616" y="2948"/>
                  <a:pt x="171685" y="3530"/>
                  <a:pt x="172470" y="4562"/>
                </a:cubicBezTo>
                <a:cubicBezTo>
                  <a:pt x="173256" y="5594"/>
                  <a:pt x="173695" y="6992"/>
                  <a:pt x="173690" y="8448"/>
                </a:cubicBezTo>
                <a:cubicBezTo>
                  <a:pt x="173685" y="9904"/>
                  <a:pt x="173236" y="11299"/>
                  <a:pt x="172443" y="12326"/>
                </a:cubicBezTo>
                <a:cubicBezTo>
                  <a:pt x="171650" y="13353"/>
                  <a:pt x="170577" y="13928"/>
                  <a:pt x="169461" y="13924"/>
                </a:cubicBezTo>
                <a:cubicBezTo>
                  <a:pt x="168344" y="13920"/>
                  <a:pt x="167275" y="13338"/>
                  <a:pt x="166490" y="12305"/>
                </a:cubicBezTo>
                <a:cubicBezTo>
                  <a:pt x="165704" y="11273"/>
                  <a:pt x="165265" y="9875"/>
                  <a:pt x="165270" y="8419"/>
                </a:cubicBezTo>
                <a:cubicBezTo>
                  <a:pt x="165275" y="6963"/>
                  <a:pt x="165724" y="5568"/>
                  <a:pt x="166517" y="4541"/>
                </a:cubicBezTo>
                <a:cubicBezTo>
                  <a:pt x="167310" y="3515"/>
                  <a:pt x="168383" y="2940"/>
                  <a:pt x="169499" y="2944"/>
                </a:cubicBezTo>
                <a:close/>
                <a:moveTo>
                  <a:pt x="3380" y="3744"/>
                </a:moveTo>
                <a:cubicBezTo>
                  <a:pt x="3380" y="3573"/>
                  <a:pt x="3519" y="3434"/>
                  <a:pt x="3690" y="3434"/>
                </a:cubicBezTo>
                <a:lnTo>
                  <a:pt x="7480" y="3434"/>
                </a:lnTo>
                <a:cubicBezTo>
                  <a:pt x="8005" y="3434"/>
                  <a:pt x="8509" y="3584"/>
                  <a:pt x="8880" y="3853"/>
                </a:cubicBezTo>
                <a:cubicBezTo>
                  <a:pt x="9251" y="4121"/>
                  <a:pt x="9460" y="4485"/>
                  <a:pt x="9460" y="4864"/>
                </a:cubicBezTo>
                <a:lnTo>
                  <a:pt x="9460" y="5984"/>
                </a:lnTo>
                <a:cubicBezTo>
                  <a:pt x="9460" y="6363"/>
                  <a:pt x="9251" y="6727"/>
                  <a:pt x="8880" y="6995"/>
                </a:cubicBezTo>
                <a:cubicBezTo>
                  <a:pt x="8509" y="7263"/>
                  <a:pt x="8005" y="7414"/>
                  <a:pt x="7480" y="7414"/>
                </a:cubicBezTo>
                <a:lnTo>
                  <a:pt x="3690" y="7414"/>
                </a:lnTo>
                <a:cubicBezTo>
                  <a:pt x="3519" y="7414"/>
                  <a:pt x="3380" y="7275"/>
                  <a:pt x="3380" y="7104"/>
                </a:cubicBezTo>
                <a:lnTo>
                  <a:pt x="3380" y="3744"/>
                </a:lnTo>
                <a:close/>
                <a:moveTo>
                  <a:pt x="329600" y="3224"/>
                </a:moveTo>
                <a:cubicBezTo>
                  <a:pt x="330843" y="3224"/>
                  <a:pt x="331850" y="5682"/>
                  <a:pt x="331850" y="8714"/>
                </a:cubicBezTo>
                <a:cubicBezTo>
                  <a:pt x="331850" y="10170"/>
                  <a:pt x="331613" y="11566"/>
                  <a:pt x="331191" y="12596"/>
                </a:cubicBezTo>
                <a:cubicBezTo>
                  <a:pt x="330769" y="13625"/>
                  <a:pt x="330197" y="14204"/>
                  <a:pt x="329600" y="14204"/>
                </a:cubicBezTo>
                <a:cubicBezTo>
                  <a:pt x="328357" y="14204"/>
                  <a:pt x="327350" y="11746"/>
                  <a:pt x="327350" y="8714"/>
                </a:cubicBezTo>
                <a:cubicBezTo>
                  <a:pt x="327350" y="7258"/>
                  <a:pt x="327587" y="5861"/>
                  <a:pt x="328009" y="4832"/>
                </a:cubicBezTo>
                <a:cubicBezTo>
                  <a:pt x="328431" y="3802"/>
                  <a:pt x="329003" y="3224"/>
                  <a:pt x="329600" y="3224"/>
                </a:cubicBezTo>
                <a:close/>
                <a:moveTo>
                  <a:pt x="18750" y="11494"/>
                </a:moveTo>
                <a:cubicBezTo>
                  <a:pt x="18507" y="11494"/>
                  <a:pt x="18284" y="11630"/>
                  <a:pt x="18174" y="11846"/>
                </a:cubicBezTo>
                <a:cubicBezTo>
                  <a:pt x="18064" y="12062"/>
                  <a:pt x="18086" y="12320"/>
                  <a:pt x="18230" y="12514"/>
                </a:cubicBezTo>
                <a:lnTo>
                  <a:pt x="18880" y="13384"/>
                </a:lnTo>
                <a:cubicBezTo>
                  <a:pt x="19275" y="13908"/>
                  <a:pt x="19922" y="14176"/>
                  <a:pt x="20570" y="14084"/>
                </a:cubicBezTo>
                <a:quadBezTo>
                  <a:pt x="21730" y="13904"/>
                  <a:pt x="22410" y="13164"/>
                </a:quadBezTo>
                <a:cubicBezTo>
                  <a:pt x="22601" y="12954"/>
                  <a:pt x="22873" y="12834"/>
                  <a:pt x="23160" y="12834"/>
                </a:cubicBezTo>
                <a:lnTo>
                  <a:pt x="25220" y="12834"/>
                </a:lnTo>
                <a:cubicBezTo>
                  <a:pt x="25395" y="12834"/>
                  <a:pt x="25559" y="12923"/>
                  <a:pt x="25654" y="13070"/>
                </a:cubicBezTo>
                <a:cubicBezTo>
                  <a:pt x="25749" y="13218"/>
                  <a:pt x="25762" y="13404"/>
                  <a:pt x="25690" y="13564"/>
                </a:cubicBezTo>
                <a:quadBezTo>
                  <a:pt x="24420" y="16404"/>
                  <a:pt x="21320" y="16704"/>
                </a:quadBezTo>
                <a:cubicBezTo>
                  <a:pt x="15700" y="17254"/>
                  <a:pt x="13770" y="12544"/>
                  <a:pt x="15240" y="7904"/>
                </a:cubicBezTo>
                <a:quadBezTo>
                  <a:pt x="16670" y="3434"/>
                  <a:pt x="22290" y="4584"/>
                </a:quadBezTo>
                <a:cubicBezTo>
                  <a:pt x="23732" y="4878"/>
                  <a:pt x="24887" y="5956"/>
                  <a:pt x="25280" y="7374"/>
                </a:cubicBezTo>
                <a:lnTo>
                  <a:pt x="26030" y="10084"/>
                </a:lnTo>
                <a:cubicBezTo>
                  <a:pt x="26123" y="10419"/>
                  <a:pt x="26053" y="10778"/>
                  <a:pt x="25841" y="11055"/>
                </a:cubicBezTo>
                <a:cubicBezTo>
                  <a:pt x="25629" y="11331"/>
                  <a:pt x="25299" y="11494"/>
                  <a:pt x="24950" y="11494"/>
                </a:cubicBezTo>
                <a:lnTo>
                  <a:pt x="18750" y="11494"/>
                </a:lnTo>
                <a:close/>
                <a:moveTo>
                  <a:pt x="34790" y="15544"/>
                </a:moveTo>
                <a:quadBezTo>
                  <a:pt x="29470" y="18154"/>
                  <a:pt x="27360" y="13124"/>
                </a:quadBezTo>
                <a:cubicBezTo>
                  <a:pt x="26730" y="11614"/>
                  <a:pt x="26910" y="8144"/>
                  <a:pt x="28030" y="6474"/>
                </a:cubicBezTo>
                <a:quadBezTo>
                  <a:pt x="29680" y="3994"/>
                  <a:pt x="32950" y="4414"/>
                </a:quadBezTo>
                <a:cubicBezTo>
                  <a:pt x="33294" y="4459"/>
                  <a:pt x="33610" y="4614"/>
                  <a:pt x="33850" y="4854"/>
                </a:cubicBezTo>
                <a:lnTo>
                  <a:pt x="34490" y="5484"/>
                </a:lnTo>
                <a:cubicBezTo>
                  <a:pt x="34595" y="5587"/>
                  <a:pt x="34747" y="5623"/>
                  <a:pt x="34888" y="5579"/>
                </a:cubicBezTo>
                <a:cubicBezTo>
                  <a:pt x="35028" y="5535"/>
                  <a:pt x="35132" y="5418"/>
                  <a:pt x="35160" y="5274"/>
                </a:cubicBezTo>
                <a:quadBezTo>
                  <a:pt x="35410" y="4064"/>
                  <a:pt x="37950" y="4584"/>
                </a:quadBezTo>
                <a:cubicBezTo>
                  <a:pt x="38213" y="4642"/>
                  <a:pt x="38400" y="4875"/>
                  <a:pt x="38400" y="5144"/>
                </a:cubicBezTo>
                <a:lnTo>
                  <a:pt x="38400" y="16914"/>
                </a:lnTo>
                <a:cubicBezTo>
                  <a:pt x="38400" y="18324"/>
                  <a:pt x="37607" y="19612"/>
                  <a:pt x="36350" y="20244"/>
                </a:cubicBezTo>
                <a:quadBezTo>
                  <a:pt x="32120" y="22384"/>
                  <a:pt x="28530" y="20074"/>
                </a:quadBezTo>
                <a:quadBezTo>
                  <a:pt x="27560" y="19444"/>
                  <a:pt x="27340" y="18624"/>
                </a:quadBezTo>
                <a:cubicBezTo>
                  <a:pt x="27246" y="18282"/>
                  <a:pt x="27333" y="17915"/>
                  <a:pt x="27570" y="17652"/>
                </a:cubicBezTo>
                <a:cubicBezTo>
                  <a:pt x="27807" y="17389"/>
                  <a:pt x="28161" y="17265"/>
                  <a:pt x="28510" y="17324"/>
                </a:cubicBezTo>
                <a:quadBezTo>
                  <a:pt x="30310" y="17634"/>
                  <a:pt x="31150" y="18064"/>
                </a:quadBezTo>
                <a:cubicBezTo>
                  <a:pt x="33340" y="19204"/>
                  <a:pt x="35250" y="18514"/>
                  <a:pt x="35080" y="15714"/>
                </a:cubicBezTo>
                <a:cubicBezTo>
                  <a:pt x="35076" y="15646"/>
                  <a:pt x="35038" y="15586"/>
                  <a:pt x="34980" y="15552"/>
                </a:cubicBezTo>
                <a:cubicBezTo>
                  <a:pt x="34922" y="15518"/>
                  <a:pt x="34851" y="15515"/>
                  <a:pt x="34790" y="15544"/>
                </a:cubicBezTo>
                <a:close/>
                <a:moveTo>
                  <a:pt x="58686" y="11312"/>
                </a:moveTo>
                <a:cubicBezTo>
                  <a:pt x="58696" y="12747"/>
                  <a:pt x="58135" y="14127"/>
                  <a:pt x="57128" y="15149"/>
                </a:cubicBezTo>
                <a:cubicBezTo>
                  <a:pt x="56120" y="16170"/>
                  <a:pt x="54748" y="16750"/>
                  <a:pt x="53313" y="16760"/>
                </a:cubicBezTo>
                <a:lnTo>
                  <a:pt x="52254" y="16767"/>
                </a:lnTo>
                <a:cubicBezTo>
                  <a:pt x="49266" y="16788"/>
                  <a:pt x="46827" y="14383"/>
                  <a:pt x="46806" y="11395"/>
                </a:cubicBezTo>
                <a:lnTo>
                  <a:pt x="46794" y="9755"/>
                </a:lnTo>
                <a:cubicBezTo>
                  <a:pt x="46784" y="8320"/>
                  <a:pt x="47345" y="6940"/>
                  <a:pt x="48352" y="5919"/>
                </a:cubicBezTo>
                <a:cubicBezTo>
                  <a:pt x="49360" y="4897"/>
                  <a:pt x="50732" y="4318"/>
                  <a:pt x="52167" y="4308"/>
                </a:cubicBezTo>
                <a:lnTo>
                  <a:pt x="53226" y="4300"/>
                </a:lnTo>
                <a:cubicBezTo>
                  <a:pt x="56214" y="4279"/>
                  <a:pt x="58653" y="6685"/>
                  <a:pt x="58674" y="9672"/>
                </a:cubicBezTo>
                <a:lnTo>
                  <a:pt x="58686" y="11312"/>
                </a:lnTo>
                <a:close/>
                <a:moveTo>
                  <a:pt x="63910" y="16014"/>
                </a:moveTo>
                <a:cubicBezTo>
                  <a:pt x="63910" y="16262"/>
                  <a:pt x="63709" y="16464"/>
                  <a:pt x="63460" y="16464"/>
                </a:cubicBezTo>
                <a:lnTo>
                  <a:pt x="61110" y="16464"/>
                </a:lnTo>
                <a:cubicBezTo>
                  <a:pt x="60991" y="16464"/>
                  <a:pt x="60876" y="16416"/>
                  <a:pt x="60792" y="16332"/>
                </a:cubicBezTo>
                <a:cubicBezTo>
                  <a:pt x="60707" y="16248"/>
                  <a:pt x="60660" y="16133"/>
                  <a:pt x="60660" y="16014"/>
                </a:cubicBezTo>
                <a:lnTo>
                  <a:pt x="60660" y="5254"/>
                </a:lnTo>
                <a:cubicBezTo>
                  <a:pt x="60660" y="4920"/>
                  <a:pt x="60902" y="4636"/>
                  <a:pt x="61230" y="4584"/>
                </a:cubicBezTo>
                <a:quadBezTo>
                  <a:pt x="62900" y="4314"/>
                  <a:pt x="63710" y="5044"/>
                </a:quadBezTo>
                <a:cubicBezTo>
                  <a:pt x="63941" y="5245"/>
                  <a:pt x="64270" y="5292"/>
                  <a:pt x="64550" y="5164"/>
                </a:cubicBezTo>
                <a:cubicBezTo>
                  <a:pt x="73090" y="1184"/>
                  <a:pt x="71530" y="11434"/>
                  <a:pt x="71440" y="16024"/>
                </a:cubicBezTo>
                <a:cubicBezTo>
                  <a:pt x="71434" y="16279"/>
                  <a:pt x="71226" y="16484"/>
                  <a:pt x="70970" y="16484"/>
                </a:cubicBezTo>
                <a:lnTo>
                  <a:pt x="68470" y="16484"/>
                </a:lnTo>
                <a:cubicBezTo>
                  <a:pt x="68388" y="16484"/>
                  <a:pt x="68309" y="16450"/>
                  <a:pt x="68251" y="16390"/>
                </a:cubicBezTo>
                <a:cubicBezTo>
                  <a:pt x="68193" y="16330"/>
                  <a:pt x="68160" y="16249"/>
                  <a:pt x="68160" y="16164"/>
                </a:cubicBezTo>
                <a:lnTo>
                  <a:pt x="68160" y="8764"/>
                </a:lnTo>
                <a:cubicBezTo>
                  <a:pt x="68160" y="8241"/>
                  <a:pt x="67916" y="7749"/>
                  <a:pt x="67500" y="7433"/>
                </a:cubicBezTo>
                <a:cubicBezTo>
                  <a:pt x="67083" y="7117"/>
                  <a:pt x="66543" y="7014"/>
                  <a:pt x="66040" y="7154"/>
                </a:cubicBezTo>
                <a:lnTo>
                  <a:pt x="65470" y="7314"/>
                </a:lnTo>
                <a:cubicBezTo>
                  <a:pt x="64548" y="7568"/>
                  <a:pt x="63910" y="8407"/>
                  <a:pt x="63910" y="9364"/>
                </a:cubicBezTo>
                <a:lnTo>
                  <a:pt x="63910" y="16014"/>
                </a:lnTo>
                <a:close/>
                <a:moveTo>
                  <a:pt x="84298" y="15710"/>
                </a:moveTo>
                <a:cubicBezTo>
                  <a:pt x="84368" y="15866"/>
                  <a:pt x="84360" y="16046"/>
                  <a:pt x="84277" y="16194"/>
                </a:cubicBezTo>
                <a:cubicBezTo>
                  <a:pt x="84194" y="16342"/>
                  <a:pt x="84045" y="16441"/>
                  <a:pt x="83877" y="16459"/>
                </a:cubicBezTo>
                <a:quadBezTo>
                  <a:pt x="81448" y="16756"/>
                  <a:pt x="80889" y="15955"/>
                </a:quadBezTo>
                <a:cubicBezTo>
                  <a:pt x="80712" y="15695"/>
                  <a:pt x="80355" y="15627"/>
                  <a:pt x="80089" y="15804"/>
                </a:cubicBezTo>
                <a:cubicBezTo>
                  <a:pt x="78128" y="17111"/>
                  <a:pt x="74488" y="17396"/>
                  <a:pt x="73583" y="14475"/>
                </a:cubicBezTo>
                <a:cubicBezTo>
                  <a:pt x="72119" y="9794"/>
                  <a:pt x="76899" y="9501"/>
                  <a:pt x="79939" y="8816"/>
                </a:cubicBezTo>
                <a:cubicBezTo>
                  <a:pt x="80160" y="8766"/>
                  <a:pt x="80340" y="8607"/>
                  <a:pt x="80417" y="8395"/>
                </a:cubicBezTo>
                <a:cubicBezTo>
                  <a:pt x="80494" y="8182"/>
                  <a:pt x="80458" y="7945"/>
                  <a:pt x="80320" y="7766"/>
                </a:cubicBezTo>
                <a:cubicBezTo>
                  <a:pt x="79462" y="6625"/>
                  <a:pt x="78232" y="6864"/>
                  <a:pt x="77301" y="7782"/>
                </a:cubicBezTo>
                <a:quadBezTo>
                  <a:pt x="76280" y="8780"/>
                  <a:pt x="74371" y="8558"/>
                </a:quadBezTo>
                <a:cubicBezTo>
                  <a:pt x="74108" y="8529"/>
                  <a:pt x="73914" y="8296"/>
                  <a:pt x="73931" y="8027"/>
                </a:cubicBezTo>
                <a:cubicBezTo>
                  <a:pt x="74227" y="3679"/>
                  <a:pt x="79756" y="3836"/>
                  <a:pt x="82523" y="5290"/>
                </a:cubicBezTo>
                <a:cubicBezTo>
                  <a:pt x="83280" y="5685"/>
                  <a:pt x="83759" y="6461"/>
                  <a:pt x="83770" y="7311"/>
                </a:cubicBezTo>
                <a:lnTo>
                  <a:pt x="83890" y="14410"/>
                </a:lnTo>
                <a:cubicBezTo>
                  <a:pt x="83890" y="14667"/>
                  <a:pt x="83944" y="14922"/>
                  <a:pt x="84049" y="15160"/>
                </a:cubicBezTo>
                <a:lnTo>
                  <a:pt x="84298" y="15710"/>
                </a:lnTo>
                <a:close/>
                <a:moveTo>
                  <a:pt x="123150" y="16454"/>
                </a:moveTo>
                <a:quadBezTo>
                  <a:pt x="120720" y="16754"/>
                  <a:pt x="120160" y="15954"/>
                </a:quadBezTo>
                <a:cubicBezTo>
                  <a:pt x="119983" y="15693"/>
                  <a:pt x="119626" y="15627"/>
                  <a:pt x="119360" y="15804"/>
                </a:cubicBezTo>
                <a:cubicBezTo>
                  <a:pt x="117400" y="17114"/>
                  <a:pt x="113760" y="17404"/>
                  <a:pt x="112850" y="14484"/>
                </a:cubicBezTo>
                <a:cubicBezTo>
                  <a:pt x="111380" y="9804"/>
                  <a:pt x="116160" y="9504"/>
                  <a:pt x="119200" y="8814"/>
                </a:cubicBezTo>
                <a:cubicBezTo>
                  <a:pt x="119421" y="8764"/>
                  <a:pt x="119600" y="8605"/>
                  <a:pt x="119677" y="8392"/>
                </a:cubicBezTo>
                <a:cubicBezTo>
                  <a:pt x="119754" y="8180"/>
                  <a:pt x="119718" y="7943"/>
                  <a:pt x="119580" y="7764"/>
                </a:cubicBezTo>
                <a:cubicBezTo>
                  <a:pt x="118720" y="6624"/>
                  <a:pt x="117490" y="6864"/>
                  <a:pt x="116560" y="7784"/>
                </a:cubicBezTo>
                <a:quadBezTo>
                  <a:pt x="115540" y="8784"/>
                  <a:pt x="113630" y="8564"/>
                </a:quadBezTo>
                <a:cubicBezTo>
                  <a:pt x="113367" y="8536"/>
                  <a:pt x="113173" y="8302"/>
                  <a:pt x="113190" y="8034"/>
                </a:cubicBezTo>
                <a:cubicBezTo>
                  <a:pt x="113480" y="3684"/>
                  <a:pt x="119010" y="3834"/>
                  <a:pt x="121780" y="5284"/>
                </a:cubicBezTo>
                <a:cubicBezTo>
                  <a:pt x="122538" y="5678"/>
                  <a:pt x="123018" y="6454"/>
                  <a:pt x="123030" y="7304"/>
                </a:cubicBezTo>
                <a:lnTo>
                  <a:pt x="123160" y="14404"/>
                </a:lnTo>
                <a:cubicBezTo>
                  <a:pt x="123160" y="14661"/>
                  <a:pt x="123215" y="14916"/>
                  <a:pt x="123320" y="15154"/>
                </a:cubicBezTo>
                <a:lnTo>
                  <a:pt x="123570" y="15704"/>
                </a:lnTo>
                <a:cubicBezTo>
                  <a:pt x="123640" y="15860"/>
                  <a:pt x="123632" y="16040"/>
                  <a:pt x="123549" y="16188"/>
                </a:cubicBezTo>
                <a:cubicBezTo>
                  <a:pt x="123466" y="16336"/>
                  <a:pt x="123318" y="16435"/>
                  <a:pt x="123150" y="16454"/>
                </a:cubicBezTo>
                <a:close/>
                <a:moveTo>
                  <a:pt x="134755" y="11497"/>
                </a:moveTo>
                <a:cubicBezTo>
                  <a:pt x="134513" y="11497"/>
                  <a:pt x="134291" y="11634"/>
                  <a:pt x="134181" y="11849"/>
                </a:cubicBezTo>
                <a:cubicBezTo>
                  <a:pt x="134072" y="12065"/>
                  <a:pt x="134094" y="12323"/>
                  <a:pt x="134238" y="12516"/>
                </a:cubicBezTo>
                <a:lnTo>
                  <a:pt x="134889" y="13384"/>
                </a:lnTo>
                <a:cubicBezTo>
                  <a:pt x="135284" y="13906"/>
                  <a:pt x="135931" y="14173"/>
                  <a:pt x="136578" y="14079"/>
                </a:cubicBezTo>
                <a:quadBezTo>
                  <a:pt x="137735" y="13897"/>
                  <a:pt x="138413" y="13157"/>
                </a:quadBezTo>
                <a:cubicBezTo>
                  <a:pt x="138603" y="12947"/>
                  <a:pt x="138875" y="12827"/>
                  <a:pt x="139161" y="12826"/>
                </a:cubicBezTo>
                <a:lnTo>
                  <a:pt x="141218" y="12822"/>
                </a:lnTo>
                <a:cubicBezTo>
                  <a:pt x="141393" y="12822"/>
                  <a:pt x="141556" y="12911"/>
                  <a:pt x="141651" y="13058"/>
                </a:cubicBezTo>
                <a:cubicBezTo>
                  <a:pt x="141747" y="13205"/>
                  <a:pt x="141761" y="13391"/>
                  <a:pt x="141689" y="13550"/>
                </a:cubicBezTo>
                <a:quadBezTo>
                  <a:pt x="140426" y="16388"/>
                  <a:pt x="137331" y="16694"/>
                </a:quadBezTo>
                <a:cubicBezTo>
                  <a:pt x="131721" y="17254"/>
                  <a:pt x="129785" y="12555"/>
                  <a:pt x="131244" y="7919"/>
                </a:cubicBezTo>
                <a:quadBezTo>
                  <a:pt x="132663" y="3453"/>
                  <a:pt x="138277" y="4591"/>
                </a:quadBezTo>
                <a:cubicBezTo>
                  <a:pt x="139717" y="4882"/>
                  <a:pt x="140873" y="5956"/>
                  <a:pt x="141268" y="7371"/>
                </a:cubicBezTo>
                <a:lnTo>
                  <a:pt x="142022" y="10075"/>
                </a:lnTo>
                <a:cubicBezTo>
                  <a:pt x="142115" y="10410"/>
                  <a:pt x="142046" y="10768"/>
                  <a:pt x="141835" y="11045"/>
                </a:cubicBezTo>
                <a:cubicBezTo>
                  <a:pt x="141623" y="11322"/>
                  <a:pt x="141295" y="11484"/>
                  <a:pt x="140946" y="11485"/>
                </a:cubicBezTo>
                <a:lnTo>
                  <a:pt x="134755" y="11497"/>
                </a:lnTo>
                <a:close/>
                <a:moveTo>
                  <a:pt x="153170" y="8304"/>
                </a:moveTo>
                <a:cubicBezTo>
                  <a:pt x="150600" y="8914"/>
                  <a:pt x="150210" y="6874"/>
                  <a:pt x="147840" y="6844"/>
                </a:cubicBezTo>
                <a:cubicBezTo>
                  <a:pt x="147420" y="6837"/>
                  <a:pt x="147061" y="7145"/>
                  <a:pt x="147003" y="7561"/>
                </a:cubicBezTo>
                <a:cubicBezTo>
                  <a:pt x="146944" y="7977"/>
                  <a:pt x="147204" y="8373"/>
                  <a:pt x="147610" y="8484"/>
                </a:cubicBezTo>
                <a:cubicBezTo>
                  <a:pt x="150830" y="9374"/>
                  <a:pt x="156000" y="10194"/>
                  <a:pt x="153380" y="15074"/>
                </a:cubicBezTo>
                <a:cubicBezTo>
                  <a:pt x="153198" y="15419"/>
                  <a:pt x="152915" y="15701"/>
                  <a:pt x="152570" y="15884"/>
                </a:cubicBezTo>
                <a:cubicBezTo>
                  <a:pt x="149780" y="17354"/>
                  <a:pt x="144070" y="17534"/>
                  <a:pt x="143190" y="13204"/>
                </a:cubicBezTo>
                <a:cubicBezTo>
                  <a:pt x="143159" y="13049"/>
                  <a:pt x="143192" y="12888"/>
                  <a:pt x="143282" y="12758"/>
                </a:cubicBezTo>
                <a:cubicBezTo>
                  <a:pt x="143373" y="12628"/>
                  <a:pt x="143513" y="12540"/>
                  <a:pt x="143670" y="12514"/>
                </a:cubicBezTo>
                <a:quadBezTo>
                  <a:pt x="145870" y="12144"/>
                  <a:pt x="146790" y="13274"/>
                </a:quadBezTo>
                <a:cubicBezTo>
                  <a:pt x="147810" y="14534"/>
                  <a:pt x="148860" y="14564"/>
                  <a:pt x="150140" y="13944"/>
                </a:cubicBezTo>
                <a:cubicBezTo>
                  <a:pt x="150422" y="13804"/>
                  <a:pt x="150589" y="13505"/>
                  <a:pt x="150561" y="13191"/>
                </a:cubicBezTo>
                <a:cubicBezTo>
                  <a:pt x="150532" y="12877"/>
                  <a:pt x="150313" y="12612"/>
                  <a:pt x="150010" y="12524"/>
                </a:cubicBezTo>
                <a:quadBezTo>
                  <a:pt x="146420" y="11504"/>
                  <a:pt x="145230" y="11034"/>
                </a:quadBezTo>
                <a:cubicBezTo>
                  <a:pt x="143956" y="10535"/>
                  <a:pt x="143261" y="9094"/>
                  <a:pt x="143600" y="7654"/>
                </a:cubicBezTo>
                <a:cubicBezTo>
                  <a:pt x="144670" y="3114"/>
                  <a:pt x="152490" y="2924"/>
                  <a:pt x="153630" y="7564"/>
                </a:cubicBezTo>
                <a:cubicBezTo>
                  <a:pt x="153667" y="7723"/>
                  <a:pt x="153640" y="7890"/>
                  <a:pt x="153553" y="8029"/>
                </a:cubicBezTo>
                <a:cubicBezTo>
                  <a:pt x="153467" y="8168"/>
                  <a:pt x="153329" y="8267"/>
                  <a:pt x="153170" y="8304"/>
                </a:cubicBezTo>
                <a:close/>
                <a:moveTo>
                  <a:pt x="194743" y="11483"/>
                </a:moveTo>
                <a:cubicBezTo>
                  <a:pt x="194500" y="11482"/>
                  <a:pt x="194277" y="11617"/>
                  <a:pt x="194166" y="11833"/>
                </a:cubicBezTo>
                <a:cubicBezTo>
                  <a:pt x="194056" y="12048"/>
                  <a:pt x="194077" y="12306"/>
                  <a:pt x="194220" y="12500"/>
                </a:cubicBezTo>
                <a:lnTo>
                  <a:pt x="194867" y="13372"/>
                </a:lnTo>
                <a:cubicBezTo>
                  <a:pt x="195260" y="13897"/>
                  <a:pt x="195906" y="14167"/>
                  <a:pt x="196554" y="14077"/>
                </a:cubicBezTo>
                <a:quadBezTo>
                  <a:pt x="197714" y="13901"/>
                  <a:pt x="198396" y="13163"/>
                </a:quadBezTo>
                <a:cubicBezTo>
                  <a:pt x="198587" y="12954"/>
                  <a:pt x="198860" y="12835"/>
                  <a:pt x="199146" y="12836"/>
                </a:cubicBezTo>
                <a:lnTo>
                  <a:pt x="201205" y="12842"/>
                </a:lnTo>
                <a:cubicBezTo>
                  <a:pt x="201380" y="12843"/>
                  <a:pt x="201543" y="12932"/>
                  <a:pt x="201638" y="13080"/>
                </a:cubicBezTo>
                <a:cubicBezTo>
                  <a:pt x="201732" y="13228"/>
                  <a:pt x="201745" y="13414"/>
                  <a:pt x="201672" y="13573"/>
                </a:cubicBezTo>
                <a:quadBezTo>
                  <a:pt x="200394" y="16408"/>
                  <a:pt x="197295" y="16698"/>
                </a:quadBezTo>
                <a:cubicBezTo>
                  <a:pt x="191677" y="17230"/>
                  <a:pt x="189763" y="12516"/>
                  <a:pt x="191246" y="7884"/>
                </a:cubicBezTo>
                <a:quadBezTo>
                  <a:pt x="192690" y="3421"/>
                  <a:pt x="198303" y="4588"/>
                </a:quadBezTo>
                <a:cubicBezTo>
                  <a:pt x="199743" y="4887"/>
                  <a:pt x="200894" y="5968"/>
                  <a:pt x="201282" y="7386"/>
                </a:cubicBezTo>
                <a:lnTo>
                  <a:pt x="202023" y="10096"/>
                </a:lnTo>
                <a:cubicBezTo>
                  <a:pt x="202115" y="10432"/>
                  <a:pt x="202043" y="10790"/>
                  <a:pt x="201831" y="11066"/>
                </a:cubicBezTo>
                <a:cubicBezTo>
                  <a:pt x="201618" y="11342"/>
                  <a:pt x="201288" y="11503"/>
                  <a:pt x="200939" y="11502"/>
                </a:cubicBezTo>
                <a:lnTo>
                  <a:pt x="194743" y="11483"/>
                </a:lnTo>
                <a:close/>
                <a:moveTo>
                  <a:pt x="233758" y="11486"/>
                </a:moveTo>
                <a:cubicBezTo>
                  <a:pt x="233515" y="11485"/>
                  <a:pt x="233291" y="11621"/>
                  <a:pt x="233181" y="11837"/>
                </a:cubicBezTo>
                <a:cubicBezTo>
                  <a:pt x="233071" y="12053"/>
                  <a:pt x="233092" y="12312"/>
                  <a:pt x="233236" y="12506"/>
                </a:cubicBezTo>
                <a:lnTo>
                  <a:pt x="233886" y="13377"/>
                </a:lnTo>
                <a:cubicBezTo>
                  <a:pt x="234280" y="13902"/>
                  <a:pt x="234928" y="14172"/>
                  <a:pt x="235576" y="14080"/>
                </a:cubicBezTo>
                <a:quadBezTo>
                  <a:pt x="236738" y="13901"/>
                  <a:pt x="237419" y="13161"/>
                </a:quadBezTo>
                <a:cubicBezTo>
                  <a:pt x="237610" y="12951"/>
                  <a:pt x="237883" y="12831"/>
                  <a:pt x="238170" y="12831"/>
                </a:cubicBezTo>
                <a:lnTo>
                  <a:pt x="240232" y="12834"/>
                </a:lnTo>
                <a:cubicBezTo>
                  <a:pt x="240407" y="12834"/>
                  <a:pt x="240570" y="12923"/>
                  <a:pt x="240665" y="13071"/>
                </a:cubicBezTo>
                <a:cubicBezTo>
                  <a:pt x="240760" y="13219"/>
                  <a:pt x="240774" y="13405"/>
                  <a:pt x="240701" y="13565"/>
                </a:cubicBezTo>
                <a:quadBezTo>
                  <a:pt x="239427" y="16406"/>
                  <a:pt x="236324" y="16703"/>
                </a:quadBezTo>
                <a:cubicBezTo>
                  <a:pt x="230699" y="17247"/>
                  <a:pt x="228773" y="12531"/>
                  <a:pt x="230249" y="7889"/>
                </a:cubicBezTo>
                <a:quadBezTo>
                  <a:pt x="231685" y="3417"/>
                  <a:pt x="237308" y="4574"/>
                </a:quadBezTo>
                <a:cubicBezTo>
                  <a:pt x="238751" y="4870"/>
                  <a:pt x="239906" y="5950"/>
                  <a:pt x="240297" y="7369"/>
                </a:cubicBezTo>
                <a:lnTo>
                  <a:pt x="241045" y="10082"/>
                </a:lnTo>
                <a:cubicBezTo>
                  <a:pt x="241138" y="10418"/>
                  <a:pt x="241067" y="10777"/>
                  <a:pt x="240855" y="11054"/>
                </a:cubicBezTo>
                <a:cubicBezTo>
                  <a:pt x="240642" y="11330"/>
                  <a:pt x="240312" y="11493"/>
                  <a:pt x="239963" y="11492"/>
                </a:cubicBezTo>
                <a:lnTo>
                  <a:pt x="233758" y="11486"/>
                </a:lnTo>
                <a:close/>
                <a:moveTo>
                  <a:pt x="44450" y="16189"/>
                </a:moveTo>
                <a:cubicBezTo>
                  <a:pt x="44450" y="16269"/>
                  <a:pt x="44418" y="16345"/>
                  <a:pt x="44362" y="16401"/>
                </a:cubicBezTo>
                <a:cubicBezTo>
                  <a:pt x="44305" y="16457"/>
                  <a:pt x="44229" y="16489"/>
                  <a:pt x="44149" y="16488"/>
                </a:cubicBezTo>
                <a:lnTo>
                  <a:pt x="41449" y="16479"/>
                </a:lnTo>
                <a:cubicBezTo>
                  <a:pt x="41370" y="16479"/>
                  <a:pt x="41293" y="16447"/>
                  <a:pt x="41237" y="16390"/>
                </a:cubicBezTo>
                <a:cubicBezTo>
                  <a:pt x="41181" y="16334"/>
                  <a:pt x="41150" y="16258"/>
                  <a:pt x="41150" y="16178"/>
                </a:cubicBezTo>
                <a:lnTo>
                  <a:pt x="41190" y="4838"/>
                </a:lnTo>
                <a:cubicBezTo>
                  <a:pt x="41190" y="4758"/>
                  <a:pt x="41222" y="4682"/>
                  <a:pt x="41278" y="4626"/>
                </a:cubicBezTo>
                <a:cubicBezTo>
                  <a:pt x="41335" y="4570"/>
                  <a:pt x="41411" y="4539"/>
                  <a:pt x="41491" y="4539"/>
                </a:cubicBezTo>
                <a:lnTo>
                  <a:pt x="44191" y="4549"/>
                </a:lnTo>
                <a:cubicBezTo>
                  <a:pt x="44270" y="4549"/>
                  <a:pt x="44347" y="4581"/>
                  <a:pt x="44403" y="4637"/>
                </a:cubicBezTo>
                <a:cubicBezTo>
                  <a:pt x="44459" y="4694"/>
                  <a:pt x="44490" y="4770"/>
                  <a:pt x="44490" y="4850"/>
                </a:cubicBezTo>
                <a:lnTo>
                  <a:pt x="44450" y="16189"/>
                </a:lnTo>
                <a:close/>
                <a:moveTo>
                  <a:pt x="184187" y="12374"/>
                </a:moveTo>
                <a:quadBezTo>
                  <a:pt x="184421" y="12320"/>
                  <a:pt x="186380" y="5035"/>
                </a:quadBezTo>
                <a:cubicBezTo>
                  <a:pt x="186463" y="4733"/>
                  <a:pt x="186733" y="4524"/>
                  <a:pt x="187040" y="4524"/>
                </a:cubicBezTo>
                <a:lnTo>
                  <a:pt x="189630" y="4524"/>
                </a:lnTo>
                <a:cubicBezTo>
                  <a:pt x="189758" y="4524"/>
                  <a:pt x="189878" y="4587"/>
                  <a:pt x="189952" y="4692"/>
                </a:cubicBezTo>
                <a:cubicBezTo>
                  <a:pt x="190026" y="4797"/>
                  <a:pt x="190044" y="4932"/>
                  <a:pt x="190000" y="5054"/>
                </a:cubicBezTo>
                <a:lnTo>
                  <a:pt x="186170" y="15824"/>
                </a:lnTo>
                <a:cubicBezTo>
                  <a:pt x="186048" y="16154"/>
                  <a:pt x="185748" y="16387"/>
                  <a:pt x="185397" y="16424"/>
                </a:cubicBezTo>
                <a:quadBezTo>
                  <a:pt x="184816" y="16481"/>
                  <a:pt x="184181" y="16480"/>
                </a:quadBezTo>
                <a:quadBezTo>
                  <a:pt x="183546" y="16479"/>
                  <a:pt x="182965" y="16420"/>
                </a:quadBezTo>
                <a:cubicBezTo>
                  <a:pt x="182614" y="16382"/>
                  <a:pt x="182315" y="16149"/>
                  <a:pt x="182194" y="15818"/>
                </a:cubicBezTo>
                <a:lnTo>
                  <a:pt x="178397" y="5036"/>
                </a:lnTo>
                <a:cubicBezTo>
                  <a:pt x="178354" y="4914"/>
                  <a:pt x="178372" y="4780"/>
                  <a:pt x="178446" y="4674"/>
                </a:cubicBezTo>
                <a:cubicBezTo>
                  <a:pt x="178520" y="4569"/>
                  <a:pt x="178640" y="4507"/>
                  <a:pt x="178769" y="4507"/>
                </a:cubicBezTo>
                <a:lnTo>
                  <a:pt x="181359" y="4515"/>
                </a:lnTo>
                <a:cubicBezTo>
                  <a:pt x="181666" y="4516"/>
                  <a:pt x="181935" y="4726"/>
                  <a:pt x="182017" y="5028"/>
                </a:cubicBezTo>
                <a:quadBezTo>
                  <a:pt x="183953" y="12319"/>
                  <a:pt x="184187" y="12374"/>
                </a:quadBezTo>
                <a:close/>
                <a:moveTo>
                  <a:pt x="207610" y="5624"/>
                </a:moveTo>
                <a:quadBezTo>
                  <a:pt x="208480" y="4714"/>
                  <a:pt x="209570" y="4404"/>
                </a:quadBezTo>
                <a:cubicBezTo>
                  <a:pt x="209957" y="4299"/>
                  <a:pt x="210355" y="4522"/>
                  <a:pt x="210460" y="4904"/>
                </a:cubicBezTo>
                <a:lnTo>
                  <a:pt x="210990" y="6814"/>
                </a:lnTo>
                <a:cubicBezTo>
                  <a:pt x="211048" y="7025"/>
                  <a:pt x="210996" y="7251"/>
                  <a:pt x="210851" y="7416"/>
                </a:cubicBezTo>
                <a:cubicBezTo>
                  <a:pt x="210706" y="7581"/>
                  <a:pt x="210488" y="7663"/>
                  <a:pt x="210270" y="7634"/>
                </a:cubicBezTo>
                <a:quadBezTo>
                  <a:pt x="208870" y="7434"/>
                  <a:pt x="207470" y="8724"/>
                </a:quadBezTo>
                <a:cubicBezTo>
                  <a:pt x="207298" y="8883"/>
                  <a:pt x="207200" y="9108"/>
                  <a:pt x="207200" y="9344"/>
                </a:cubicBezTo>
                <a:lnTo>
                  <a:pt x="207200" y="16074"/>
                </a:lnTo>
                <a:cubicBezTo>
                  <a:pt x="207200" y="16295"/>
                  <a:pt x="207025" y="16474"/>
                  <a:pt x="206810" y="16474"/>
                </a:cubicBezTo>
                <a:lnTo>
                  <a:pt x="204230" y="16474"/>
                </a:lnTo>
                <a:cubicBezTo>
                  <a:pt x="204037" y="16474"/>
                  <a:pt x="203880" y="16317"/>
                  <a:pt x="203880" y="16124"/>
                </a:cubicBezTo>
                <a:lnTo>
                  <a:pt x="203880" y="5174"/>
                </a:lnTo>
                <a:cubicBezTo>
                  <a:pt x="203880" y="4858"/>
                  <a:pt x="204110" y="4590"/>
                  <a:pt x="204420" y="4544"/>
                </a:cubicBezTo>
                <a:quadBezTo>
                  <a:pt x="206890" y="4124"/>
                  <a:pt x="206970" y="5394"/>
                </a:quadBezTo>
                <a:cubicBezTo>
                  <a:pt x="206979" y="5541"/>
                  <a:pt x="207074" y="5668"/>
                  <a:pt x="207213" y="5718"/>
                </a:cubicBezTo>
                <a:cubicBezTo>
                  <a:pt x="207352" y="5768"/>
                  <a:pt x="207508" y="5731"/>
                  <a:pt x="207610" y="5624"/>
                </a:cubicBezTo>
                <a:close/>
                <a:moveTo>
                  <a:pt x="217400" y="12174"/>
                </a:moveTo>
                <a:lnTo>
                  <a:pt x="219480" y="4994"/>
                </a:lnTo>
                <a:cubicBezTo>
                  <a:pt x="219557" y="4716"/>
                  <a:pt x="219810" y="4524"/>
                  <a:pt x="220100" y="4524"/>
                </a:cubicBezTo>
                <a:lnTo>
                  <a:pt x="222590" y="4524"/>
                </a:lnTo>
                <a:cubicBezTo>
                  <a:pt x="222718" y="4524"/>
                  <a:pt x="222838" y="4587"/>
                  <a:pt x="222912" y="4692"/>
                </a:cubicBezTo>
                <a:cubicBezTo>
                  <a:pt x="222986" y="4797"/>
                  <a:pt x="223004" y="4932"/>
                  <a:pt x="222960" y="5054"/>
                </a:cubicBezTo>
                <a:lnTo>
                  <a:pt x="219050" y="16044"/>
                </a:lnTo>
                <a:cubicBezTo>
                  <a:pt x="218960" y="16301"/>
                  <a:pt x="218715" y="16474"/>
                  <a:pt x="218440" y="16474"/>
                </a:cubicBezTo>
                <a:lnTo>
                  <a:pt x="215950" y="16474"/>
                </a:lnTo>
                <a:cubicBezTo>
                  <a:pt x="215656" y="16474"/>
                  <a:pt x="215396" y="16294"/>
                  <a:pt x="215300" y="16024"/>
                </a:cubicBezTo>
                <a:lnTo>
                  <a:pt x="211170" y="4664"/>
                </a:lnTo>
                <a:cubicBezTo>
                  <a:pt x="211159" y="4632"/>
                  <a:pt x="211164" y="4596"/>
                  <a:pt x="211183" y="4568"/>
                </a:cubicBezTo>
                <a:cubicBezTo>
                  <a:pt x="211203" y="4540"/>
                  <a:pt x="211236" y="4524"/>
                  <a:pt x="211270" y="4524"/>
                </a:cubicBezTo>
                <a:lnTo>
                  <a:pt x="214630" y="4524"/>
                </a:lnTo>
                <a:cubicBezTo>
                  <a:pt x="214795" y="4524"/>
                  <a:pt x="214939" y="4635"/>
                  <a:pt x="214980" y="4794"/>
                </a:cubicBezTo>
                <a:lnTo>
                  <a:pt x="217020" y="12174"/>
                </a:lnTo>
                <a:cubicBezTo>
                  <a:pt x="217043" y="12258"/>
                  <a:pt x="217120" y="12317"/>
                  <a:pt x="217208" y="12317"/>
                </a:cubicBezTo>
                <a:cubicBezTo>
                  <a:pt x="217296" y="12317"/>
                  <a:pt x="217374" y="12258"/>
                  <a:pt x="217400" y="12174"/>
                </a:cubicBezTo>
                <a:close/>
                <a:moveTo>
                  <a:pt x="227971" y="16099"/>
                </a:moveTo>
                <a:cubicBezTo>
                  <a:pt x="227970" y="16326"/>
                  <a:pt x="227786" y="16509"/>
                  <a:pt x="227559" y="16508"/>
                </a:cubicBezTo>
                <a:lnTo>
                  <a:pt x="225079" y="16499"/>
                </a:lnTo>
                <a:cubicBezTo>
                  <a:pt x="224970" y="16499"/>
                  <a:pt x="224866" y="16455"/>
                  <a:pt x="224790" y="16378"/>
                </a:cubicBezTo>
                <a:cubicBezTo>
                  <a:pt x="224713" y="16301"/>
                  <a:pt x="224670" y="16197"/>
                  <a:pt x="224671" y="16088"/>
                </a:cubicBezTo>
                <a:lnTo>
                  <a:pt x="224709" y="4968"/>
                </a:lnTo>
                <a:cubicBezTo>
                  <a:pt x="224710" y="4859"/>
                  <a:pt x="224753" y="4755"/>
                  <a:pt x="224831" y="4679"/>
                </a:cubicBezTo>
                <a:cubicBezTo>
                  <a:pt x="224908" y="4602"/>
                  <a:pt x="225012" y="4559"/>
                  <a:pt x="225121" y="4559"/>
                </a:cubicBezTo>
                <a:lnTo>
                  <a:pt x="227601" y="4568"/>
                </a:lnTo>
                <a:cubicBezTo>
                  <a:pt x="227710" y="4569"/>
                  <a:pt x="227814" y="4612"/>
                  <a:pt x="227890" y="4689"/>
                </a:cubicBezTo>
                <a:cubicBezTo>
                  <a:pt x="227967" y="4766"/>
                  <a:pt x="228010" y="4871"/>
                  <a:pt x="228009" y="4980"/>
                </a:cubicBezTo>
                <a:lnTo>
                  <a:pt x="227971" y="16099"/>
                </a:lnTo>
                <a:close/>
                <a:moveTo>
                  <a:pt x="250086" y="4524"/>
                </a:moveTo>
                <a:quadBezTo>
                  <a:pt x="250669" y="4527"/>
                  <a:pt x="251229" y="4622"/>
                </a:quadBezTo>
                <a:cubicBezTo>
                  <a:pt x="251579" y="4683"/>
                  <a:pt x="251854" y="4951"/>
                  <a:pt x="251920" y="5294"/>
                </a:cubicBezTo>
                <a:quadBezTo>
                  <a:pt x="252940" y="10614"/>
                  <a:pt x="253100" y="11294"/>
                </a:quadBezTo>
                <a:cubicBezTo>
                  <a:pt x="253126" y="11405"/>
                  <a:pt x="253226" y="11483"/>
                  <a:pt x="253340" y="11483"/>
                </a:cubicBezTo>
                <a:cubicBezTo>
                  <a:pt x="253454" y="11483"/>
                  <a:pt x="253554" y="11405"/>
                  <a:pt x="253580" y="11294"/>
                </a:cubicBezTo>
                <a:lnTo>
                  <a:pt x="255020" y="4924"/>
                </a:lnTo>
                <a:cubicBezTo>
                  <a:pt x="255073" y="4701"/>
                  <a:pt x="255267" y="4544"/>
                  <a:pt x="255490" y="4544"/>
                </a:cubicBezTo>
                <a:lnTo>
                  <a:pt x="258100" y="4544"/>
                </a:lnTo>
                <a:cubicBezTo>
                  <a:pt x="258223" y="4544"/>
                  <a:pt x="258340" y="4601"/>
                  <a:pt x="258414" y="4700"/>
                </a:cubicBezTo>
                <a:cubicBezTo>
                  <a:pt x="258489" y="4798"/>
                  <a:pt x="258513" y="4925"/>
                  <a:pt x="258480" y="5044"/>
                </a:cubicBezTo>
                <a:lnTo>
                  <a:pt x="255540" y="15184"/>
                </a:lnTo>
                <a:cubicBezTo>
                  <a:pt x="255263" y="16139"/>
                  <a:pt x="254365" y="16778"/>
                  <a:pt x="253371" y="16725"/>
                </a:cubicBezTo>
                <a:cubicBezTo>
                  <a:pt x="252377" y="16672"/>
                  <a:pt x="251551" y="15942"/>
                  <a:pt x="251375" y="14962"/>
                </a:cubicBezTo>
                <a:quadBezTo>
                  <a:pt x="250330" y="9101"/>
                  <a:pt x="250064" y="9100"/>
                </a:quadBezTo>
                <a:quadBezTo>
                  <a:pt x="249798" y="9098"/>
                  <a:pt x="248696" y="14949"/>
                </a:quadBezTo>
                <a:cubicBezTo>
                  <a:pt x="248512" y="15927"/>
                  <a:pt x="247678" y="16650"/>
                  <a:pt x="246684" y="16693"/>
                </a:cubicBezTo>
                <a:cubicBezTo>
                  <a:pt x="245690" y="16736"/>
                  <a:pt x="244797" y="16089"/>
                  <a:pt x="244530" y="15131"/>
                </a:cubicBezTo>
                <a:lnTo>
                  <a:pt x="241687" y="4963"/>
                </a:lnTo>
                <a:cubicBezTo>
                  <a:pt x="241655" y="4844"/>
                  <a:pt x="241681" y="4717"/>
                  <a:pt x="241756" y="4620"/>
                </a:cubicBezTo>
                <a:cubicBezTo>
                  <a:pt x="241832" y="4522"/>
                  <a:pt x="241949" y="4466"/>
                  <a:pt x="242072" y="4467"/>
                </a:cubicBezTo>
                <a:lnTo>
                  <a:pt x="244682" y="4492"/>
                </a:lnTo>
                <a:cubicBezTo>
                  <a:pt x="244905" y="4494"/>
                  <a:pt x="245098" y="4653"/>
                  <a:pt x="245148" y="4876"/>
                </a:cubicBezTo>
                <a:lnTo>
                  <a:pt x="246527" y="11260"/>
                </a:lnTo>
                <a:cubicBezTo>
                  <a:pt x="246552" y="11371"/>
                  <a:pt x="246651" y="11451"/>
                  <a:pt x="246765" y="11452"/>
                </a:cubicBezTo>
                <a:cubicBezTo>
                  <a:pt x="246880" y="11453"/>
                  <a:pt x="246980" y="11375"/>
                  <a:pt x="247007" y="11265"/>
                </a:cubicBezTo>
                <a:quadBezTo>
                  <a:pt x="247174" y="10586"/>
                  <a:pt x="248245" y="5276"/>
                </a:quadBezTo>
                <a:cubicBezTo>
                  <a:pt x="248314" y="4934"/>
                  <a:pt x="248591" y="4669"/>
                  <a:pt x="248942" y="4611"/>
                </a:cubicBezTo>
                <a:quadBezTo>
                  <a:pt x="249503" y="4521"/>
                  <a:pt x="250086" y="4524"/>
                </a:quadBezTo>
                <a:close/>
                <a:moveTo>
                  <a:pt x="52768" y="6944"/>
                </a:moveTo>
                <a:cubicBezTo>
                  <a:pt x="53484" y="6951"/>
                  <a:pt x="54167" y="7339"/>
                  <a:pt x="54666" y="8021"/>
                </a:cubicBezTo>
                <a:cubicBezTo>
                  <a:pt x="55165" y="8704"/>
                  <a:pt x="55440" y="9625"/>
                  <a:pt x="55430" y="10582"/>
                </a:cubicBezTo>
                <a:cubicBezTo>
                  <a:pt x="55420" y="11539"/>
                  <a:pt x="55126" y="12455"/>
                  <a:pt x="54612" y="13126"/>
                </a:cubicBezTo>
                <a:cubicBezTo>
                  <a:pt x="54099" y="13798"/>
                  <a:pt x="53408" y="14171"/>
                  <a:pt x="52692" y="14164"/>
                </a:cubicBezTo>
                <a:cubicBezTo>
                  <a:pt x="51976" y="14156"/>
                  <a:pt x="51293" y="13769"/>
                  <a:pt x="50794" y="13086"/>
                </a:cubicBezTo>
                <a:cubicBezTo>
                  <a:pt x="50295" y="12404"/>
                  <a:pt x="50020" y="11483"/>
                  <a:pt x="50030" y="10525"/>
                </a:cubicBezTo>
                <a:cubicBezTo>
                  <a:pt x="50040" y="9568"/>
                  <a:pt x="50334" y="8653"/>
                  <a:pt x="50848" y="7981"/>
                </a:cubicBezTo>
                <a:cubicBezTo>
                  <a:pt x="51361" y="7310"/>
                  <a:pt x="52052" y="6936"/>
                  <a:pt x="52768" y="6944"/>
                </a:cubicBezTo>
                <a:close/>
                <a:moveTo>
                  <a:pt x="18640" y="9314"/>
                </a:moveTo>
                <a:cubicBezTo>
                  <a:pt x="18582" y="9314"/>
                  <a:pt x="18526" y="9291"/>
                  <a:pt x="18484" y="9249"/>
                </a:cubicBezTo>
                <a:cubicBezTo>
                  <a:pt x="18443" y="9208"/>
                  <a:pt x="18420" y="9152"/>
                  <a:pt x="18420" y="9094"/>
                </a:cubicBezTo>
                <a:lnTo>
                  <a:pt x="18420" y="8954"/>
                </a:lnTo>
                <a:cubicBezTo>
                  <a:pt x="18420" y="7960"/>
                  <a:pt x="19226" y="7154"/>
                  <a:pt x="20220" y="7154"/>
                </a:cubicBezTo>
                <a:lnTo>
                  <a:pt x="20500" y="7154"/>
                </a:lnTo>
                <a:cubicBezTo>
                  <a:pt x="20977" y="7154"/>
                  <a:pt x="21435" y="7343"/>
                  <a:pt x="21773" y="7681"/>
                </a:cubicBezTo>
                <a:cubicBezTo>
                  <a:pt x="22110" y="8019"/>
                  <a:pt x="22300" y="8476"/>
                  <a:pt x="22300" y="8954"/>
                </a:cubicBezTo>
                <a:lnTo>
                  <a:pt x="22300" y="9094"/>
                </a:lnTo>
                <a:cubicBezTo>
                  <a:pt x="22300" y="9152"/>
                  <a:pt x="22277" y="9208"/>
                  <a:pt x="22236" y="9249"/>
                </a:cubicBezTo>
                <a:cubicBezTo>
                  <a:pt x="22194" y="9291"/>
                  <a:pt x="22138" y="9314"/>
                  <a:pt x="22080" y="9314"/>
                </a:cubicBezTo>
                <a:lnTo>
                  <a:pt x="18640" y="9314"/>
                </a:lnTo>
                <a:close/>
                <a:moveTo>
                  <a:pt x="32687" y="7204"/>
                </a:moveTo>
                <a:cubicBezTo>
                  <a:pt x="33337" y="7192"/>
                  <a:pt x="33967" y="7524"/>
                  <a:pt x="34438" y="8129"/>
                </a:cubicBezTo>
                <a:cubicBezTo>
                  <a:pt x="34909" y="8733"/>
                  <a:pt x="35183" y="9560"/>
                  <a:pt x="35200" y="10427"/>
                </a:cubicBezTo>
                <a:cubicBezTo>
                  <a:pt x="35234" y="12232"/>
                  <a:pt x="34166" y="13717"/>
                  <a:pt x="32813" y="13743"/>
                </a:cubicBezTo>
                <a:cubicBezTo>
                  <a:pt x="32163" y="13756"/>
                  <a:pt x="31533" y="13423"/>
                  <a:pt x="31062" y="12819"/>
                </a:cubicBezTo>
                <a:cubicBezTo>
                  <a:pt x="30591" y="12215"/>
                  <a:pt x="30317" y="11388"/>
                  <a:pt x="30300" y="10521"/>
                </a:cubicBezTo>
                <a:cubicBezTo>
                  <a:pt x="30266" y="8715"/>
                  <a:pt x="31334" y="7230"/>
                  <a:pt x="32687" y="7204"/>
                </a:cubicBezTo>
                <a:close/>
                <a:moveTo>
                  <a:pt x="134629" y="9299"/>
                </a:moveTo>
                <a:cubicBezTo>
                  <a:pt x="134513" y="9300"/>
                  <a:pt x="134418" y="9207"/>
                  <a:pt x="134417" y="9091"/>
                </a:cubicBezTo>
                <a:lnTo>
                  <a:pt x="134416" y="8981"/>
                </a:lnTo>
                <a:cubicBezTo>
                  <a:pt x="134408" y="7998"/>
                  <a:pt x="135207" y="7194"/>
                  <a:pt x="136201" y="7185"/>
                </a:cubicBezTo>
                <a:lnTo>
                  <a:pt x="136501" y="7183"/>
                </a:lnTo>
                <a:cubicBezTo>
                  <a:pt x="136978" y="7178"/>
                  <a:pt x="137438" y="7362"/>
                  <a:pt x="137778" y="7693"/>
                </a:cubicBezTo>
                <a:cubicBezTo>
                  <a:pt x="138119" y="8024"/>
                  <a:pt x="138312" y="8475"/>
                  <a:pt x="138316" y="8947"/>
                </a:cubicBezTo>
                <a:lnTo>
                  <a:pt x="138317" y="9057"/>
                </a:lnTo>
                <a:cubicBezTo>
                  <a:pt x="138318" y="9112"/>
                  <a:pt x="138296" y="9166"/>
                  <a:pt x="138257" y="9206"/>
                </a:cubicBezTo>
                <a:cubicBezTo>
                  <a:pt x="138218" y="9245"/>
                  <a:pt x="138165" y="9268"/>
                  <a:pt x="138109" y="9269"/>
                </a:cubicBezTo>
                <a:lnTo>
                  <a:pt x="134629" y="9299"/>
                </a:lnTo>
                <a:close/>
                <a:moveTo>
                  <a:pt x="194624" y="9300"/>
                </a:moveTo>
                <a:cubicBezTo>
                  <a:pt x="194508" y="9300"/>
                  <a:pt x="194413" y="9207"/>
                  <a:pt x="194413" y="9091"/>
                </a:cubicBezTo>
                <a:lnTo>
                  <a:pt x="194413" y="8961"/>
                </a:lnTo>
                <a:cubicBezTo>
                  <a:pt x="194411" y="8488"/>
                  <a:pt x="194598" y="8035"/>
                  <a:pt x="194932" y="7700"/>
                </a:cubicBezTo>
                <a:cubicBezTo>
                  <a:pt x="195267" y="7365"/>
                  <a:pt x="195722" y="7176"/>
                  <a:pt x="196196" y="7174"/>
                </a:cubicBezTo>
                <a:lnTo>
                  <a:pt x="196496" y="7173"/>
                </a:lnTo>
                <a:cubicBezTo>
                  <a:pt x="196971" y="7172"/>
                  <a:pt x="197427" y="7358"/>
                  <a:pt x="197764" y="7690"/>
                </a:cubicBezTo>
                <a:cubicBezTo>
                  <a:pt x="198101" y="8023"/>
                  <a:pt x="198291" y="8475"/>
                  <a:pt x="198292" y="8947"/>
                </a:cubicBezTo>
                <a:lnTo>
                  <a:pt x="198293" y="9077"/>
                </a:lnTo>
                <a:cubicBezTo>
                  <a:pt x="198293" y="9193"/>
                  <a:pt x="198200" y="9287"/>
                  <a:pt x="198084" y="9288"/>
                </a:cubicBezTo>
                <a:lnTo>
                  <a:pt x="194624" y="9300"/>
                </a:lnTo>
                <a:close/>
                <a:moveTo>
                  <a:pt x="233615" y="9318"/>
                </a:moveTo>
                <a:cubicBezTo>
                  <a:pt x="233557" y="9318"/>
                  <a:pt x="233500" y="9296"/>
                  <a:pt x="233459" y="9255"/>
                </a:cubicBezTo>
                <a:cubicBezTo>
                  <a:pt x="233417" y="9215"/>
                  <a:pt x="233393" y="9159"/>
                  <a:pt x="233392" y="9101"/>
                </a:cubicBezTo>
                <a:lnTo>
                  <a:pt x="233390" y="8981"/>
                </a:lnTo>
                <a:cubicBezTo>
                  <a:pt x="233384" y="8509"/>
                  <a:pt x="233561" y="8053"/>
                  <a:pt x="233882" y="7715"/>
                </a:cubicBezTo>
                <a:cubicBezTo>
                  <a:pt x="234204" y="7377"/>
                  <a:pt x="234644" y="7183"/>
                  <a:pt x="235105" y="7177"/>
                </a:cubicBezTo>
                <a:lnTo>
                  <a:pt x="235505" y="7171"/>
                </a:lnTo>
                <a:cubicBezTo>
                  <a:pt x="236466" y="7158"/>
                  <a:pt x="237256" y="7944"/>
                  <a:pt x="237270" y="8927"/>
                </a:cubicBezTo>
                <a:lnTo>
                  <a:pt x="237272" y="9047"/>
                </a:lnTo>
                <a:cubicBezTo>
                  <a:pt x="237272" y="9105"/>
                  <a:pt x="237250" y="9161"/>
                  <a:pt x="237209" y="9203"/>
                </a:cubicBezTo>
                <a:cubicBezTo>
                  <a:pt x="237169" y="9245"/>
                  <a:pt x="237113" y="9269"/>
                  <a:pt x="237055" y="9270"/>
                </a:cubicBezTo>
                <a:lnTo>
                  <a:pt x="233615" y="9318"/>
                </a:lnTo>
                <a:close/>
                <a:moveTo>
                  <a:pt x="277210" y="11124"/>
                </a:moveTo>
                <a:cubicBezTo>
                  <a:pt x="277210" y="11323"/>
                  <a:pt x="277049" y="11484"/>
                  <a:pt x="276850" y="11484"/>
                </a:cubicBezTo>
                <a:lnTo>
                  <a:pt x="265030" y="11484"/>
                </a:lnTo>
                <a:cubicBezTo>
                  <a:pt x="264935" y="11484"/>
                  <a:pt x="264843" y="11446"/>
                  <a:pt x="264775" y="11378"/>
                </a:cubicBezTo>
                <a:cubicBezTo>
                  <a:pt x="264708" y="11311"/>
                  <a:pt x="264670" y="11219"/>
                  <a:pt x="264670" y="11124"/>
                </a:cubicBezTo>
                <a:lnTo>
                  <a:pt x="264670" y="9304"/>
                </a:lnTo>
                <a:cubicBezTo>
                  <a:pt x="264670" y="9208"/>
                  <a:pt x="264708" y="9117"/>
                  <a:pt x="264775" y="9049"/>
                </a:cubicBezTo>
                <a:cubicBezTo>
                  <a:pt x="264843" y="8982"/>
                  <a:pt x="264935" y="8944"/>
                  <a:pt x="265030" y="8944"/>
                </a:cubicBezTo>
                <a:lnTo>
                  <a:pt x="276850" y="8944"/>
                </a:lnTo>
                <a:cubicBezTo>
                  <a:pt x="277049" y="8944"/>
                  <a:pt x="277210" y="9105"/>
                  <a:pt x="277210" y="9304"/>
                </a:cubicBezTo>
                <a:lnTo>
                  <a:pt x="277210" y="11124"/>
                </a:lnTo>
                <a:close/>
                <a:moveTo>
                  <a:pt x="353897" y="8923"/>
                </a:moveTo>
                <a:cubicBezTo>
                  <a:pt x="355075" y="8824"/>
                  <a:pt x="356125" y="9877"/>
                  <a:pt x="356242" y="11275"/>
                </a:cubicBezTo>
                <a:cubicBezTo>
                  <a:pt x="356360" y="12673"/>
                  <a:pt x="355500" y="13886"/>
                  <a:pt x="354323" y="13985"/>
                </a:cubicBezTo>
                <a:cubicBezTo>
                  <a:pt x="353145" y="14084"/>
                  <a:pt x="352095" y="13031"/>
                  <a:pt x="351978" y="11633"/>
                </a:cubicBezTo>
                <a:cubicBezTo>
                  <a:pt x="351860" y="10235"/>
                  <a:pt x="352720" y="9022"/>
                  <a:pt x="353897" y="8923"/>
                </a:cubicBezTo>
                <a:close/>
                <a:moveTo>
                  <a:pt x="80250" y="11154"/>
                </a:moveTo>
                <a:cubicBezTo>
                  <a:pt x="80333" y="11137"/>
                  <a:pt x="80420" y="11158"/>
                  <a:pt x="80486" y="11212"/>
                </a:cubicBezTo>
                <a:cubicBezTo>
                  <a:pt x="80552" y="11267"/>
                  <a:pt x="80590" y="11348"/>
                  <a:pt x="80590" y="11434"/>
                </a:cubicBezTo>
                <a:quadBezTo>
                  <a:pt x="80590" y="14424"/>
                  <a:pt x="77540" y="14284"/>
                </a:quadBezTo>
                <a:quadBezTo>
                  <a:pt x="77070" y="14264"/>
                  <a:pt x="76900" y="13754"/>
                </a:quadBezTo>
                <a:cubicBezTo>
                  <a:pt x="76760" y="13336"/>
                  <a:pt x="76772" y="12887"/>
                  <a:pt x="76934" y="12505"/>
                </a:cubicBezTo>
                <a:cubicBezTo>
                  <a:pt x="77095" y="12124"/>
                  <a:pt x="77393" y="11843"/>
                  <a:pt x="77760" y="11724"/>
                </a:cubicBezTo>
                <a:quadBezTo>
                  <a:pt x="78460" y="11494"/>
                  <a:pt x="80250" y="11154"/>
                </a:quadBezTo>
                <a:close/>
                <a:moveTo>
                  <a:pt x="119513" y="11149"/>
                </a:moveTo>
                <a:cubicBezTo>
                  <a:pt x="119597" y="11133"/>
                  <a:pt x="119684" y="11156"/>
                  <a:pt x="119749" y="11211"/>
                </a:cubicBezTo>
                <a:cubicBezTo>
                  <a:pt x="119815" y="11267"/>
                  <a:pt x="119852" y="11349"/>
                  <a:pt x="119851" y="11435"/>
                </a:cubicBezTo>
                <a:quadBezTo>
                  <a:pt x="119815" y="14440"/>
                  <a:pt x="116751" y="14263"/>
                </a:quadBezTo>
                <a:quadBezTo>
                  <a:pt x="116279" y="14237"/>
                  <a:pt x="116114" y="13722"/>
                </a:quadBezTo>
                <a:cubicBezTo>
                  <a:pt x="115978" y="13301"/>
                  <a:pt x="115996" y="12849"/>
                  <a:pt x="116163" y="12468"/>
                </a:cubicBezTo>
                <a:cubicBezTo>
                  <a:pt x="116330" y="12087"/>
                  <a:pt x="116632" y="11807"/>
                  <a:pt x="117003" y="11692"/>
                </a:cubicBezTo>
                <a:quadBezTo>
                  <a:pt x="117709" y="11470"/>
                  <a:pt x="119513" y="11149"/>
                </a:quad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4" name="bf-1"/>
          <p:cNvSpPr/>
          <p:nvPr/>
        </p:nvSpPr>
        <p:spPr>
          <a:xfrm>
            <a:off x="8734951" y="213238"/>
            <a:ext cx="3221708" cy="117565"/>
          </a:xfrm>
          <a:custGeom>
            <a:avLst/>
            <a:gdLst/>
            <a:ahLst/>
            <a:cxnLst/>
            <a:rect l="0" t="0" r="r" b="b"/>
            <a:pathLst>
              <a:path w="338237" h="12343" stroke="1" extrusionOk="0">
                <a:moveTo>
                  <a:pt x="32147" y="9164"/>
                </a:moveTo>
                <a:cubicBezTo>
                  <a:pt x="32147" y="9267"/>
                  <a:pt x="32106" y="9366"/>
                  <a:pt x="32033" y="9439"/>
                </a:cubicBezTo>
                <a:cubicBezTo>
                  <a:pt x="31959" y="9512"/>
                  <a:pt x="31860" y="9553"/>
                  <a:pt x="31757" y="9553"/>
                </a:cubicBezTo>
                <a:lnTo>
                  <a:pt x="31577" y="9553"/>
                </a:lnTo>
                <a:cubicBezTo>
                  <a:pt x="31473" y="9552"/>
                  <a:pt x="31374" y="9511"/>
                  <a:pt x="31301" y="9438"/>
                </a:cubicBezTo>
                <a:cubicBezTo>
                  <a:pt x="31228" y="9365"/>
                  <a:pt x="31187" y="9265"/>
                  <a:pt x="31187" y="9162"/>
                </a:cubicBezTo>
                <a:lnTo>
                  <a:pt x="31202" y="642"/>
                </a:lnTo>
                <a:cubicBezTo>
                  <a:pt x="31202" y="539"/>
                  <a:pt x="31244" y="439"/>
                  <a:pt x="31317" y="366"/>
                </a:cubicBezTo>
                <a:cubicBezTo>
                  <a:pt x="31390" y="293"/>
                  <a:pt x="31489" y="252"/>
                  <a:pt x="31593" y="253"/>
                </a:cubicBezTo>
                <a:lnTo>
                  <a:pt x="31773" y="253"/>
                </a:lnTo>
                <a:cubicBezTo>
                  <a:pt x="31988" y="253"/>
                  <a:pt x="32163" y="428"/>
                  <a:pt x="32162" y="644"/>
                </a:cubicBezTo>
                <a:lnTo>
                  <a:pt x="32147" y="9164"/>
                </a:lnTo>
                <a:close/>
                <a:moveTo>
                  <a:pt x="71865" y="4253"/>
                </a:moveTo>
                <a:lnTo>
                  <a:pt x="75795" y="4253"/>
                </a:lnTo>
                <a:cubicBezTo>
                  <a:pt x="75866" y="4253"/>
                  <a:pt x="75935" y="4281"/>
                  <a:pt x="75986" y="4332"/>
                </a:cubicBezTo>
                <a:cubicBezTo>
                  <a:pt x="76036" y="4382"/>
                  <a:pt x="76065" y="4451"/>
                  <a:pt x="76065" y="4523"/>
                </a:cubicBezTo>
                <a:lnTo>
                  <a:pt x="76065" y="5193"/>
                </a:lnTo>
                <a:cubicBezTo>
                  <a:pt x="76065" y="5264"/>
                  <a:pt x="76036" y="5333"/>
                  <a:pt x="75986" y="5384"/>
                </a:cubicBezTo>
                <a:cubicBezTo>
                  <a:pt x="75935" y="5434"/>
                  <a:pt x="75866" y="5463"/>
                  <a:pt x="75795" y="5463"/>
                </a:cubicBezTo>
                <a:lnTo>
                  <a:pt x="71875" y="5463"/>
                </a:lnTo>
                <a:cubicBezTo>
                  <a:pt x="71803" y="5463"/>
                  <a:pt x="71734" y="5491"/>
                  <a:pt x="71684" y="5542"/>
                </a:cubicBezTo>
                <a:cubicBezTo>
                  <a:pt x="71633" y="5592"/>
                  <a:pt x="71605" y="5661"/>
                  <a:pt x="71605" y="5733"/>
                </a:cubicBezTo>
                <a:lnTo>
                  <a:pt x="71605" y="9203"/>
                </a:lnTo>
                <a:cubicBezTo>
                  <a:pt x="71605" y="9352"/>
                  <a:pt x="71484" y="9473"/>
                  <a:pt x="71335" y="9473"/>
                </a:cubicBezTo>
                <a:lnTo>
                  <a:pt x="70555" y="9473"/>
                </a:lnTo>
                <a:cubicBezTo>
                  <a:pt x="70406" y="9473"/>
                  <a:pt x="70285" y="9352"/>
                  <a:pt x="70285" y="9203"/>
                </a:cubicBezTo>
                <a:lnTo>
                  <a:pt x="70285" y="513"/>
                </a:lnTo>
                <a:cubicBezTo>
                  <a:pt x="70285" y="364"/>
                  <a:pt x="70406" y="243"/>
                  <a:pt x="70555" y="243"/>
                </a:cubicBezTo>
                <a:lnTo>
                  <a:pt x="78559" y="243"/>
                </a:lnTo>
                <a:cubicBezTo>
                  <a:pt x="78655" y="243"/>
                  <a:pt x="78744" y="294"/>
                  <a:pt x="78793" y="378"/>
                </a:cubicBezTo>
                <a:lnTo>
                  <a:pt x="81154" y="4466"/>
                </a:lnTo>
                <a:cubicBezTo>
                  <a:pt x="81203" y="4551"/>
                  <a:pt x="81294" y="4602"/>
                  <a:pt x="81391" y="4601"/>
                </a:cubicBezTo>
                <a:cubicBezTo>
                  <a:pt x="81489" y="4600"/>
                  <a:pt x="81578" y="4546"/>
                  <a:pt x="81625" y="4461"/>
                </a:cubicBezTo>
                <a:lnTo>
                  <a:pt x="83639" y="769"/>
                </a:lnTo>
                <a:cubicBezTo>
                  <a:pt x="83662" y="726"/>
                  <a:pt x="83697" y="690"/>
                  <a:pt x="83740" y="665"/>
                </a:cubicBezTo>
                <a:lnTo>
                  <a:pt x="84822" y="37"/>
                </a:lnTo>
                <a:cubicBezTo>
                  <a:pt x="84927" y="-24"/>
                  <a:pt x="85059" y="-8"/>
                  <a:pt x="85146" y="76"/>
                </a:cubicBezTo>
                <a:cubicBezTo>
                  <a:pt x="85232" y="161"/>
                  <a:pt x="85252" y="293"/>
                  <a:pt x="85195" y="399"/>
                </a:cubicBezTo>
                <a:lnTo>
                  <a:pt x="82018" y="6242"/>
                </a:lnTo>
                <a:cubicBezTo>
                  <a:pt x="81996" y="6282"/>
                  <a:pt x="81985" y="6326"/>
                  <a:pt x="81985" y="6371"/>
                </a:cubicBezTo>
                <a:lnTo>
                  <a:pt x="81985" y="9066"/>
                </a:lnTo>
                <a:cubicBezTo>
                  <a:pt x="81985" y="9163"/>
                  <a:pt x="81933" y="9252"/>
                  <a:pt x="81848" y="9300"/>
                </a:cubicBezTo>
                <a:lnTo>
                  <a:pt x="81158" y="9693"/>
                </a:lnTo>
                <a:cubicBezTo>
                  <a:pt x="81075" y="9741"/>
                  <a:pt x="80972" y="9740"/>
                  <a:pt x="80889" y="9692"/>
                </a:cubicBezTo>
                <a:cubicBezTo>
                  <a:pt x="80806" y="9644"/>
                  <a:pt x="80755" y="9555"/>
                  <a:pt x="80755" y="9458"/>
                </a:cubicBezTo>
                <a:lnTo>
                  <a:pt x="80755" y="6195"/>
                </a:lnTo>
                <a:cubicBezTo>
                  <a:pt x="80755" y="6148"/>
                  <a:pt x="80742" y="6101"/>
                  <a:pt x="80719" y="6060"/>
                </a:cubicBezTo>
                <a:lnTo>
                  <a:pt x="77634" y="718"/>
                </a:lnTo>
                <a:cubicBezTo>
                  <a:pt x="77586" y="633"/>
                  <a:pt x="77495" y="582"/>
                  <a:pt x="77398" y="583"/>
                </a:cubicBezTo>
                <a:cubicBezTo>
                  <a:pt x="77300" y="584"/>
                  <a:pt x="77211" y="637"/>
                  <a:pt x="77164" y="723"/>
                </a:cubicBezTo>
                <a:lnTo>
                  <a:pt x="76862" y="1273"/>
                </a:lnTo>
                <a:cubicBezTo>
                  <a:pt x="76814" y="1359"/>
                  <a:pt x="76724" y="1413"/>
                  <a:pt x="76625" y="1413"/>
                </a:cubicBezTo>
                <a:lnTo>
                  <a:pt x="71865" y="1413"/>
                </a:lnTo>
                <a:cubicBezTo>
                  <a:pt x="71716" y="1413"/>
                  <a:pt x="71595" y="1534"/>
                  <a:pt x="71595" y="1683"/>
                </a:cubicBezTo>
                <a:lnTo>
                  <a:pt x="71595" y="3983"/>
                </a:lnTo>
                <a:cubicBezTo>
                  <a:pt x="71595" y="4132"/>
                  <a:pt x="71716" y="4253"/>
                  <a:pt x="71865" y="4253"/>
                </a:cubicBezTo>
                <a:close/>
                <a:moveTo>
                  <a:pt x="123867" y="9214"/>
                </a:moveTo>
                <a:cubicBezTo>
                  <a:pt x="123867" y="9374"/>
                  <a:pt x="123737" y="9503"/>
                  <a:pt x="123577" y="9503"/>
                </a:cubicBezTo>
                <a:lnTo>
                  <a:pt x="123177" y="9502"/>
                </a:lnTo>
                <a:cubicBezTo>
                  <a:pt x="123100" y="9502"/>
                  <a:pt x="123026" y="9472"/>
                  <a:pt x="122972" y="9417"/>
                </a:cubicBezTo>
                <a:cubicBezTo>
                  <a:pt x="122917" y="9363"/>
                  <a:pt x="122887" y="9289"/>
                  <a:pt x="122887" y="9212"/>
                </a:cubicBezTo>
                <a:lnTo>
                  <a:pt x="122902" y="372"/>
                </a:lnTo>
                <a:cubicBezTo>
                  <a:pt x="122903" y="212"/>
                  <a:pt x="123033" y="82"/>
                  <a:pt x="123193" y="82"/>
                </a:cubicBezTo>
                <a:lnTo>
                  <a:pt x="123593" y="83"/>
                </a:lnTo>
                <a:cubicBezTo>
                  <a:pt x="123670" y="83"/>
                  <a:pt x="123744" y="114"/>
                  <a:pt x="123798" y="168"/>
                </a:cubicBezTo>
                <a:cubicBezTo>
                  <a:pt x="123852" y="223"/>
                  <a:pt x="123883" y="297"/>
                  <a:pt x="123882" y="374"/>
                </a:cubicBezTo>
                <a:lnTo>
                  <a:pt x="123867" y="9214"/>
                </a:lnTo>
                <a:close/>
                <a:moveTo>
                  <a:pt x="141165" y="9193"/>
                </a:moveTo>
                <a:cubicBezTo>
                  <a:pt x="141184" y="9280"/>
                  <a:pt x="141163" y="9372"/>
                  <a:pt x="141106" y="9442"/>
                </a:cubicBezTo>
                <a:cubicBezTo>
                  <a:pt x="141050" y="9512"/>
                  <a:pt x="140965" y="9553"/>
                  <a:pt x="140875" y="9553"/>
                </a:cubicBezTo>
                <a:lnTo>
                  <a:pt x="140285" y="9553"/>
                </a:lnTo>
                <a:cubicBezTo>
                  <a:pt x="140125" y="9553"/>
                  <a:pt x="139986" y="9446"/>
                  <a:pt x="139945" y="9293"/>
                </a:cubicBezTo>
                <a:lnTo>
                  <a:pt x="139135" y="6353"/>
                </a:lnTo>
                <a:cubicBezTo>
                  <a:pt x="139010" y="5921"/>
                  <a:pt x="138615" y="5623"/>
                  <a:pt x="138165" y="5623"/>
                </a:cubicBezTo>
                <a:lnTo>
                  <a:pt x="135395" y="5623"/>
                </a:lnTo>
                <a:cubicBezTo>
                  <a:pt x="135085" y="5623"/>
                  <a:pt x="134835" y="5874"/>
                  <a:pt x="134835" y="6183"/>
                </a:cubicBezTo>
                <a:lnTo>
                  <a:pt x="134835" y="9183"/>
                </a:lnTo>
                <a:cubicBezTo>
                  <a:pt x="134835" y="9299"/>
                  <a:pt x="134787" y="9411"/>
                  <a:pt x="134703" y="9494"/>
                </a:cubicBezTo>
                <a:cubicBezTo>
                  <a:pt x="134619" y="9576"/>
                  <a:pt x="134504" y="9623"/>
                  <a:pt x="134385" y="9623"/>
                </a:cubicBezTo>
                <a:lnTo>
                  <a:pt x="134085" y="9623"/>
                </a:lnTo>
                <a:cubicBezTo>
                  <a:pt x="133831" y="9623"/>
                  <a:pt x="133625" y="9421"/>
                  <a:pt x="133625" y="9173"/>
                </a:cubicBezTo>
                <a:lnTo>
                  <a:pt x="133625" y="863"/>
                </a:lnTo>
                <a:cubicBezTo>
                  <a:pt x="133625" y="542"/>
                  <a:pt x="133884" y="283"/>
                  <a:pt x="134205" y="283"/>
                </a:cubicBezTo>
                <a:lnTo>
                  <a:pt x="139025" y="283"/>
                </a:lnTo>
                <a:cubicBezTo>
                  <a:pt x="139462" y="283"/>
                  <a:pt x="139876" y="477"/>
                  <a:pt x="140155" y="813"/>
                </a:cubicBezTo>
                <a:quadBezTo>
                  <a:pt x="141535" y="2503"/>
                  <a:pt x="140315" y="4653"/>
                </a:quadBezTo>
                <a:cubicBezTo>
                  <a:pt x="140250" y="4768"/>
                  <a:pt x="140233" y="4904"/>
                  <a:pt x="140265" y="5033"/>
                </a:cubicBezTo>
                <a:lnTo>
                  <a:pt x="141165" y="9193"/>
                </a:lnTo>
                <a:close/>
                <a:moveTo>
                  <a:pt x="158295" y="853"/>
                </a:moveTo>
                <a:cubicBezTo>
                  <a:pt x="158295" y="1028"/>
                  <a:pt x="158225" y="1196"/>
                  <a:pt x="158101" y="1319"/>
                </a:cubicBezTo>
                <a:cubicBezTo>
                  <a:pt x="157978" y="1443"/>
                  <a:pt x="157810" y="1513"/>
                  <a:pt x="157635" y="1513"/>
                </a:cubicBezTo>
                <a:cubicBezTo>
                  <a:pt x="157270" y="1513"/>
                  <a:pt x="156975" y="1217"/>
                  <a:pt x="156975" y="853"/>
                </a:cubicBezTo>
                <a:cubicBezTo>
                  <a:pt x="156975" y="488"/>
                  <a:pt x="157270" y="193"/>
                  <a:pt x="157635" y="193"/>
                </a:cubicBezTo>
                <a:cubicBezTo>
                  <a:pt x="157810" y="193"/>
                  <a:pt x="157978" y="262"/>
                  <a:pt x="158101" y="386"/>
                </a:cubicBezTo>
                <a:cubicBezTo>
                  <a:pt x="158225" y="510"/>
                  <a:pt x="158295" y="678"/>
                  <a:pt x="158295" y="853"/>
                </a:cubicBezTo>
                <a:close/>
                <a:moveTo>
                  <a:pt x="184627" y="64"/>
                </a:moveTo>
                <a:cubicBezTo>
                  <a:pt x="185071" y="64"/>
                  <a:pt x="185465" y="345"/>
                  <a:pt x="185611" y="763"/>
                </a:cubicBezTo>
                <a:lnTo>
                  <a:pt x="188535" y="9133"/>
                </a:lnTo>
                <a:cubicBezTo>
                  <a:pt x="188576" y="9247"/>
                  <a:pt x="188558" y="9375"/>
                  <a:pt x="188486" y="9474"/>
                </a:cubicBezTo>
                <a:cubicBezTo>
                  <a:pt x="188414" y="9574"/>
                  <a:pt x="188298" y="9633"/>
                  <a:pt x="188175" y="9633"/>
                </a:cubicBezTo>
                <a:lnTo>
                  <a:pt x="187785" y="9633"/>
                </a:lnTo>
                <a:cubicBezTo>
                  <a:pt x="187567" y="9633"/>
                  <a:pt x="187373" y="9502"/>
                  <a:pt x="187295" y="9303"/>
                </a:cubicBezTo>
                <a:lnTo>
                  <a:pt x="186595" y="7363"/>
                </a:lnTo>
                <a:cubicBezTo>
                  <a:pt x="186474" y="7026"/>
                  <a:pt x="186156" y="6799"/>
                  <a:pt x="185795" y="6793"/>
                </a:cubicBezTo>
                <a:quadBezTo>
                  <a:pt x="185358" y="6789"/>
                  <a:pt x="184573" y="6782"/>
                </a:quadBezTo>
                <a:quadBezTo>
                  <a:pt x="183783" y="6776"/>
                  <a:pt x="183345" y="6773"/>
                </a:quadBezTo>
                <a:cubicBezTo>
                  <a:pt x="182985" y="6772"/>
                  <a:pt x="182662" y="6993"/>
                  <a:pt x="182536" y="7328"/>
                </a:cubicBezTo>
                <a:lnTo>
                  <a:pt x="181803" y="9256"/>
                </a:lnTo>
                <a:cubicBezTo>
                  <a:pt x="181722" y="9454"/>
                  <a:pt x="181525" y="9581"/>
                  <a:pt x="181308" y="9578"/>
                </a:cubicBezTo>
                <a:lnTo>
                  <a:pt x="180918" y="9571"/>
                </a:lnTo>
                <a:cubicBezTo>
                  <a:pt x="180794" y="9569"/>
                  <a:pt x="180679" y="9508"/>
                  <a:pt x="180609" y="9407"/>
                </a:cubicBezTo>
                <a:cubicBezTo>
                  <a:pt x="180539" y="9306"/>
                  <a:pt x="180523" y="9179"/>
                  <a:pt x="180566" y="9065"/>
                </a:cubicBezTo>
                <a:lnTo>
                  <a:pt x="183632" y="746"/>
                </a:lnTo>
                <a:cubicBezTo>
                  <a:pt x="183785" y="331"/>
                  <a:pt x="184184" y="57"/>
                  <a:pt x="184627" y="64"/>
                </a:cubicBezTo>
                <a:close/>
                <a:moveTo>
                  <a:pt x="190988" y="8947"/>
                </a:moveTo>
                <a:cubicBezTo>
                  <a:pt x="190991" y="9239"/>
                  <a:pt x="190756" y="9479"/>
                  <a:pt x="190463" y="9482"/>
                </a:cubicBezTo>
                <a:lnTo>
                  <a:pt x="190403" y="9483"/>
                </a:lnTo>
                <a:cubicBezTo>
                  <a:pt x="190263" y="9484"/>
                  <a:pt x="190128" y="9430"/>
                  <a:pt x="190027" y="9332"/>
                </a:cubicBezTo>
                <a:cubicBezTo>
                  <a:pt x="189927" y="9233"/>
                  <a:pt x="189869" y="9099"/>
                  <a:pt x="189868" y="8958"/>
                </a:cubicBezTo>
                <a:lnTo>
                  <a:pt x="189782" y="719"/>
                </a:lnTo>
                <a:cubicBezTo>
                  <a:pt x="189779" y="426"/>
                  <a:pt x="190013" y="186"/>
                  <a:pt x="190306" y="183"/>
                </a:cubicBezTo>
                <a:lnTo>
                  <a:pt x="190366" y="183"/>
                </a:lnTo>
                <a:cubicBezTo>
                  <a:pt x="190507" y="181"/>
                  <a:pt x="190642" y="236"/>
                  <a:pt x="190742" y="334"/>
                </a:cubicBezTo>
                <a:cubicBezTo>
                  <a:pt x="190843" y="432"/>
                  <a:pt x="190900" y="567"/>
                  <a:pt x="190902" y="707"/>
                </a:cubicBezTo>
                <a:lnTo>
                  <a:pt x="190988" y="8947"/>
                </a:lnTo>
                <a:close/>
                <a:moveTo>
                  <a:pt x="193750" y="9131"/>
                </a:moveTo>
                <a:cubicBezTo>
                  <a:pt x="193750" y="9247"/>
                  <a:pt x="193704" y="9359"/>
                  <a:pt x="193622" y="9442"/>
                </a:cubicBezTo>
                <a:cubicBezTo>
                  <a:pt x="193540" y="9525"/>
                  <a:pt x="193428" y="9572"/>
                  <a:pt x="193311" y="9572"/>
                </a:cubicBezTo>
                <a:lnTo>
                  <a:pt x="193011" y="9573"/>
                </a:lnTo>
                <a:cubicBezTo>
                  <a:pt x="192768" y="9574"/>
                  <a:pt x="192570" y="9378"/>
                  <a:pt x="192569" y="9135"/>
                </a:cubicBezTo>
                <a:lnTo>
                  <a:pt x="192540" y="675"/>
                </a:lnTo>
                <a:cubicBezTo>
                  <a:pt x="192540" y="558"/>
                  <a:pt x="192586" y="446"/>
                  <a:pt x="192668" y="363"/>
                </a:cubicBezTo>
                <a:cubicBezTo>
                  <a:pt x="192750" y="280"/>
                  <a:pt x="192862" y="234"/>
                  <a:pt x="192978" y="233"/>
                </a:cubicBezTo>
                <a:lnTo>
                  <a:pt x="193278" y="232"/>
                </a:lnTo>
                <a:cubicBezTo>
                  <a:pt x="193521" y="231"/>
                  <a:pt x="193719" y="428"/>
                  <a:pt x="193720" y="671"/>
                </a:cubicBezTo>
                <a:lnTo>
                  <a:pt x="193750" y="9131"/>
                </a:lnTo>
                <a:close/>
                <a:moveTo>
                  <a:pt x="203877" y="9194"/>
                </a:moveTo>
                <a:cubicBezTo>
                  <a:pt x="203877" y="9276"/>
                  <a:pt x="203844" y="9355"/>
                  <a:pt x="203786" y="9413"/>
                </a:cubicBezTo>
                <a:cubicBezTo>
                  <a:pt x="203728" y="9471"/>
                  <a:pt x="203649" y="9503"/>
                  <a:pt x="203567" y="9503"/>
                </a:cubicBezTo>
                <a:lnTo>
                  <a:pt x="203167" y="9502"/>
                </a:lnTo>
                <a:cubicBezTo>
                  <a:pt x="202995" y="9502"/>
                  <a:pt x="202857" y="9363"/>
                  <a:pt x="202857" y="9192"/>
                </a:cubicBezTo>
                <a:lnTo>
                  <a:pt x="202872" y="392"/>
                </a:lnTo>
                <a:cubicBezTo>
                  <a:pt x="202873" y="310"/>
                  <a:pt x="202905" y="231"/>
                  <a:pt x="202964" y="173"/>
                </a:cubicBezTo>
                <a:cubicBezTo>
                  <a:pt x="203022" y="115"/>
                  <a:pt x="203101" y="82"/>
                  <a:pt x="203183" y="82"/>
                </a:cubicBezTo>
                <a:lnTo>
                  <a:pt x="203583" y="83"/>
                </a:lnTo>
                <a:cubicBezTo>
                  <a:pt x="203754" y="83"/>
                  <a:pt x="203893" y="222"/>
                  <a:pt x="203892" y="394"/>
                </a:cubicBezTo>
                <a:lnTo>
                  <a:pt x="203877" y="9194"/>
                </a:lnTo>
                <a:close/>
                <a:moveTo>
                  <a:pt x="217193" y="8714"/>
                </a:moveTo>
                <a:cubicBezTo>
                  <a:pt x="220598" y="8706"/>
                  <a:pt x="219551" y="2964"/>
                  <a:pt x="219619" y="583"/>
                </a:cubicBezTo>
                <a:cubicBezTo>
                  <a:pt x="219628" y="360"/>
                  <a:pt x="219811" y="183"/>
                  <a:pt x="220035" y="183"/>
                </a:cubicBezTo>
                <a:lnTo>
                  <a:pt x="220375" y="183"/>
                </a:lnTo>
                <a:cubicBezTo>
                  <a:pt x="220604" y="183"/>
                  <a:pt x="220791" y="359"/>
                  <a:pt x="220799" y="582"/>
                </a:cubicBezTo>
                <a:cubicBezTo>
                  <a:pt x="220928" y="3745"/>
                  <a:pt x="221831" y="9734"/>
                  <a:pt x="217196" y="9746"/>
                </a:cubicBezTo>
                <a:cubicBezTo>
                  <a:pt x="212561" y="9757"/>
                  <a:pt x="213434" y="3763"/>
                  <a:pt x="213548" y="600"/>
                </a:cubicBezTo>
                <a:cubicBezTo>
                  <a:pt x="213555" y="377"/>
                  <a:pt x="213741" y="200"/>
                  <a:pt x="213970" y="198"/>
                </a:cubicBezTo>
                <a:lnTo>
                  <a:pt x="214310" y="197"/>
                </a:lnTo>
                <a:cubicBezTo>
                  <a:pt x="214534" y="196"/>
                  <a:pt x="214718" y="372"/>
                  <a:pt x="214728" y="595"/>
                </a:cubicBezTo>
                <a:cubicBezTo>
                  <a:pt x="214807" y="2976"/>
                  <a:pt x="213789" y="8723"/>
                  <a:pt x="217193" y="8714"/>
                </a:cubicBezTo>
                <a:close/>
                <a:moveTo>
                  <a:pt x="233715" y="3055"/>
                </a:moveTo>
                <a:cubicBezTo>
                  <a:pt x="233848" y="3111"/>
                  <a:pt x="234001" y="3097"/>
                  <a:pt x="234121" y="3018"/>
                </a:cubicBezTo>
                <a:cubicBezTo>
                  <a:pt x="234242" y="2938"/>
                  <a:pt x="234315" y="2804"/>
                  <a:pt x="234315" y="2659"/>
                </a:cubicBezTo>
                <a:lnTo>
                  <a:pt x="234325" y="617"/>
                </a:lnTo>
                <a:cubicBezTo>
                  <a:pt x="234326" y="495"/>
                  <a:pt x="234373" y="379"/>
                  <a:pt x="234458" y="293"/>
                </a:cubicBezTo>
                <a:cubicBezTo>
                  <a:pt x="234542" y="208"/>
                  <a:pt x="234657" y="160"/>
                  <a:pt x="234776" y="161"/>
                </a:cubicBezTo>
                <a:lnTo>
                  <a:pt x="235084" y="162"/>
                </a:lnTo>
                <a:cubicBezTo>
                  <a:pt x="235172" y="162"/>
                  <a:pt x="235255" y="197"/>
                  <a:pt x="235316" y="259"/>
                </a:cubicBezTo>
                <a:cubicBezTo>
                  <a:pt x="235378" y="321"/>
                  <a:pt x="235412" y="405"/>
                  <a:pt x="235412" y="492"/>
                </a:cubicBezTo>
                <a:lnTo>
                  <a:pt x="235370" y="9191"/>
                </a:lnTo>
                <a:cubicBezTo>
                  <a:pt x="235369" y="9306"/>
                  <a:pt x="235311" y="9414"/>
                  <a:pt x="235215" y="9477"/>
                </a:cubicBezTo>
                <a:cubicBezTo>
                  <a:pt x="235118" y="9541"/>
                  <a:pt x="234997" y="9552"/>
                  <a:pt x="234890" y="9507"/>
                </a:cubicBezTo>
                <a:quadBezTo>
                  <a:pt x="234403" y="9306"/>
                  <a:pt x="232239" y="9664"/>
                </a:quadBezTo>
                <a:cubicBezTo>
                  <a:pt x="228430" y="10283"/>
                  <a:pt x="228455" y="888"/>
                  <a:pt x="233715" y="3055"/>
                </a:cubicBezTo>
                <a:close/>
                <a:moveTo>
                  <a:pt x="259121" y="3118"/>
                </a:moveTo>
                <a:cubicBezTo>
                  <a:pt x="259250" y="3173"/>
                  <a:pt x="259398" y="3161"/>
                  <a:pt x="259516" y="3085"/>
                </a:cubicBezTo>
                <a:cubicBezTo>
                  <a:pt x="259634" y="3008"/>
                  <a:pt x="259706" y="2878"/>
                  <a:pt x="259708" y="2737"/>
                </a:cubicBezTo>
                <a:lnTo>
                  <a:pt x="259734" y="748"/>
                </a:lnTo>
                <a:cubicBezTo>
                  <a:pt x="259736" y="629"/>
                  <a:pt x="259783" y="516"/>
                  <a:pt x="259866" y="434"/>
                </a:cubicBezTo>
                <a:cubicBezTo>
                  <a:pt x="259949" y="351"/>
                  <a:pt x="260061" y="306"/>
                  <a:pt x="260177" y="307"/>
                </a:cubicBezTo>
                <a:lnTo>
                  <a:pt x="260478" y="311"/>
                </a:lnTo>
                <a:cubicBezTo>
                  <a:pt x="260563" y="312"/>
                  <a:pt x="260644" y="347"/>
                  <a:pt x="260703" y="408"/>
                </a:cubicBezTo>
                <a:cubicBezTo>
                  <a:pt x="260762" y="469"/>
                  <a:pt x="260795" y="551"/>
                  <a:pt x="260794" y="636"/>
                </a:cubicBezTo>
                <a:lnTo>
                  <a:pt x="260682" y="9107"/>
                </a:lnTo>
                <a:cubicBezTo>
                  <a:pt x="260680" y="9220"/>
                  <a:pt x="260623" y="9324"/>
                  <a:pt x="260528" y="9385"/>
                </a:cubicBezTo>
                <a:cubicBezTo>
                  <a:pt x="260434" y="9447"/>
                  <a:pt x="260315" y="9456"/>
                  <a:pt x="260212" y="9412"/>
                </a:cubicBezTo>
                <a:quadBezTo>
                  <a:pt x="259739" y="9212"/>
                  <a:pt x="257628" y="9543"/>
                </a:quadBezTo>
                <a:cubicBezTo>
                  <a:pt x="253913" y="10115"/>
                  <a:pt x="254015" y="964"/>
                  <a:pt x="259121" y="3118"/>
                </a:cubicBezTo>
                <a:close/>
                <a:moveTo>
                  <a:pt x="290195" y="3033"/>
                </a:moveTo>
                <a:quadBezTo>
                  <a:pt x="290005" y="2983"/>
                  <a:pt x="289535" y="2073"/>
                </a:quadBezTo>
                <a:cubicBezTo>
                  <a:pt x="288675" y="413"/>
                  <a:pt x="286335" y="863"/>
                  <a:pt x="285435" y="2203"/>
                </a:cubicBezTo>
                <a:cubicBezTo>
                  <a:pt x="285258" y="2464"/>
                  <a:pt x="285211" y="2792"/>
                  <a:pt x="285309" y="3091"/>
                </a:cubicBezTo>
                <a:cubicBezTo>
                  <a:pt x="285407" y="3391"/>
                  <a:pt x="285638" y="3627"/>
                  <a:pt x="285935" y="3733"/>
                </a:cubicBezTo>
                <a:lnTo>
                  <a:pt x="290245" y="5263"/>
                </a:lnTo>
                <a:cubicBezTo>
                  <a:pt x="290480" y="5346"/>
                  <a:pt x="290669" y="5524"/>
                  <a:pt x="290765" y="5753"/>
                </a:cubicBezTo>
                <a:cubicBezTo>
                  <a:pt x="292865" y="10473"/>
                  <a:pt x="283825" y="11023"/>
                  <a:pt x="284005" y="6963"/>
                </a:cubicBezTo>
                <a:cubicBezTo>
                  <a:pt x="284012" y="6801"/>
                  <a:pt x="284127" y="6666"/>
                  <a:pt x="284285" y="6631"/>
                </a:cubicBezTo>
                <a:cubicBezTo>
                  <a:pt x="284443" y="6596"/>
                  <a:pt x="284607" y="6670"/>
                  <a:pt x="284685" y="6813"/>
                </a:cubicBezTo>
                <a:quadBezTo>
                  <a:pt x="286455" y="10033"/>
                  <a:pt x="289515" y="8223"/>
                </a:quadBezTo>
                <a:cubicBezTo>
                  <a:pt x="289831" y="8032"/>
                  <a:pt x="290037" y="7701"/>
                  <a:pt x="290069" y="7334"/>
                </a:cubicBezTo>
                <a:cubicBezTo>
                  <a:pt x="290100" y="6966"/>
                  <a:pt x="289954" y="6605"/>
                  <a:pt x="289675" y="6363"/>
                </a:cubicBezTo>
                <a:cubicBezTo>
                  <a:pt x="288145" y="5053"/>
                  <a:pt x="286235" y="5343"/>
                  <a:pt x="285045" y="4473"/>
                </a:cubicBezTo>
                <a:cubicBezTo>
                  <a:pt x="284560" y="4119"/>
                  <a:pt x="284284" y="3541"/>
                  <a:pt x="284288" y="2890"/>
                </a:cubicBezTo>
                <a:cubicBezTo>
                  <a:pt x="284291" y="2240"/>
                  <a:pt x="284575" y="1580"/>
                  <a:pt x="285065" y="1083"/>
                </a:cubicBezTo>
                <a:cubicBezTo>
                  <a:pt x="286665" y="-537"/>
                  <a:pt x="290535" y="123"/>
                  <a:pt x="290775" y="2543"/>
                </a:cubicBezTo>
                <a:cubicBezTo>
                  <a:pt x="290788" y="2692"/>
                  <a:pt x="290728" y="2839"/>
                  <a:pt x="290613" y="2936"/>
                </a:cubicBezTo>
                <a:cubicBezTo>
                  <a:pt x="290498" y="3034"/>
                  <a:pt x="290342" y="3070"/>
                  <a:pt x="290195" y="3033"/>
                </a:cubicBezTo>
                <a:close/>
                <a:moveTo>
                  <a:pt x="6220" y="1311"/>
                </a:moveTo>
                <a:lnTo>
                  <a:pt x="1601" y="1251"/>
                </a:lnTo>
                <a:cubicBezTo>
                  <a:pt x="1532" y="1250"/>
                  <a:pt x="1465" y="1277"/>
                  <a:pt x="1415" y="1325"/>
                </a:cubicBezTo>
                <a:cubicBezTo>
                  <a:pt x="1366" y="1374"/>
                  <a:pt x="1337" y="1440"/>
                  <a:pt x="1336" y="1509"/>
                </a:cubicBezTo>
                <a:lnTo>
                  <a:pt x="1306" y="3782"/>
                </a:lnTo>
                <a:cubicBezTo>
                  <a:pt x="1306" y="3852"/>
                  <a:pt x="1332" y="3919"/>
                  <a:pt x="1381" y="3968"/>
                </a:cubicBezTo>
                <a:cubicBezTo>
                  <a:pt x="1429" y="4018"/>
                  <a:pt x="1496" y="4046"/>
                  <a:pt x="1565" y="4047"/>
                </a:cubicBezTo>
                <a:lnTo>
                  <a:pt x="5534" y="4099"/>
                </a:lnTo>
                <a:cubicBezTo>
                  <a:pt x="5679" y="4101"/>
                  <a:pt x="5795" y="4220"/>
                  <a:pt x="5793" y="4364"/>
                </a:cubicBezTo>
                <a:lnTo>
                  <a:pt x="5785" y="5003"/>
                </a:lnTo>
                <a:cubicBezTo>
                  <a:pt x="5784" y="5073"/>
                  <a:pt x="5755" y="5139"/>
                  <a:pt x="5705" y="5187"/>
                </a:cubicBezTo>
                <a:cubicBezTo>
                  <a:pt x="5656" y="5236"/>
                  <a:pt x="5589" y="5263"/>
                  <a:pt x="5519" y="5262"/>
                </a:cubicBezTo>
                <a:lnTo>
                  <a:pt x="1560" y="5210"/>
                </a:lnTo>
                <a:cubicBezTo>
                  <a:pt x="1491" y="5209"/>
                  <a:pt x="1424" y="5236"/>
                  <a:pt x="1374" y="5284"/>
                </a:cubicBezTo>
                <a:cubicBezTo>
                  <a:pt x="1324" y="5333"/>
                  <a:pt x="1296" y="5399"/>
                  <a:pt x="1295" y="5468"/>
                </a:cubicBezTo>
                <a:lnTo>
                  <a:pt x="1246" y="9197"/>
                </a:lnTo>
                <a:cubicBezTo>
                  <a:pt x="1245" y="9267"/>
                  <a:pt x="1217" y="9333"/>
                  <a:pt x="1167" y="9381"/>
                </a:cubicBezTo>
                <a:cubicBezTo>
                  <a:pt x="1118" y="9430"/>
                  <a:pt x="1051" y="9456"/>
                  <a:pt x="981" y="9456"/>
                </a:cubicBezTo>
                <a:lnTo>
                  <a:pt x="258" y="9446"/>
                </a:lnTo>
                <a:cubicBezTo>
                  <a:pt x="114" y="9444"/>
                  <a:pt x="-2" y="9325"/>
                  <a:pt x="0" y="9181"/>
                </a:cubicBezTo>
                <a:lnTo>
                  <a:pt x="114" y="425"/>
                </a:lnTo>
                <a:cubicBezTo>
                  <a:pt x="115" y="355"/>
                  <a:pt x="144" y="289"/>
                  <a:pt x="193" y="241"/>
                </a:cubicBezTo>
                <a:cubicBezTo>
                  <a:pt x="243" y="192"/>
                  <a:pt x="310" y="166"/>
                  <a:pt x="379" y="166"/>
                </a:cubicBezTo>
                <a:lnTo>
                  <a:pt x="6234" y="243"/>
                </a:lnTo>
                <a:cubicBezTo>
                  <a:pt x="6379" y="245"/>
                  <a:pt x="6495" y="363"/>
                  <a:pt x="6493" y="508"/>
                </a:cubicBezTo>
                <a:lnTo>
                  <a:pt x="6486" y="1053"/>
                </a:lnTo>
                <a:cubicBezTo>
                  <a:pt x="6485" y="1122"/>
                  <a:pt x="6456" y="1188"/>
                  <a:pt x="6406" y="1237"/>
                </a:cubicBezTo>
                <a:cubicBezTo>
                  <a:pt x="6357" y="1285"/>
                  <a:pt x="6290" y="1312"/>
                  <a:pt x="6220" y="1311"/>
                </a:cubicBezTo>
                <a:close/>
                <a:moveTo>
                  <a:pt x="8855" y="1303"/>
                </a:moveTo>
                <a:cubicBezTo>
                  <a:pt x="8683" y="1409"/>
                  <a:pt x="8469" y="1415"/>
                  <a:pt x="8286" y="1317"/>
                </a:cubicBezTo>
                <a:cubicBezTo>
                  <a:pt x="8104" y="1220"/>
                  <a:pt x="7979" y="1033"/>
                  <a:pt x="7955" y="823"/>
                </a:cubicBezTo>
                <a:quadBezTo>
                  <a:pt x="7895" y="343"/>
                  <a:pt x="8385" y="293"/>
                </a:quadBezTo>
                <a:quadBezTo>
                  <a:pt x="8865" y="253"/>
                  <a:pt x="8925" y="793"/>
                </a:quadBezTo>
                <a:quadBezTo>
                  <a:pt x="8985" y="1223"/>
                  <a:pt x="8855" y="1303"/>
                </a:quadBezTo>
                <a:close/>
                <a:moveTo>
                  <a:pt x="102705" y="8504"/>
                </a:moveTo>
                <a:lnTo>
                  <a:pt x="106461" y="8482"/>
                </a:lnTo>
                <a:cubicBezTo>
                  <a:pt x="106597" y="8481"/>
                  <a:pt x="106717" y="8571"/>
                  <a:pt x="106753" y="8701"/>
                </a:cubicBezTo>
                <a:lnTo>
                  <a:pt x="106835" y="9001"/>
                </a:lnTo>
                <a:cubicBezTo>
                  <a:pt x="106869" y="9117"/>
                  <a:pt x="106846" y="9242"/>
                  <a:pt x="106774" y="9339"/>
                </a:cubicBezTo>
                <a:cubicBezTo>
                  <a:pt x="106702" y="9436"/>
                  <a:pt x="106588" y="9493"/>
                  <a:pt x="106467" y="9494"/>
                </a:cubicBezTo>
                <a:lnTo>
                  <a:pt x="101118" y="9525"/>
                </a:lnTo>
                <a:cubicBezTo>
                  <a:pt x="100965" y="9526"/>
                  <a:pt x="100821" y="9452"/>
                  <a:pt x="100732" y="9327"/>
                </a:cubicBezTo>
                <a:cubicBezTo>
                  <a:pt x="100644" y="9202"/>
                  <a:pt x="100622" y="9041"/>
                  <a:pt x="100673" y="8897"/>
                </a:cubicBezTo>
                <a:lnTo>
                  <a:pt x="101205" y="7391"/>
                </a:lnTo>
                <a:cubicBezTo>
                  <a:pt x="101308" y="7091"/>
                  <a:pt x="101499" y="6831"/>
                  <a:pt x="101752" y="6647"/>
                </a:cubicBezTo>
                <a:quadBezTo>
                  <a:pt x="101862" y="6556"/>
                  <a:pt x="104676" y="4736"/>
                </a:quadBezTo>
                <a:cubicBezTo>
                  <a:pt x="105134" y="4440"/>
                  <a:pt x="105436" y="3956"/>
                  <a:pt x="105494" y="3427"/>
                </a:cubicBezTo>
                <a:cubicBezTo>
                  <a:pt x="105552" y="2898"/>
                  <a:pt x="105358" y="2385"/>
                  <a:pt x="104970" y="2039"/>
                </a:cubicBezTo>
                <a:quadBezTo>
                  <a:pt x="103802" y="995"/>
                  <a:pt x="102895" y="1761"/>
                </a:quadBezTo>
                <a:quadBezTo>
                  <a:pt x="102257" y="2306"/>
                  <a:pt x="101774" y="3511"/>
                </a:quadBezTo>
                <a:cubicBezTo>
                  <a:pt x="101689" y="3720"/>
                  <a:pt x="101463" y="3834"/>
                  <a:pt x="101245" y="3780"/>
                </a:cubicBezTo>
                <a:cubicBezTo>
                  <a:pt x="101026" y="3726"/>
                  <a:pt x="100879" y="3520"/>
                  <a:pt x="100901" y="3296"/>
                </a:cubicBezTo>
                <a:cubicBezTo>
                  <a:pt x="101345" y="-1255"/>
                  <a:pt x="108224" y="-113"/>
                  <a:pt x="106338" y="4646"/>
                </a:cubicBezTo>
                <a:cubicBezTo>
                  <a:pt x="106255" y="4861"/>
                  <a:pt x="106105" y="5045"/>
                  <a:pt x="105911" y="5169"/>
                </a:cubicBezTo>
                <a:lnTo>
                  <a:pt x="102398" y="7494"/>
                </a:lnTo>
                <a:cubicBezTo>
                  <a:pt x="102195" y="7628"/>
                  <a:pt x="102104" y="7880"/>
                  <a:pt x="102175" y="8114"/>
                </a:cubicBezTo>
                <a:cubicBezTo>
                  <a:pt x="102245" y="8347"/>
                  <a:pt x="102461" y="8506"/>
                  <a:pt x="102705" y="8504"/>
                </a:cubicBezTo>
                <a:close/>
                <a:moveTo>
                  <a:pt x="88265" y="8503"/>
                </a:moveTo>
                <a:lnTo>
                  <a:pt x="92015" y="8503"/>
                </a:lnTo>
                <a:cubicBezTo>
                  <a:pt x="92151" y="8503"/>
                  <a:pt x="92269" y="8593"/>
                  <a:pt x="92305" y="8723"/>
                </a:cubicBezTo>
                <a:lnTo>
                  <a:pt x="92385" y="9023"/>
                </a:lnTo>
                <a:cubicBezTo>
                  <a:pt x="92418" y="9139"/>
                  <a:pt x="92395" y="9264"/>
                  <a:pt x="92322" y="9360"/>
                </a:cubicBezTo>
                <a:cubicBezTo>
                  <a:pt x="92249" y="9456"/>
                  <a:pt x="92135" y="9513"/>
                  <a:pt x="92015" y="9513"/>
                </a:cubicBezTo>
                <a:lnTo>
                  <a:pt x="86675" y="9513"/>
                </a:lnTo>
                <a:cubicBezTo>
                  <a:pt x="86522" y="9513"/>
                  <a:pt x="86378" y="9438"/>
                  <a:pt x="86291" y="9313"/>
                </a:cubicBezTo>
                <a:cubicBezTo>
                  <a:pt x="86203" y="9187"/>
                  <a:pt x="86182" y="9027"/>
                  <a:pt x="86235" y="8883"/>
                </a:cubicBezTo>
                <a:lnTo>
                  <a:pt x="86775" y="7383"/>
                </a:lnTo>
                <a:cubicBezTo>
                  <a:pt x="86879" y="7083"/>
                  <a:pt x="87071" y="6825"/>
                  <a:pt x="87325" y="6643"/>
                </a:cubicBezTo>
                <a:quadBezTo>
                  <a:pt x="87435" y="6553"/>
                  <a:pt x="90255" y="4753"/>
                </a:quadBezTo>
                <a:cubicBezTo>
                  <a:pt x="90713" y="4460"/>
                  <a:pt x="91018" y="3979"/>
                  <a:pt x="91079" y="3451"/>
                </a:cubicBezTo>
                <a:cubicBezTo>
                  <a:pt x="91140" y="2923"/>
                  <a:pt x="90950" y="2410"/>
                  <a:pt x="90565" y="2063"/>
                </a:cubicBezTo>
                <a:quadBezTo>
                  <a:pt x="89405" y="1013"/>
                  <a:pt x="88495" y="1773"/>
                </a:quadBezTo>
                <a:quadBezTo>
                  <a:pt x="87855" y="2313"/>
                  <a:pt x="87365" y="3513"/>
                </a:quadBezTo>
                <a:cubicBezTo>
                  <a:pt x="87279" y="3721"/>
                  <a:pt x="87053" y="3834"/>
                  <a:pt x="86835" y="3779"/>
                </a:cubicBezTo>
                <a:cubicBezTo>
                  <a:pt x="86617" y="3723"/>
                  <a:pt x="86472" y="3517"/>
                  <a:pt x="86495" y="3293"/>
                </a:cubicBezTo>
                <a:cubicBezTo>
                  <a:pt x="86965" y="-1247"/>
                  <a:pt x="93825" y="-67"/>
                  <a:pt x="91915" y="4673"/>
                </a:cubicBezTo>
                <a:cubicBezTo>
                  <a:pt x="91830" y="4887"/>
                  <a:pt x="91680" y="5069"/>
                  <a:pt x="91485" y="5193"/>
                </a:cubicBezTo>
                <a:lnTo>
                  <a:pt x="87965" y="7493"/>
                </a:lnTo>
                <a:cubicBezTo>
                  <a:pt x="87761" y="7626"/>
                  <a:pt x="87669" y="7877"/>
                  <a:pt x="87738" y="8110"/>
                </a:cubicBezTo>
                <a:cubicBezTo>
                  <a:pt x="87807" y="8343"/>
                  <a:pt x="88021" y="8503"/>
                  <a:pt x="88265" y="8503"/>
                </a:cubicBezTo>
                <a:close/>
                <a:moveTo>
                  <a:pt x="96552" y="413"/>
                </a:moveTo>
                <a:cubicBezTo>
                  <a:pt x="98286" y="434"/>
                  <a:pt x="99666" y="2565"/>
                  <a:pt x="99634" y="5171"/>
                </a:cubicBezTo>
                <a:cubicBezTo>
                  <a:pt x="99619" y="6423"/>
                  <a:pt x="99274" y="7619"/>
                  <a:pt x="98674" y="8497"/>
                </a:cubicBezTo>
                <a:cubicBezTo>
                  <a:pt x="98074" y="9375"/>
                  <a:pt x="97270" y="9863"/>
                  <a:pt x="96437" y="9852"/>
                </a:cubicBezTo>
                <a:cubicBezTo>
                  <a:pt x="94703" y="9831"/>
                  <a:pt x="93323" y="7701"/>
                  <a:pt x="93355" y="5094"/>
                </a:cubicBezTo>
                <a:cubicBezTo>
                  <a:pt x="93370" y="3843"/>
                  <a:pt x="93716" y="2646"/>
                  <a:pt x="94315" y="1768"/>
                </a:cubicBezTo>
                <a:cubicBezTo>
                  <a:pt x="94915" y="890"/>
                  <a:pt x="95720" y="403"/>
                  <a:pt x="96552" y="413"/>
                </a:cubicBezTo>
                <a:close/>
                <a:moveTo>
                  <a:pt x="110025" y="2123"/>
                </a:moveTo>
                <a:lnTo>
                  <a:pt x="109375" y="3493"/>
                </a:lnTo>
                <a:cubicBezTo>
                  <a:pt x="109296" y="3659"/>
                  <a:pt x="109317" y="3856"/>
                  <a:pt x="109429" y="4002"/>
                </a:cubicBezTo>
                <a:cubicBezTo>
                  <a:pt x="109541" y="4147"/>
                  <a:pt x="109725" y="4217"/>
                  <a:pt x="109905" y="4183"/>
                </a:cubicBezTo>
                <a:quadBezTo>
                  <a:pt x="114635" y="3283"/>
                  <a:pt x="114015" y="7453"/>
                </a:quadBezTo>
                <a:quadBezTo>
                  <a:pt x="113785" y="9033"/>
                  <a:pt x="112365" y="9483"/>
                </a:quadBezTo>
                <a:cubicBezTo>
                  <a:pt x="107655" y="10973"/>
                  <a:pt x="107595" y="5273"/>
                  <a:pt x="108635" y="2493"/>
                </a:cubicBezTo>
                <a:quadBezTo>
                  <a:pt x="109665" y="-237"/>
                  <a:pt x="112805" y="863"/>
                </a:quadBezTo>
                <a:quadBezTo>
                  <a:pt x="113445" y="1083"/>
                  <a:pt x="113685" y="1773"/>
                </a:quadBezTo>
                <a:quadBezTo>
                  <a:pt x="113935" y="2523"/>
                  <a:pt x="113865" y="2713"/>
                </a:quadBezTo>
                <a:cubicBezTo>
                  <a:pt x="113824" y="2839"/>
                  <a:pt x="113718" y="2933"/>
                  <a:pt x="113588" y="2959"/>
                </a:cubicBezTo>
                <a:cubicBezTo>
                  <a:pt x="113458" y="2986"/>
                  <a:pt x="113323" y="2942"/>
                  <a:pt x="113235" y="2843"/>
                </a:cubicBezTo>
                <a:quadBezTo>
                  <a:pt x="112205" y="1663"/>
                  <a:pt x="111515" y="1493"/>
                </a:quadBezTo>
                <a:cubicBezTo>
                  <a:pt x="110928" y="1293"/>
                  <a:pt x="110287" y="1565"/>
                  <a:pt x="110025" y="2123"/>
                </a:cubicBezTo>
                <a:close/>
                <a:moveTo>
                  <a:pt x="265755" y="7023"/>
                </a:moveTo>
                <a:cubicBezTo>
                  <a:pt x="265737" y="6853"/>
                  <a:pt x="265841" y="6694"/>
                  <a:pt x="266004" y="6642"/>
                </a:cubicBezTo>
                <a:cubicBezTo>
                  <a:pt x="266167" y="6591"/>
                  <a:pt x="266343" y="6663"/>
                  <a:pt x="266425" y="6813"/>
                </a:cubicBezTo>
                <a:quadBezTo>
                  <a:pt x="267115" y="8083"/>
                  <a:pt x="267375" y="8303"/>
                </a:quadBezTo>
                <a:cubicBezTo>
                  <a:pt x="267909" y="8744"/>
                  <a:pt x="268633" y="8893"/>
                  <a:pt x="269275" y="8693"/>
                </a:cubicBezTo>
                <a:cubicBezTo>
                  <a:pt x="269916" y="8493"/>
                  <a:pt x="270378" y="7974"/>
                  <a:pt x="270485" y="7333"/>
                </a:cubicBezTo>
                <a:quadBezTo>
                  <a:pt x="270775" y="5573"/>
                  <a:pt x="268425" y="5253"/>
                </a:quadBezTo>
                <a:cubicBezTo>
                  <a:pt x="268313" y="5238"/>
                  <a:pt x="268220" y="5161"/>
                  <a:pt x="268186" y="5054"/>
                </a:cubicBezTo>
                <a:cubicBezTo>
                  <a:pt x="268152" y="4947"/>
                  <a:pt x="268183" y="4829"/>
                  <a:pt x="268265" y="4753"/>
                </a:cubicBezTo>
                <a:quadBezTo>
                  <a:pt x="268765" y="4283"/>
                  <a:pt x="269205" y="4253"/>
                </a:quadBezTo>
                <a:cubicBezTo>
                  <a:pt x="269731" y="4220"/>
                  <a:pt x="270157" y="3845"/>
                  <a:pt x="270270" y="3317"/>
                </a:cubicBezTo>
                <a:cubicBezTo>
                  <a:pt x="270382" y="2788"/>
                  <a:pt x="270156" y="2222"/>
                  <a:pt x="269705" y="1903"/>
                </a:cubicBezTo>
                <a:cubicBezTo>
                  <a:pt x="268755" y="1233"/>
                  <a:pt x="267645" y="1343"/>
                  <a:pt x="267105" y="2393"/>
                </a:cubicBezTo>
                <a:quadBezTo>
                  <a:pt x="266765" y="3063"/>
                  <a:pt x="266445" y="3403"/>
                </a:quadBezTo>
                <a:cubicBezTo>
                  <a:pt x="266325" y="3530"/>
                  <a:pt x="266135" y="3561"/>
                  <a:pt x="265981" y="3480"/>
                </a:cubicBezTo>
                <a:cubicBezTo>
                  <a:pt x="265827" y="3398"/>
                  <a:pt x="265746" y="3223"/>
                  <a:pt x="265785" y="3053"/>
                </a:cubicBezTo>
                <a:quadBezTo>
                  <a:pt x="266495" y="-147"/>
                  <a:pt x="270085" y="853"/>
                </a:quadBezTo>
                <a:cubicBezTo>
                  <a:pt x="270413" y="949"/>
                  <a:pt x="270694" y="1163"/>
                  <a:pt x="270875" y="1453"/>
                </a:cubicBezTo>
                <a:quadBezTo>
                  <a:pt x="271745" y="2843"/>
                  <a:pt x="270885" y="4533"/>
                </a:quadBezTo>
                <a:cubicBezTo>
                  <a:pt x="270759" y="4785"/>
                  <a:pt x="270803" y="5089"/>
                  <a:pt x="270995" y="5293"/>
                </a:cubicBezTo>
                <a:quadBezTo>
                  <a:pt x="271985" y="6383"/>
                  <a:pt x="271605" y="7593"/>
                </a:quadBezTo>
                <a:quadBezTo>
                  <a:pt x="270645" y="10593"/>
                  <a:pt x="266925" y="9333"/>
                </a:quadBezTo>
                <a:cubicBezTo>
                  <a:pt x="266595" y="9219"/>
                  <a:pt x="266335" y="8970"/>
                  <a:pt x="266215" y="8653"/>
                </a:cubicBezTo>
                <a:quadBezTo>
                  <a:pt x="265815" y="7573"/>
                  <a:pt x="265755" y="7023"/>
                </a:quadBezTo>
                <a:close/>
                <a:moveTo>
                  <a:pt x="278775" y="7061"/>
                </a:moveTo>
                <a:cubicBezTo>
                  <a:pt x="278745" y="8497"/>
                  <a:pt x="277557" y="9636"/>
                  <a:pt x="276121" y="9606"/>
                </a:cubicBezTo>
                <a:lnTo>
                  <a:pt x="275721" y="9598"/>
                </a:lnTo>
                <a:cubicBezTo>
                  <a:pt x="275032" y="9583"/>
                  <a:pt x="274376" y="9295"/>
                  <a:pt x="273899" y="8798"/>
                </a:cubicBezTo>
                <a:cubicBezTo>
                  <a:pt x="273422" y="8300"/>
                  <a:pt x="273162" y="7633"/>
                  <a:pt x="273176" y="6944"/>
                </a:cubicBezTo>
                <a:lnTo>
                  <a:pt x="273255" y="3205"/>
                </a:lnTo>
                <a:cubicBezTo>
                  <a:pt x="273285" y="1769"/>
                  <a:pt x="274473" y="630"/>
                  <a:pt x="275908" y="660"/>
                </a:cubicBezTo>
                <a:lnTo>
                  <a:pt x="276308" y="668"/>
                </a:lnTo>
                <a:cubicBezTo>
                  <a:pt x="276998" y="682"/>
                  <a:pt x="277653" y="970"/>
                  <a:pt x="278130" y="1468"/>
                </a:cubicBezTo>
                <a:cubicBezTo>
                  <a:pt x="278608" y="1965"/>
                  <a:pt x="278868" y="2632"/>
                  <a:pt x="278853" y="3322"/>
                </a:cubicBezTo>
                <a:lnTo>
                  <a:pt x="278775" y="7061"/>
                </a:lnTo>
                <a:close/>
                <a:moveTo>
                  <a:pt x="312361" y="8445"/>
                </a:moveTo>
                <a:lnTo>
                  <a:pt x="316055" y="8483"/>
                </a:lnTo>
                <a:cubicBezTo>
                  <a:pt x="316188" y="8484"/>
                  <a:pt x="316304" y="8574"/>
                  <a:pt x="316338" y="8702"/>
                </a:cubicBezTo>
                <a:lnTo>
                  <a:pt x="316414" y="8999"/>
                </a:lnTo>
                <a:cubicBezTo>
                  <a:pt x="316445" y="9113"/>
                  <a:pt x="316421" y="9236"/>
                  <a:pt x="316348" y="9330"/>
                </a:cubicBezTo>
                <a:cubicBezTo>
                  <a:pt x="316276" y="9424"/>
                  <a:pt x="316163" y="9479"/>
                  <a:pt x="316044" y="9478"/>
                </a:cubicBezTo>
                <a:lnTo>
                  <a:pt x="310785" y="9423"/>
                </a:lnTo>
                <a:cubicBezTo>
                  <a:pt x="310634" y="9421"/>
                  <a:pt x="310494" y="9346"/>
                  <a:pt x="310409" y="9222"/>
                </a:cubicBezTo>
                <a:cubicBezTo>
                  <a:pt x="310324" y="9097"/>
                  <a:pt x="310305" y="8939"/>
                  <a:pt x="310358" y="8798"/>
                </a:cubicBezTo>
                <a:lnTo>
                  <a:pt x="310905" y="7326"/>
                </a:lnTo>
                <a:cubicBezTo>
                  <a:pt x="311011" y="7032"/>
                  <a:pt x="311203" y="6780"/>
                  <a:pt x="311454" y="6603"/>
                </a:cubicBezTo>
                <a:quadBezTo>
                  <a:pt x="311564" y="6515"/>
                  <a:pt x="314360" y="4771"/>
                </a:quadBezTo>
                <a:cubicBezTo>
                  <a:pt x="314814" y="4488"/>
                  <a:pt x="315120" y="4017"/>
                  <a:pt x="315185" y="3498"/>
                </a:cubicBezTo>
                <a:cubicBezTo>
                  <a:pt x="315250" y="2979"/>
                  <a:pt x="315068" y="2471"/>
                  <a:pt x="314692" y="2125"/>
                </a:cubicBezTo>
                <a:quadBezTo>
                  <a:pt x="313561" y="1079"/>
                  <a:pt x="312657" y="1818"/>
                </a:quadBezTo>
                <a:quadBezTo>
                  <a:pt x="312021" y="2344"/>
                  <a:pt x="311526" y="3521"/>
                </a:quadBezTo>
                <a:cubicBezTo>
                  <a:pt x="311439" y="3724"/>
                  <a:pt x="311216" y="3834"/>
                  <a:pt x="311001" y="3777"/>
                </a:cubicBezTo>
                <a:cubicBezTo>
                  <a:pt x="310787" y="3720"/>
                  <a:pt x="310647" y="3515"/>
                  <a:pt x="310671" y="3295"/>
                </a:cubicBezTo>
                <a:cubicBezTo>
                  <a:pt x="311180" y="-1172"/>
                  <a:pt x="317925" y="61"/>
                  <a:pt x="315995" y="4710"/>
                </a:cubicBezTo>
                <a:cubicBezTo>
                  <a:pt x="315910" y="4920"/>
                  <a:pt x="315760" y="5098"/>
                  <a:pt x="315566" y="5217"/>
                </a:cubicBezTo>
                <a:lnTo>
                  <a:pt x="312076" y="7447"/>
                </a:lnTo>
                <a:cubicBezTo>
                  <a:pt x="311874" y="7575"/>
                  <a:pt x="311781" y="7822"/>
                  <a:pt x="311846" y="8052"/>
                </a:cubicBezTo>
                <a:cubicBezTo>
                  <a:pt x="311912" y="8282"/>
                  <a:pt x="312122" y="8442"/>
                  <a:pt x="312361" y="8445"/>
                </a:cubicBezTo>
                <a:close/>
                <a:moveTo>
                  <a:pt x="320817" y="513"/>
                </a:moveTo>
                <a:cubicBezTo>
                  <a:pt x="322474" y="539"/>
                  <a:pt x="323784" y="2620"/>
                  <a:pt x="323744" y="5160"/>
                </a:cubicBezTo>
                <a:cubicBezTo>
                  <a:pt x="323725" y="6380"/>
                  <a:pt x="323391" y="7545"/>
                  <a:pt x="322815" y="8398"/>
                </a:cubicBezTo>
                <a:cubicBezTo>
                  <a:pt x="322239" y="9252"/>
                  <a:pt x="321468" y="9725"/>
                  <a:pt x="320673" y="9712"/>
                </a:cubicBezTo>
                <a:cubicBezTo>
                  <a:pt x="319016" y="9686"/>
                  <a:pt x="317705" y="7606"/>
                  <a:pt x="317745" y="5066"/>
                </a:cubicBezTo>
                <a:cubicBezTo>
                  <a:pt x="317764" y="3846"/>
                  <a:pt x="318099" y="2681"/>
                  <a:pt x="318675" y="1827"/>
                </a:cubicBezTo>
                <a:cubicBezTo>
                  <a:pt x="319251" y="973"/>
                  <a:pt x="320021" y="501"/>
                  <a:pt x="320817" y="513"/>
                </a:cubicBezTo>
                <a:close/>
                <a:moveTo>
                  <a:pt x="327050" y="8440"/>
                </a:moveTo>
                <a:lnTo>
                  <a:pt x="330746" y="8400"/>
                </a:lnTo>
                <a:cubicBezTo>
                  <a:pt x="330880" y="8398"/>
                  <a:pt x="330998" y="8486"/>
                  <a:pt x="331034" y="8614"/>
                </a:cubicBezTo>
                <a:lnTo>
                  <a:pt x="331116" y="8908"/>
                </a:lnTo>
                <a:cubicBezTo>
                  <a:pt x="331150" y="9022"/>
                  <a:pt x="331128" y="9146"/>
                  <a:pt x="331057" y="9241"/>
                </a:cubicBezTo>
                <a:cubicBezTo>
                  <a:pt x="330987" y="9337"/>
                  <a:pt x="330875" y="9394"/>
                  <a:pt x="330756" y="9395"/>
                </a:cubicBezTo>
                <a:lnTo>
                  <a:pt x="325493" y="9452"/>
                </a:lnTo>
                <a:cubicBezTo>
                  <a:pt x="325343" y="9453"/>
                  <a:pt x="325200" y="9381"/>
                  <a:pt x="325113" y="9259"/>
                </a:cubicBezTo>
                <a:cubicBezTo>
                  <a:pt x="325025" y="9136"/>
                  <a:pt x="325003" y="8978"/>
                  <a:pt x="325053" y="8836"/>
                </a:cubicBezTo>
                <a:lnTo>
                  <a:pt x="325569" y="7351"/>
                </a:lnTo>
                <a:cubicBezTo>
                  <a:pt x="325669" y="7055"/>
                  <a:pt x="325855" y="6799"/>
                  <a:pt x="326104" y="6616"/>
                </a:cubicBezTo>
                <a:quadBezTo>
                  <a:pt x="326211" y="6526"/>
                  <a:pt x="328971" y="4722"/>
                </a:quadBezTo>
                <a:cubicBezTo>
                  <a:pt x="329420" y="4429"/>
                  <a:pt x="329716" y="3952"/>
                  <a:pt x="329770" y="3431"/>
                </a:cubicBezTo>
                <a:cubicBezTo>
                  <a:pt x="329825" y="2910"/>
                  <a:pt x="329632" y="2406"/>
                  <a:pt x="329248" y="2068"/>
                </a:cubicBezTo>
                <a:quadBezTo>
                  <a:pt x="328094" y="1045"/>
                  <a:pt x="327205" y="1804"/>
                </a:quadBezTo>
                <a:quadBezTo>
                  <a:pt x="326580" y="2343"/>
                  <a:pt x="326110" y="3531"/>
                </a:quadBezTo>
                <a:cubicBezTo>
                  <a:pt x="326027" y="3737"/>
                  <a:pt x="325806" y="3850"/>
                  <a:pt x="325591" y="3798"/>
                </a:cubicBezTo>
                <a:cubicBezTo>
                  <a:pt x="325375" y="3746"/>
                  <a:pt x="325230" y="3544"/>
                  <a:pt x="325250" y="3323"/>
                </a:cubicBezTo>
                <a:cubicBezTo>
                  <a:pt x="325665" y="-1156"/>
                  <a:pt x="332439" y="-66"/>
                  <a:pt x="330607" y="4626"/>
                </a:cubicBezTo>
                <a:cubicBezTo>
                  <a:pt x="330526" y="4838"/>
                  <a:pt x="330379" y="5019"/>
                  <a:pt x="330188" y="5143"/>
                </a:cubicBezTo>
                <a:lnTo>
                  <a:pt x="326743" y="7447"/>
                </a:lnTo>
                <a:cubicBezTo>
                  <a:pt x="326544" y="7580"/>
                  <a:pt x="326456" y="7829"/>
                  <a:pt x="326526" y="8058"/>
                </a:cubicBezTo>
                <a:cubicBezTo>
                  <a:pt x="326597" y="8287"/>
                  <a:pt x="326810" y="8442"/>
                  <a:pt x="327050" y="8440"/>
                </a:cubicBezTo>
                <a:close/>
                <a:moveTo>
                  <a:pt x="334265" y="2199"/>
                </a:moveTo>
                <a:lnTo>
                  <a:pt x="333636" y="3536"/>
                </a:lnTo>
                <a:cubicBezTo>
                  <a:pt x="333560" y="3699"/>
                  <a:pt x="333582" y="3890"/>
                  <a:pt x="333691" y="4032"/>
                </a:cubicBezTo>
                <a:cubicBezTo>
                  <a:pt x="333801" y="4173"/>
                  <a:pt x="333980" y="4241"/>
                  <a:pt x="334155" y="4206"/>
                </a:cubicBezTo>
                <a:quadBezTo>
                  <a:pt x="338759" y="3313"/>
                  <a:pt x="338170" y="7377"/>
                </a:quadBezTo>
                <a:quadBezTo>
                  <a:pt x="337952" y="8917"/>
                  <a:pt x="336570" y="9360"/>
                </a:quadBezTo>
                <a:cubicBezTo>
                  <a:pt x="331988" y="10829"/>
                  <a:pt x="331909" y="5276"/>
                  <a:pt x="332912" y="2565"/>
                </a:cubicBezTo>
                <a:quadBezTo>
                  <a:pt x="333905" y="-98"/>
                  <a:pt x="336968" y="962"/>
                </a:quadBezTo>
                <a:quadBezTo>
                  <a:pt x="337592" y="1174"/>
                  <a:pt x="337828" y="1845"/>
                </a:quadBezTo>
                <a:quadBezTo>
                  <a:pt x="338075" y="2575"/>
                  <a:pt x="338007" y="2760"/>
                </a:quadBezTo>
                <a:cubicBezTo>
                  <a:pt x="337968" y="2883"/>
                  <a:pt x="337865" y="2975"/>
                  <a:pt x="337739" y="3002"/>
                </a:cubicBezTo>
                <a:cubicBezTo>
                  <a:pt x="337612" y="3028"/>
                  <a:pt x="337481" y="2985"/>
                  <a:pt x="337394" y="2889"/>
                </a:cubicBezTo>
                <a:quadBezTo>
                  <a:pt x="336386" y="1743"/>
                  <a:pt x="335714" y="1580"/>
                </a:quadBezTo>
                <a:cubicBezTo>
                  <a:pt x="335142" y="1388"/>
                  <a:pt x="334518" y="1655"/>
                  <a:pt x="334265" y="2199"/>
                </a:cubicBezTo>
                <a:close/>
                <a:moveTo>
                  <a:pt x="246190" y="2801"/>
                </a:moveTo>
                <a:cubicBezTo>
                  <a:pt x="246353" y="2918"/>
                  <a:pt x="246448" y="3109"/>
                  <a:pt x="246444" y="3310"/>
                </a:cubicBezTo>
                <a:cubicBezTo>
                  <a:pt x="246440" y="3511"/>
                  <a:pt x="246337" y="3696"/>
                  <a:pt x="246169" y="3806"/>
                </a:cubicBezTo>
                <a:quadBezTo>
                  <a:pt x="246110" y="3846"/>
                  <a:pt x="246070" y="3877"/>
                </a:quadBezTo>
                <a:cubicBezTo>
                  <a:pt x="245806" y="4133"/>
                  <a:pt x="245658" y="4487"/>
                  <a:pt x="245661" y="4856"/>
                </a:cubicBezTo>
                <a:lnTo>
                  <a:pt x="245700" y="7961"/>
                </a:lnTo>
                <a:cubicBezTo>
                  <a:pt x="245703" y="8304"/>
                  <a:pt x="245893" y="8619"/>
                  <a:pt x="246195" y="8782"/>
                </a:cubicBezTo>
                <a:lnTo>
                  <a:pt x="246675" y="9036"/>
                </a:lnTo>
                <a:cubicBezTo>
                  <a:pt x="246781" y="9093"/>
                  <a:pt x="246842" y="9208"/>
                  <a:pt x="246827" y="9328"/>
                </a:cubicBezTo>
                <a:cubicBezTo>
                  <a:pt x="246813" y="9447"/>
                  <a:pt x="246727" y="9545"/>
                  <a:pt x="246611" y="9574"/>
                </a:cubicBezTo>
                <a:quadBezTo>
                  <a:pt x="245568" y="9853"/>
                  <a:pt x="245046" y="9380"/>
                </a:quadBezTo>
                <a:quadBezTo>
                  <a:pt x="244605" y="8996"/>
                  <a:pt x="244634" y="7871"/>
                </a:quadBezTo>
                <a:quadBezTo>
                  <a:pt x="244730" y="4287"/>
                  <a:pt x="244097" y="3556"/>
                </a:quadBezTo>
                <a:cubicBezTo>
                  <a:pt x="244001" y="3447"/>
                  <a:pt x="243955" y="3302"/>
                  <a:pt x="243971" y="3156"/>
                </a:cubicBezTo>
                <a:cubicBezTo>
                  <a:pt x="243986" y="3011"/>
                  <a:pt x="244062" y="2878"/>
                  <a:pt x="244179" y="2789"/>
                </a:cubicBezTo>
                <a:quadBezTo>
                  <a:pt x="244644" y="2437"/>
                  <a:pt x="244604" y="1312"/>
                </a:quadBezTo>
                <a:cubicBezTo>
                  <a:pt x="244596" y="1115"/>
                  <a:pt x="244727" y="940"/>
                  <a:pt x="244918" y="892"/>
                </a:cubicBezTo>
                <a:quadBezTo>
                  <a:pt x="245047" y="860"/>
                  <a:pt x="245416" y="957"/>
                </a:quadBezTo>
                <a:cubicBezTo>
                  <a:pt x="245483" y="971"/>
                  <a:pt x="245541" y="1014"/>
                  <a:pt x="245576" y="1074"/>
                </a:cubicBezTo>
                <a:cubicBezTo>
                  <a:pt x="245610" y="1134"/>
                  <a:pt x="245618" y="1206"/>
                  <a:pt x="245598" y="1273"/>
                </a:cubicBezTo>
                <a:quadBezTo>
                  <a:pt x="245338" y="2191"/>
                  <a:pt x="246190" y="2801"/>
                </a:quadBezTo>
                <a:close/>
                <a:moveTo>
                  <a:pt x="134725" y="1543"/>
                </a:moveTo>
                <a:cubicBezTo>
                  <a:pt x="134722" y="1388"/>
                  <a:pt x="134845" y="1260"/>
                  <a:pt x="135000" y="1257"/>
                </a:cubicBezTo>
                <a:lnTo>
                  <a:pt x="137629" y="1202"/>
                </a:lnTo>
                <a:cubicBezTo>
                  <a:pt x="138639" y="1181"/>
                  <a:pt x="139473" y="1830"/>
                  <a:pt x="139490" y="2653"/>
                </a:cubicBezTo>
                <a:lnTo>
                  <a:pt x="139499" y="3073"/>
                </a:lnTo>
                <a:cubicBezTo>
                  <a:pt x="139516" y="3896"/>
                  <a:pt x="138711" y="4580"/>
                  <a:pt x="137700" y="4601"/>
                </a:cubicBezTo>
                <a:lnTo>
                  <a:pt x="135071" y="4656"/>
                </a:lnTo>
                <a:cubicBezTo>
                  <a:pt x="134997" y="4658"/>
                  <a:pt x="134925" y="4630"/>
                  <a:pt x="134871" y="4578"/>
                </a:cubicBezTo>
                <a:cubicBezTo>
                  <a:pt x="134817" y="4527"/>
                  <a:pt x="134786" y="4456"/>
                  <a:pt x="134785" y="4382"/>
                </a:cubicBezTo>
                <a:lnTo>
                  <a:pt x="134725" y="1543"/>
                </a:lnTo>
                <a:close/>
                <a:moveTo>
                  <a:pt x="276027" y="1393"/>
                </a:moveTo>
                <a:cubicBezTo>
                  <a:pt x="276560" y="1398"/>
                  <a:pt x="277068" y="1795"/>
                  <a:pt x="277439" y="2498"/>
                </a:cubicBezTo>
                <a:cubicBezTo>
                  <a:pt x="277810" y="3201"/>
                  <a:pt x="278013" y="4151"/>
                  <a:pt x="278005" y="5140"/>
                </a:cubicBezTo>
                <a:cubicBezTo>
                  <a:pt x="277996" y="6130"/>
                  <a:pt x="277776" y="7076"/>
                  <a:pt x="277393" y="7773"/>
                </a:cubicBezTo>
                <a:cubicBezTo>
                  <a:pt x="277010" y="8469"/>
                  <a:pt x="276495" y="8857"/>
                  <a:pt x="275962" y="8853"/>
                </a:cubicBezTo>
                <a:cubicBezTo>
                  <a:pt x="275429" y="8848"/>
                  <a:pt x="274921" y="8451"/>
                  <a:pt x="274550" y="7748"/>
                </a:cubicBezTo>
                <a:cubicBezTo>
                  <a:pt x="274180" y="7045"/>
                  <a:pt x="273976" y="6094"/>
                  <a:pt x="273985" y="5105"/>
                </a:cubicBezTo>
                <a:cubicBezTo>
                  <a:pt x="273993" y="4116"/>
                  <a:pt x="274213" y="3169"/>
                  <a:pt x="274596" y="2473"/>
                </a:cubicBezTo>
                <a:cubicBezTo>
                  <a:pt x="274980" y="1777"/>
                  <a:pt x="275494" y="1388"/>
                  <a:pt x="276027" y="1393"/>
                </a:cubicBezTo>
                <a:close/>
                <a:moveTo>
                  <a:pt x="320793" y="1363"/>
                </a:moveTo>
                <a:cubicBezTo>
                  <a:pt x="321326" y="1372"/>
                  <a:pt x="321831" y="1773"/>
                  <a:pt x="322197" y="2478"/>
                </a:cubicBezTo>
                <a:cubicBezTo>
                  <a:pt x="322563" y="3183"/>
                  <a:pt x="322760" y="4135"/>
                  <a:pt x="322745" y="5124"/>
                </a:cubicBezTo>
                <a:cubicBezTo>
                  <a:pt x="322729" y="6113"/>
                  <a:pt x="322502" y="7059"/>
                  <a:pt x="322114" y="7752"/>
                </a:cubicBezTo>
                <a:cubicBezTo>
                  <a:pt x="321727" y="8446"/>
                  <a:pt x="321209" y="8831"/>
                  <a:pt x="320676" y="8822"/>
                </a:cubicBezTo>
                <a:cubicBezTo>
                  <a:pt x="320143" y="8814"/>
                  <a:pt x="319638" y="8413"/>
                  <a:pt x="319272" y="7708"/>
                </a:cubicBezTo>
                <a:cubicBezTo>
                  <a:pt x="318906" y="7002"/>
                  <a:pt x="318709" y="6050"/>
                  <a:pt x="318725" y="5061"/>
                </a:cubicBezTo>
                <a:cubicBezTo>
                  <a:pt x="318741" y="4072"/>
                  <a:pt x="318967" y="3127"/>
                  <a:pt x="319355" y="2433"/>
                </a:cubicBezTo>
                <a:cubicBezTo>
                  <a:pt x="319743" y="1740"/>
                  <a:pt x="320260" y="1355"/>
                  <a:pt x="320793" y="1363"/>
                </a:cubicBezTo>
                <a:close/>
                <a:moveTo>
                  <a:pt x="96526" y="1463"/>
                </a:moveTo>
                <a:cubicBezTo>
                  <a:pt x="97564" y="1478"/>
                  <a:pt x="98383" y="3119"/>
                  <a:pt x="98355" y="5129"/>
                </a:cubicBezTo>
                <a:cubicBezTo>
                  <a:pt x="98326" y="7139"/>
                  <a:pt x="97462" y="8757"/>
                  <a:pt x="96424" y="8742"/>
                </a:cubicBezTo>
                <a:cubicBezTo>
                  <a:pt x="95386" y="8728"/>
                  <a:pt x="94567" y="7087"/>
                  <a:pt x="94595" y="5077"/>
                </a:cubicBezTo>
                <a:cubicBezTo>
                  <a:pt x="94623" y="3066"/>
                  <a:pt x="95487" y="1449"/>
                  <a:pt x="96526" y="1463"/>
                </a:cubicBezTo>
                <a:close/>
                <a:moveTo>
                  <a:pt x="184551" y="5661"/>
                </a:moveTo>
                <a:quadBezTo>
                  <a:pt x="183869" y="5666"/>
                  <a:pt x="183737" y="5644"/>
                </a:quadBezTo>
                <a:cubicBezTo>
                  <a:pt x="183607" y="5622"/>
                  <a:pt x="183492" y="5545"/>
                  <a:pt x="183424" y="5432"/>
                </a:cubicBezTo>
                <a:cubicBezTo>
                  <a:pt x="183356" y="5320"/>
                  <a:pt x="183341" y="5183"/>
                  <a:pt x="183382" y="5058"/>
                </a:cubicBezTo>
                <a:quadBezTo>
                  <a:pt x="184325" y="2195"/>
                  <a:pt x="184514" y="2193"/>
                </a:quadBezTo>
                <a:quadBezTo>
                  <a:pt x="184744" y="2191"/>
                  <a:pt x="185731" y="5040"/>
                </a:quadBezTo>
                <a:cubicBezTo>
                  <a:pt x="185775" y="5164"/>
                  <a:pt x="185762" y="5301"/>
                  <a:pt x="185695" y="5415"/>
                </a:cubicBezTo>
                <a:cubicBezTo>
                  <a:pt x="185629" y="5528"/>
                  <a:pt x="185516" y="5607"/>
                  <a:pt x="185386" y="5631"/>
                </a:cubicBezTo>
                <a:quadBezTo>
                  <a:pt x="185254" y="5655"/>
                  <a:pt x="184551" y="5661"/>
                </a:quadBezTo>
                <a:close/>
                <a:moveTo>
                  <a:pt x="147439" y="7568"/>
                </a:moveTo>
                <a:cubicBezTo>
                  <a:pt x="147755" y="7499"/>
                  <a:pt x="148074" y="7670"/>
                  <a:pt x="148191" y="7971"/>
                </a:cubicBezTo>
                <a:cubicBezTo>
                  <a:pt x="148308" y="8273"/>
                  <a:pt x="148188" y="8615"/>
                  <a:pt x="147909" y="8778"/>
                </a:cubicBezTo>
                <a:cubicBezTo>
                  <a:pt x="141161" y="12713"/>
                  <a:pt x="140431" y="1582"/>
                  <a:pt x="146537" y="2726"/>
                </a:cubicBezTo>
                <a:cubicBezTo>
                  <a:pt x="147293" y="2872"/>
                  <a:pt x="147897" y="3439"/>
                  <a:pt x="148090" y="4183"/>
                </a:cubicBezTo>
                <a:lnTo>
                  <a:pt x="148462" y="5658"/>
                </a:lnTo>
                <a:cubicBezTo>
                  <a:pt x="148516" y="5868"/>
                  <a:pt x="148469" y="6092"/>
                  <a:pt x="148335" y="6263"/>
                </a:cubicBezTo>
                <a:cubicBezTo>
                  <a:pt x="148201" y="6434"/>
                  <a:pt x="147995" y="6531"/>
                  <a:pt x="147778" y="6527"/>
                </a:cubicBezTo>
                <a:lnTo>
                  <a:pt x="144248" y="6459"/>
                </a:lnTo>
                <a:cubicBezTo>
                  <a:pt x="144058" y="6456"/>
                  <a:pt x="143879" y="6544"/>
                  <a:pt x="143766" y="6697"/>
                </a:cubicBezTo>
                <a:cubicBezTo>
                  <a:pt x="143653" y="6849"/>
                  <a:pt x="143621" y="7047"/>
                  <a:pt x="143679" y="7228"/>
                </a:cubicBezTo>
                <a:cubicBezTo>
                  <a:pt x="144183" y="8737"/>
                  <a:pt x="145542" y="9091"/>
                  <a:pt x="146741" y="8119"/>
                </a:cubicBezTo>
                <a:quadBezTo>
                  <a:pt x="147419" y="7567"/>
                  <a:pt x="147439" y="7568"/>
                </a:quadBezTo>
                <a:close/>
                <a:moveTo>
                  <a:pt x="163081" y="2621"/>
                </a:moveTo>
                <a:cubicBezTo>
                  <a:pt x="164828" y="2799"/>
                  <a:pt x="166080" y="4555"/>
                  <a:pt x="165878" y="6544"/>
                </a:cubicBezTo>
                <a:cubicBezTo>
                  <a:pt x="165676" y="8533"/>
                  <a:pt x="164096" y="10002"/>
                  <a:pt x="162349" y="9824"/>
                </a:cubicBezTo>
                <a:cubicBezTo>
                  <a:pt x="160602" y="9647"/>
                  <a:pt x="159349" y="7890"/>
                  <a:pt x="159551" y="5901"/>
                </a:cubicBezTo>
                <a:cubicBezTo>
                  <a:pt x="159753" y="3912"/>
                  <a:pt x="161333" y="2444"/>
                  <a:pt x="163081" y="2621"/>
                </a:cubicBezTo>
                <a:close/>
                <a:moveTo>
                  <a:pt x="8839" y="9186"/>
                </a:moveTo>
                <a:cubicBezTo>
                  <a:pt x="8838" y="9357"/>
                  <a:pt x="8698" y="9495"/>
                  <a:pt x="8527" y="9494"/>
                </a:cubicBezTo>
                <a:lnTo>
                  <a:pt x="8087" y="9492"/>
                </a:lnTo>
                <a:cubicBezTo>
                  <a:pt x="8005" y="9491"/>
                  <a:pt x="7926" y="9458"/>
                  <a:pt x="7869" y="9400"/>
                </a:cubicBezTo>
                <a:cubicBezTo>
                  <a:pt x="7811" y="9341"/>
                  <a:pt x="7778" y="9262"/>
                  <a:pt x="7779" y="9180"/>
                </a:cubicBezTo>
                <a:lnTo>
                  <a:pt x="7811" y="3140"/>
                </a:lnTo>
                <a:cubicBezTo>
                  <a:pt x="7811" y="2969"/>
                  <a:pt x="7951" y="2831"/>
                  <a:pt x="8122" y="2832"/>
                </a:cubicBezTo>
                <a:lnTo>
                  <a:pt x="8562" y="2834"/>
                </a:lnTo>
                <a:cubicBezTo>
                  <a:pt x="8733" y="2835"/>
                  <a:pt x="8871" y="2974"/>
                  <a:pt x="8871" y="3146"/>
                </a:cubicBezTo>
                <a:lnTo>
                  <a:pt x="8839" y="9186"/>
                </a:lnTo>
                <a:close/>
                <a:moveTo>
                  <a:pt x="15035" y="4697"/>
                </a:moveTo>
                <a:quadBezTo>
                  <a:pt x="14996" y="4708"/>
                  <a:pt x="13450" y="3766"/>
                </a:quadBezTo>
                <a:cubicBezTo>
                  <a:pt x="12983" y="3482"/>
                  <a:pt x="12374" y="3613"/>
                  <a:pt x="12062" y="4064"/>
                </a:cubicBezTo>
                <a:lnTo>
                  <a:pt x="11858" y="4366"/>
                </a:lnTo>
                <a:cubicBezTo>
                  <a:pt x="11763" y="4508"/>
                  <a:pt x="11737" y="4686"/>
                  <a:pt x="11788" y="4849"/>
                </a:cubicBezTo>
                <a:cubicBezTo>
                  <a:pt x="11838" y="5012"/>
                  <a:pt x="11960" y="5144"/>
                  <a:pt x="12119" y="5207"/>
                </a:cubicBezTo>
                <a:quadBezTo>
                  <a:pt x="13540" y="5783"/>
                  <a:pt x="14538" y="6027"/>
                </a:quadBezTo>
                <a:cubicBezTo>
                  <a:pt x="15174" y="6181"/>
                  <a:pt x="15665" y="6684"/>
                  <a:pt x="15804" y="7324"/>
                </a:cubicBezTo>
                <a:cubicBezTo>
                  <a:pt x="15942" y="7963"/>
                  <a:pt x="15703" y="8627"/>
                  <a:pt x="15188" y="9031"/>
                </a:cubicBezTo>
                <a:quadBezTo>
                  <a:pt x="13124" y="10663"/>
                  <a:pt x="10667" y="8640"/>
                </a:quadBezTo>
                <a:cubicBezTo>
                  <a:pt x="10552" y="8546"/>
                  <a:pt x="10506" y="8392"/>
                  <a:pt x="10552" y="8254"/>
                </a:cubicBezTo>
                <a:lnTo>
                  <a:pt x="10753" y="7664"/>
                </a:lnTo>
                <a:cubicBezTo>
                  <a:pt x="10781" y="7580"/>
                  <a:pt x="10851" y="7518"/>
                  <a:pt x="10939" y="7500"/>
                </a:cubicBezTo>
                <a:cubicBezTo>
                  <a:pt x="11026" y="7483"/>
                  <a:pt x="11117" y="7512"/>
                  <a:pt x="11179" y="7578"/>
                </a:cubicBezTo>
                <a:quadBezTo>
                  <a:pt x="11957" y="8412"/>
                  <a:pt x="12856" y="8717"/>
                </a:quadBezTo>
                <a:cubicBezTo>
                  <a:pt x="13438" y="8916"/>
                  <a:pt x="14083" y="8768"/>
                  <a:pt x="14522" y="8335"/>
                </a:cubicBezTo>
                <a:lnTo>
                  <a:pt x="14551" y="8295"/>
                </a:lnTo>
                <a:cubicBezTo>
                  <a:pt x="14723" y="8124"/>
                  <a:pt x="14796" y="7879"/>
                  <a:pt x="14747" y="7642"/>
                </a:cubicBezTo>
                <a:cubicBezTo>
                  <a:pt x="14697" y="7406"/>
                  <a:pt x="14531" y="7211"/>
                  <a:pt x="14305" y="7125"/>
                </a:cubicBezTo>
                <a:quadBezTo>
                  <a:pt x="12755" y="6521"/>
                  <a:pt x="11866" y="6295"/>
                </a:quadBezTo>
                <a:cubicBezTo>
                  <a:pt x="11249" y="6132"/>
                  <a:pt x="10808" y="5609"/>
                  <a:pt x="10734" y="4952"/>
                </a:cubicBezTo>
                <a:cubicBezTo>
                  <a:pt x="10661" y="4295"/>
                  <a:pt x="10968" y="3623"/>
                  <a:pt x="11523" y="3227"/>
                </a:cubicBezTo>
                <a:quadBezTo>
                  <a:pt x="12734" y="2364"/>
                  <a:pt x="15105" y="3324"/>
                </a:quadBezTo>
                <a:cubicBezTo>
                  <a:pt x="15392" y="3439"/>
                  <a:pt x="15573" y="3724"/>
                  <a:pt x="15558" y="4033"/>
                </a:cubicBezTo>
                <a:cubicBezTo>
                  <a:pt x="15542" y="4342"/>
                  <a:pt x="15333" y="4609"/>
                  <a:pt x="15035" y="4697"/>
                </a:cubicBezTo>
                <a:close/>
                <a:moveTo>
                  <a:pt x="17077" y="6097"/>
                </a:moveTo>
                <a:cubicBezTo>
                  <a:pt x="17068" y="4654"/>
                  <a:pt x="17417" y="2763"/>
                  <a:pt x="19148" y="2560"/>
                </a:cubicBezTo>
                <a:quadBezTo>
                  <a:pt x="21926" y="2238"/>
                  <a:pt x="22273" y="4484"/>
                </a:quadBezTo>
                <a:cubicBezTo>
                  <a:pt x="22291" y="4598"/>
                  <a:pt x="22237" y="4712"/>
                  <a:pt x="22138" y="4772"/>
                </a:cubicBezTo>
                <a:cubicBezTo>
                  <a:pt x="22038" y="4831"/>
                  <a:pt x="21912" y="4825"/>
                  <a:pt x="21818" y="4756"/>
                </a:cubicBezTo>
                <a:quadBezTo>
                  <a:pt x="21137" y="4264"/>
                  <a:pt x="21027" y="4106"/>
                </a:quadBezTo>
                <a:cubicBezTo>
                  <a:pt x="20733" y="3671"/>
                  <a:pt x="20237" y="3410"/>
                  <a:pt x="19726" y="3421"/>
                </a:cubicBezTo>
                <a:cubicBezTo>
                  <a:pt x="19214" y="3433"/>
                  <a:pt x="18764" y="3715"/>
                  <a:pt x="18545" y="4162"/>
                </a:cubicBezTo>
                <a:quadBezTo>
                  <a:pt x="18130" y="5009"/>
                  <a:pt x="18136" y="6076"/>
                </a:quadBezTo>
                <a:quadBezTo>
                  <a:pt x="18143" y="7141"/>
                  <a:pt x="18568" y="7983"/>
                </a:quadBezTo>
                <a:cubicBezTo>
                  <a:pt x="18793" y="8427"/>
                  <a:pt x="19246" y="8704"/>
                  <a:pt x="19758" y="8710"/>
                </a:cubicBezTo>
                <a:cubicBezTo>
                  <a:pt x="20270" y="8715"/>
                  <a:pt x="20762" y="8448"/>
                  <a:pt x="21050" y="8009"/>
                </a:cubicBezTo>
                <a:quadBezTo>
                  <a:pt x="21159" y="7849"/>
                  <a:pt x="21834" y="7349"/>
                </a:quadBezTo>
                <a:cubicBezTo>
                  <a:pt x="21927" y="7279"/>
                  <a:pt x="22053" y="7271"/>
                  <a:pt x="22153" y="7330"/>
                </a:cubicBezTo>
                <a:cubicBezTo>
                  <a:pt x="22254" y="7388"/>
                  <a:pt x="22309" y="7501"/>
                  <a:pt x="22293" y="7616"/>
                </a:cubicBezTo>
                <a:quadBezTo>
                  <a:pt x="21973" y="9866"/>
                  <a:pt x="19191" y="9578"/>
                </a:quadBezTo>
                <a:cubicBezTo>
                  <a:pt x="17458" y="9396"/>
                  <a:pt x="17085" y="7509"/>
                  <a:pt x="17077" y="6097"/>
                </a:cubicBezTo>
                <a:close/>
                <a:moveTo>
                  <a:pt x="29465" y="9653"/>
                </a:moveTo>
                <a:quadBezTo>
                  <a:pt x="28995" y="9753"/>
                  <a:pt x="28505" y="9303"/>
                </a:quadBezTo>
                <a:cubicBezTo>
                  <a:pt x="28287" y="9109"/>
                  <a:pt x="27975" y="9066"/>
                  <a:pt x="27715" y="9193"/>
                </a:cubicBezTo>
                <a:quadBezTo>
                  <a:pt x="27085" y="9493"/>
                  <a:pt x="25565" y="9643"/>
                </a:quadBezTo>
                <a:cubicBezTo>
                  <a:pt x="24707" y="9722"/>
                  <a:pt x="23940" y="9164"/>
                  <a:pt x="23805" y="8363"/>
                </a:cubicBezTo>
                <a:cubicBezTo>
                  <a:pt x="23385" y="5803"/>
                  <a:pt x="25575" y="5663"/>
                  <a:pt x="27395" y="5553"/>
                </a:cubicBezTo>
                <a:cubicBezTo>
                  <a:pt x="27601" y="5541"/>
                  <a:pt x="27791" y="5433"/>
                  <a:pt x="27905" y="5262"/>
                </a:cubicBezTo>
                <a:cubicBezTo>
                  <a:pt x="28019" y="5090"/>
                  <a:pt x="28045" y="4875"/>
                  <a:pt x="27975" y="4683"/>
                </a:cubicBezTo>
                <a:lnTo>
                  <a:pt x="27835" y="4313"/>
                </a:lnTo>
                <a:cubicBezTo>
                  <a:pt x="27758" y="4096"/>
                  <a:pt x="27595" y="3922"/>
                  <a:pt x="27385" y="3833"/>
                </a:cubicBezTo>
                <a:quadBezTo>
                  <a:pt x="26125" y="3303"/>
                  <a:pt x="24705" y="4733"/>
                </a:quadBezTo>
                <a:cubicBezTo>
                  <a:pt x="24607" y="4833"/>
                  <a:pt x="24456" y="4860"/>
                  <a:pt x="24329" y="4802"/>
                </a:cubicBezTo>
                <a:cubicBezTo>
                  <a:pt x="24202" y="4744"/>
                  <a:pt x="24124" y="4612"/>
                  <a:pt x="24135" y="4473"/>
                </a:cubicBezTo>
                <a:quadBezTo>
                  <a:pt x="24245" y="2963"/>
                  <a:pt x="26235" y="2833"/>
                </a:quadBezTo>
                <a:cubicBezTo>
                  <a:pt x="29045" y="2653"/>
                  <a:pt x="29295" y="4033"/>
                  <a:pt x="29125" y="6373"/>
                </a:cubicBezTo>
                <a:quadBezTo>
                  <a:pt x="28965" y="8613"/>
                  <a:pt x="29585" y="9053"/>
                </a:quadBezTo>
                <a:cubicBezTo>
                  <a:pt x="29692" y="9129"/>
                  <a:pt x="29744" y="9262"/>
                  <a:pt x="29718" y="9391"/>
                </a:cubicBezTo>
                <a:cubicBezTo>
                  <a:pt x="29692" y="9520"/>
                  <a:pt x="29593" y="9622"/>
                  <a:pt x="29465" y="9653"/>
                </a:cubicBezTo>
                <a:close/>
                <a:moveTo>
                  <a:pt x="40235" y="7533"/>
                </a:moveTo>
                <a:lnTo>
                  <a:pt x="41805" y="3123"/>
                </a:lnTo>
                <a:cubicBezTo>
                  <a:pt x="41858" y="2956"/>
                  <a:pt x="42016" y="2843"/>
                  <a:pt x="42195" y="2843"/>
                </a:cubicBezTo>
                <a:lnTo>
                  <a:pt x="42505" y="2843"/>
                </a:lnTo>
                <a:cubicBezTo>
                  <a:pt x="42623" y="2843"/>
                  <a:pt x="42734" y="2900"/>
                  <a:pt x="42804" y="2997"/>
                </a:cubicBezTo>
                <a:cubicBezTo>
                  <a:pt x="42873" y="3094"/>
                  <a:pt x="42892" y="3219"/>
                  <a:pt x="42855" y="3333"/>
                </a:cubicBezTo>
                <a:quadBezTo>
                  <a:pt x="41625" y="6973"/>
                  <a:pt x="40365" y="10263"/>
                </a:quadBezTo>
                <a:quadBezTo>
                  <a:pt x="39705" y="11983"/>
                  <a:pt x="37925" y="12273"/>
                </a:quadBezTo>
                <a:cubicBezTo>
                  <a:pt x="37723" y="12307"/>
                  <a:pt x="37527" y="12185"/>
                  <a:pt x="37469" y="11989"/>
                </a:cubicBezTo>
                <a:cubicBezTo>
                  <a:pt x="37410" y="11793"/>
                  <a:pt x="37507" y="11584"/>
                  <a:pt x="37695" y="11503"/>
                </a:cubicBezTo>
                <a:quadBezTo>
                  <a:pt x="38885" y="10983"/>
                  <a:pt x="39165" y="10463"/>
                </a:quadBezTo>
                <a:cubicBezTo>
                  <a:pt x="39318" y="10142"/>
                  <a:pt x="39340" y="9776"/>
                  <a:pt x="39225" y="9443"/>
                </a:cubicBezTo>
                <a:lnTo>
                  <a:pt x="37135" y="3413"/>
                </a:lnTo>
                <a:cubicBezTo>
                  <a:pt x="37063" y="3214"/>
                  <a:pt x="37166" y="2995"/>
                  <a:pt x="37365" y="2923"/>
                </a:cubicBezTo>
                <a:lnTo>
                  <a:pt x="37685" y="2813"/>
                </a:lnTo>
                <a:cubicBezTo>
                  <a:pt x="37775" y="2778"/>
                  <a:pt x="37875" y="2782"/>
                  <a:pt x="37963" y="2824"/>
                </a:cubicBezTo>
                <a:cubicBezTo>
                  <a:pt x="38051" y="2865"/>
                  <a:pt x="38120" y="2940"/>
                  <a:pt x="38155" y="3033"/>
                </a:cubicBezTo>
                <a:lnTo>
                  <a:pt x="39785" y="7533"/>
                </a:lnTo>
                <a:cubicBezTo>
                  <a:pt x="39820" y="7627"/>
                  <a:pt x="39910" y="7690"/>
                  <a:pt x="40011" y="7690"/>
                </a:cubicBezTo>
                <a:cubicBezTo>
                  <a:pt x="40112" y="7690"/>
                  <a:pt x="40201" y="7627"/>
                  <a:pt x="40235" y="7533"/>
                </a:cubicBezTo>
                <a:close/>
                <a:moveTo>
                  <a:pt x="48788" y="7608"/>
                </a:moveTo>
                <a:cubicBezTo>
                  <a:pt x="48926" y="7532"/>
                  <a:pt x="49094" y="7536"/>
                  <a:pt x="49228" y="7618"/>
                </a:cubicBezTo>
                <a:cubicBezTo>
                  <a:pt x="49363" y="7700"/>
                  <a:pt x="49443" y="7848"/>
                  <a:pt x="49439" y="8006"/>
                </a:cubicBezTo>
                <a:quadBezTo>
                  <a:pt x="49418" y="8807"/>
                  <a:pt x="48215" y="9216"/>
                </a:quadBezTo>
                <a:quadBezTo>
                  <a:pt x="44294" y="10566"/>
                  <a:pt x="43862" y="6779"/>
                </a:quadBezTo>
                <a:quadBezTo>
                  <a:pt x="43374" y="2449"/>
                  <a:pt x="47556" y="2648"/>
                </a:quadBezTo>
                <a:cubicBezTo>
                  <a:pt x="48429" y="2689"/>
                  <a:pt x="49187" y="3263"/>
                  <a:pt x="49461" y="4090"/>
                </a:cubicBezTo>
                <a:lnTo>
                  <a:pt x="49907" y="5414"/>
                </a:lnTo>
                <a:cubicBezTo>
                  <a:pt x="49990" y="5661"/>
                  <a:pt x="49947" y="5933"/>
                  <a:pt x="49792" y="6142"/>
                </a:cubicBezTo>
                <a:cubicBezTo>
                  <a:pt x="49637" y="6352"/>
                  <a:pt x="49389" y="6472"/>
                  <a:pt x="49129" y="6465"/>
                </a:cubicBezTo>
                <a:lnTo>
                  <a:pt x="45655" y="6375"/>
                </a:lnTo>
                <a:cubicBezTo>
                  <a:pt x="45424" y="6369"/>
                  <a:pt x="45204" y="6480"/>
                  <a:pt x="45072" y="6670"/>
                </a:cubicBezTo>
                <a:cubicBezTo>
                  <a:pt x="44940" y="6861"/>
                  <a:pt x="44913" y="7105"/>
                  <a:pt x="45000" y="7319"/>
                </a:cubicBezTo>
                <a:cubicBezTo>
                  <a:pt x="45443" y="8392"/>
                  <a:pt x="46701" y="8896"/>
                  <a:pt x="47730" y="8242"/>
                </a:cubicBezTo>
                <a:quadBezTo>
                  <a:pt x="48331" y="7867"/>
                  <a:pt x="48788" y="7608"/>
                </a:quadBezTo>
                <a:close/>
                <a:moveTo>
                  <a:pt x="58745" y="3053"/>
                </a:moveTo>
                <a:quadBezTo>
                  <a:pt x="59495" y="3323"/>
                  <a:pt x="61165" y="2813"/>
                </a:quadBezTo>
                <a:cubicBezTo>
                  <a:pt x="61311" y="2770"/>
                  <a:pt x="61469" y="2798"/>
                  <a:pt x="61591" y="2889"/>
                </a:cubicBezTo>
                <a:cubicBezTo>
                  <a:pt x="61713" y="2979"/>
                  <a:pt x="61785" y="3122"/>
                  <a:pt x="61785" y="3273"/>
                </a:cubicBezTo>
                <a:lnTo>
                  <a:pt x="61785" y="3533"/>
                </a:lnTo>
                <a:cubicBezTo>
                  <a:pt x="61785" y="3619"/>
                  <a:pt x="61738" y="3696"/>
                  <a:pt x="61665" y="3733"/>
                </a:cubicBezTo>
                <a:lnTo>
                  <a:pt x="60095" y="4493"/>
                </a:lnTo>
                <a:cubicBezTo>
                  <a:pt x="59734" y="4664"/>
                  <a:pt x="59505" y="5030"/>
                  <a:pt x="59505" y="5433"/>
                </a:cubicBezTo>
                <a:lnTo>
                  <a:pt x="59505" y="9003"/>
                </a:lnTo>
                <a:cubicBezTo>
                  <a:pt x="59505" y="9151"/>
                  <a:pt x="59439" y="9291"/>
                  <a:pt x="59325" y="9386"/>
                </a:cubicBezTo>
                <a:cubicBezTo>
                  <a:pt x="59211" y="9481"/>
                  <a:pt x="59060" y="9520"/>
                  <a:pt x="58915" y="9493"/>
                </a:cubicBezTo>
                <a:cubicBezTo>
                  <a:pt x="57575" y="9233"/>
                  <a:pt x="57075" y="9753"/>
                  <a:pt x="55935" y="9313"/>
                </a:cubicBezTo>
                <a:quadBezTo>
                  <a:pt x="55385" y="9103"/>
                  <a:pt x="52875" y="9623"/>
                </a:quadBezTo>
                <a:cubicBezTo>
                  <a:pt x="52464" y="9708"/>
                  <a:pt x="52036" y="9605"/>
                  <a:pt x="51710" y="9341"/>
                </a:cubicBezTo>
                <a:cubicBezTo>
                  <a:pt x="51384" y="9077"/>
                  <a:pt x="51195" y="8681"/>
                  <a:pt x="51195" y="8263"/>
                </a:cubicBezTo>
                <a:lnTo>
                  <a:pt x="51195" y="7273"/>
                </a:lnTo>
                <a:cubicBezTo>
                  <a:pt x="51195" y="6854"/>
                  <a:pt x="51361" y="6452"/>
                  <a:pt x="51658" y="6156"/>
                </a:cubicBezTo>
                <a:cubicBezTo>
                  <a:pt x="51954" y="5859"/>
                  <a:pt x="52356" y="5693"/>
                  <a:pt x="52775" y="5693"/>
                </a:cubicBezTo>
                <a:lnTo>
                  <a:pt x="54685" y="5693"/>
                </a:lnTo>
                <a:cubicBezTo>
                  <a:pt x="54960" y="5693"/>
                  <a:pt x="55213" y="5542"/>
                  <a:pt x="55344" y="5300"/>
                </a:cubicBezTo>
                <a:cubicBezTo>
                  <a:pt x="55476" y="5058"/>
                  <a:pt x="55464" y="4764"/>
                  <a:pt x="55315" y="4533"/>
                </a:cubicBezTo>
                <a:quadBezTo>
                  <a:pt x="54645" y="3483"/>
                  <a:pt x="53605" y="3743"/>
                </a:quadBezTo>
                <a:cubicBezTo>
                  <a:pt x="52965" y="3913"/>
                  <a:pt x="52595" y="4463"/>
                  <a:pt x="51975" y="4893"/>
                </a:cubicBezTo>
                <a:cubicBezTo>
                  <a:pt x="51869" y="4969"/>
                  <a:pt x="51729" y="4976"/>
                  <a:pt x="51616" y="4911"/>
                </a:cubicBezTo>
                <a:cubicBezTo>
                  <a:pt x="51504" y="4846"/>
                  <a:pt x="51441" y="4721"/>
                  <a:pt x="51455" y="4593"/>
                </a:cubicBezTo>
                <a:cubicBezTo>
                  <a:pt x="51665" y="2533"/>
                  <a:pt x="53935" y="2553"/>
                  <a:pt x="55635" y="3013"/>
                </a:cubicBezTo>
                <a:cubicBezTo>
                  <a:pt x="55977" y="3106"/>
                  <a:pt x="56245" y="3367"/>
                  <a:pt x="56345" y="3703"/>
                </a:cubicBezTo>
                <a:quadBezTo>
                  <a:pt x="56935" y="5693"/>
                  <a:pt x="56655" y="8073"/>
                </a:quadBezTo>
                <a:cubicBezTo>
                  <a:pt x="56627" y="8314"/>
                  <a:pt x="56704" y="8556"/>
                  <a:pt x="56866" y="8738"/>
                </a:cubicBezTo>
                <a:cubicBezTo>
                  <a:pt x="57028" y="8919"/>
                  <a:pt x="57261" y="9023"/>
                  <a:pt x="57505" y="9023"/>
                </a:cubicBezTo>
                <a:lnTo>
                  <a:pt x="57765" y="9023"/>
                </a:lnTo>
                <a:cubicBezTo>
                  <a:pt x="57900" y="9023"/>
                  <a:pt x="58030" y="8969"/>
                  <a:pt x="58125" y="8873"/>
                </a:cubicBezTo>
                <a:cubicBezTo>
                  <a:pt x="58221" y="8778"/>
                  <a:pt x="58275" y="8648"/>
                  <a:pt x="58275" y="8513"/>
                </a:cubicBezTo>
                <a:lnTo>
                  <a:pt x="58275" y="3373"/>
                </a:lnTo>
                <a:cubicBezTo>
                  <a:pt x="58275" y="3261"/>
                  <a:pt x="58330" y="3156"/>
                  <a:pt x="58424" y="3092"/>
                </a:cubicBezTo>
                <a:cubicBezTo>
                  <a:pt x="58518" y="3029"/>
                  <a:pt x="58637" y="3014"/>
                  <a:pt x="58745" y="3053"/>
                </a:cubicBezTo>
                <a:close/>
                <a:moveTo>
                  <a:pt x="63645" y="3043"/>
                </a:moveTo>
                <a:cubicBezTo>
                  <a:pt x="63697" y="2900"/>
                  <a:pt x="63834" y="2814"/>
                  <a:pt x="64003" y="2818"/>
                </a:cubicBezTo>
                <a:cubicBezTo>
                  <a:pt x="64171" y="2822"/>
                  <a:pt x="64344" y="2916"/>
                  <a:pt x="64455" y="3063"/>
                </a:cubicBezTo>
                <a:quadBezTo>
                  <a:pt x="64885" y="3623"/>
                  <a:pt x="64575" y="4153"/>
                </a:quadBezTo>
                <a:cubicBezTo>
                  <a:pt x="64450" y="4368"/>
                  <a:pt x="64208" y="4501"/>
                  <a:pt x="63969" y="4485"/>
                </a:cubicBezTo>
                <a:cubicBezTo>
                  <a:pt x="63731" y="4469"/>
                  <a:pt x="63549" y="4308"/>
                  <a:pt x="63515" y="4083"/>
                </a:cubicBezTo>
                <a:quadBezTo>
                  <a:pt x="63435" y="3613"/>
                  <a:pt x="63645" y="3043"/>
                </a:quadBezTo>
                <a:close/>
                <a:moveTo>
                  <a:pt x="154185" y="10473"/>
                </a:moveTo>
                <a:lnTo>
                  <a:pt x="154385" y="9923"/>
                </a:lnTo>
                <a:cubicBezTo>
                  <a:pt x="154441" y="9765"/>
                  <a:pt x="154407" y="9588"/>
                  <a:pt x="154295" y="9462"/>
                </a:cubicBezTo>
                <a:cubicBezTo>
                  <a:pt x="154183" y="9335"/>
                  <a:pt x="154011" y="9278"/>
                  <a:pt x="153845" y="9313"/>
                </a:cubicBezTo>
                <a:quadBezTo>
                  <a:pt x="149635" y="10183"/>
                  <a:pt x="149685" y="6373"/>
                </a:quadBezTo>
                <a:quadBezTo>
                  <a:pt x="149705" y="4033"/>
                  <a:pt x="150825" y="3283"/>
                </a:quadBezTo>
                <a:cubicBezTo>
                  <a:pt x="152365" y="2243"/>
                  <a:pt x="153285" y="3253"/>
                  <a:pt x="154755" y="3083"/>
                </a:cubicBezTo>
                <a:cubicBezTo>
                  <a:pt x="155154" y="3033"/>
                  <a:pt x="155519" y="3314"/>
                  <a:pt x="155575" y="3713"/>
                </a:cubicBezTo>
                <a:quadBezTo>
                  <a:pt x="155695" y="4563"/>
                  <a:pt x="155565" y="8893"/>
                </a:quadBezTo>
                <a:quadBezTo>
                  <a:pt x="155445" y="12883"/>
                  <a:pt x="151625" y="12203"/>
                </a:quadBezTo>
                <a:quadBezTo>
                  <a:pt x="150415" y="11993"/>
                  <a:pt x="149975" y="11043"/>
                </a:quadBezTo>
                <a:cubicBezTo>
                  <a:pt x="149878" y="10835"/>
                  <a:pt x="149943" y="10589"/>
                  <a:pt x="150130" y="10456"/>
                </a:cubicBezTo>
                <a:cubicBezTo>
                  <a:pt x="150316" y="10324"/>
                  <a:pt x="150571" y="10343"/>
                  <a:pt x="150735" y="10503"/>
                </a:cubicBezTo>
                <a:quadBezTo>
                  <a:pt x="151585" y="11333"/>
                  <a:pt x="153055" y="11293"/>
                </a:quadBezTo>
                <a:cubicBezTo>
                  <a:pt x="153566" y="11281"/>
                  <a:pt x="154016" y="10954"/>
                  <a:pt x="154185" y="10473"/>
                </a:cubicBezTo>
                <a:close/>
                <a:moveTo>
                  <a:pt x="158230" y="9024"/>
                </a:moveTo>
                <a:cubicBezTo>
                  <a:pt x="158230" y="9159"/>
                  <a:pt x="158176" y="9289"/>
                  <a:pt x="158080" y="9384"/>
                </a:cubicBezTo>
                <a:cubicBezTo>
                  <a:pt x="157984" y="9480"/>
                  <a:pt x="157854" y="9533"/>
                  <a:pt x="157719" y="9533"/>
                </a:cubicBezTo>
                <a:lnTo>
                  <a:pt x="157519" y="9533"/>
                </a:lnTo>
                <a:cubicBezTo>
                  <a:pt x="157384" y="9532"/>
                  <a:pt x="157254" y="9478"/>
                  <a:pt x="157158" y="9383"/>
                </a:cubicBezTo>
                <a:cubicBezTo>
                  <a:pt x="157063" y="9287"/>
                  <a:pt x="157009" y="9157"/>
                  <a:pt x="157010" y="9022"/>
                </a:cubicBezTo>
                <a:lnTo>
                  <a:pt x="157020" y="3282"/>
                </a:lnTo>
                <a:cubicBezTo>
                  <a:pt x="157020" y="3146"/>
                  <a:pt x="157074" y="3017"/>
                  <a:pt x="157170" y="2921"/>
                </a:cubicBezTo>
                <a:cubicBezTo>
                  <a:pt x="157266" y="2826"/>
                  <a:pt x="157395" y="2772"/>
                  <a:pt x="157531" y="2773"/>
                </a:cubicBezTo>
                <a:lnTo>
                  <a:pt x="157731" y="2773"/>
                </a:lnTo>
                <a:cubicBezTo>
                  <a:pt x="157866" y="2773"/>
                  <a:pt x="157996" y="2827"/>
                  <a:pt x="158091" y="2923"/>
                </a:cubicBezTo>
                <a:cubicBezTo>
                  <a:pt x="158186" y="3019"/>
                  <a:pt x="158240" y="3149"/>
                  <a:pt x="158240" y="3284"/>
                </a:cubicBezTo>
                <a:lnTo>
                  <a:pt x="158230" y="9024"/>
                </a:lnTo>
                <a:close/>
                <a:moveTo>
                  <a:pt x="168485" y="9342"/>
                </a:moveTo>
                <a:cubicBezTo>
                  <a:pt x="168485" y="9538"/>
                  <a:pt x="168326" y="9697"/>
                  <a:pt x="168130" y="9698"/>
                </a:cubicBezTo>
                <a:lnTo>
                  <a:pt x="167693" y="9698"/>
                </a:lnTo>
                <a:cubicBezTo>
                  <a:pt x="167502" y="9699"/>
                  <a:pt x="167348" y="9544"/>
                  <a:pt x="167347" y="9354"/>
                </a:cubicBezTo>
                <a:lnTo>
                  <a:pt x="167338" y="3433"/>
                </a:lnTo>
                <a:cubicBezTo>
                  <a:pt x="167337" y="3113"/>
                  <a:pt x="167596" y="2854"/>
                  <a:pt x="167916" y="2853"/>
                </a:cubicBezTo>
                <a:lnTo>
                  <a:pt x="171562" y="2848"/>
                </a:lnTo>
                <a:cubicBezTo>
                  <a:pt x="171850" y="2847"/>
                  <a:pt x="172126" y="2961"/>
                  <a:pt x="172330" y="3165"/>
                </a:cubicBezTo>
                <a:cubicBezTo>
                  <a:pt x="172535" y="3368"/>
                  <a:pt x="172649" y="3644"/>
                  <a:pt x="172650" y="3932"/>
                </a:cubicBezTo>
                <a:lnTo>
                  <a:pt x="172658" y="9233"/>
                </a:lnTo>
                <a:cubicBezTo>
                  <a:pt x="172659" y="9352"/>
                  <a:pt x="172611" y="9466"/>
                  <a:pt x="172525" y="9550"/>
                </a:cubicBezTo>
                <a:cubicBezTo>
                  <a:pt x="172439" y="9634"/>
                  <a:pt x="172323" y="9681"/>
                  <a:pt x="172202" y="9681"/>
                </a:cubicBezTo>
                <a:lnTo>
                  <a:pt x="171928" y="9681"/>
                </a:lnTo>
                <a:cubicBezTo>
                  <a:pt x="171732" y="9682"/>
                  <a:pt x="171572" y="9527"/>
                  <a:pt x="171572" y="9337"/>
                </a:cubicBezTo>
                <a:lnTo>
                  <a:pt x="171565" y="4909"/>
                </a:lnTo>
                <a:cubicBezTo>
                  <a:pt x="171564" y="4558"/>
                  <a:pt x="171411" y="4225"/>
                  <a:pt x="171145" y="3997"/>
                </a:cubicBezTo>
                <a:cubicBezTo>
                  <a:pt x="170879" y="3769"/>
                  <a:pt x="170527" y="3669"/>
                  <a:pt x="170182" y="3723"/>
                </a:cubicBezTo>
                <a:lnTo>
                  <a:pt x="169725" y="3785"/>
                </a:lnTo>
                <a:cubicBezTo>
                  <a:pt x="169006" y="3897"/>
                  <a:pt x="168477" y="4519"/>
                  <a:pt x="168478" y="5249"/>
                </a:cubicBezTo>
                <a:lnTo>
                  <a:pt x="168485" y="9342"/>
                </a:lnTo>
                <a:close/>
                <a:moveTo>
                  <a:pt x="176435" y="3363"/>
                </a:moveTo>
                <a:quadBezTo>
                  <a:pt x="176535" y="3693"/>
                  <a:pt x="176325" y="4133"/>
                </a:quadBezTo>
                <a:cubicBezTo>
                  <a:pt x="176232" y="4330"/>
                  <a:pt x="176039" y="4466"/>
                  <a:pt x="175828" y="4483"/>
                </a:cubicBezTo>
                <a:cubicBezTo>
                  <a:pt x="175618" y="4500"/>
                  <a:pt x="175426" y="4395"/>
                  <a:pt x="175335" y="4213"/>
                </a:cubicBezTo>
                <a:quadBezTo>
                  <a:pt x="175105" y="3743"/>
                  <a:pt x="175245" y="3243"/>
                </a:quadBezTo>
                <a:cubicBezTo>
                  <a:pt x="175320" y="2990"/>
                  <a:pt x="175557" y="2836"/>
                  <a:pt x="175829" y="2864"/>
                </a:cubicBezTo>
                <a:cubicBezTo>
                  <a:pt x="176102" y="2891"/>
                  <a:pt x="176347" y="3093"/>
                  <a:pt x="176435" y="3363"/>
                </a:cubicBezTo>
                <a:close/>
                <a:moveTo>
                  <a:pt x="223845" y="9833"/>
                </a:moveTo>
                <a:lnTo>
                  <a:pt x="223845" y="11883"/>
                </a:lnTo>
                <a:cubicBezTo>
                  <a:pt x="223845" y="12005"/>
                  <a:pt x="223797" y="12122"/>
                  <a:pt x="223713" y="12208"/>
                </a:cubicBezTo>
                <a:cubicBezTo>
                  <a:pt x="223629" y="12294"/>
                  <a:pt x="223514" y="12343"/>
                  <a:pt x="223395" y="12343"/>
                </a:cubicBezTo>
                <a:lnTo>
                  <a:pt x="223085" y="12343"/>
                </a:lnTo>
                <a:cubicBezTo>
                  <a:pt x="222903" y="12343"/>
                  <a:pt x="222755" y="12195"/>
                  <a:pt x="222755" y="12013"/>
                </a:cubicBezTo>
                <a:lnTo>
                  <a:pt x="222755" y="3283"/>
                </a:lnTo>
                <a:cubicBezTo>
                  <a:pt x="222755" y="3167"/>
                  <a:pt x="222813" y="3059"/>
                  <a:pt x="222909" y="2994"/>
                </a:cubicBezTo>
                <a:cubicBezTo>
                  <a:pt x="223006" y="2930"/>
                  <a:pt x="223128" y="2918"/>
                  <a:pt x="223235" y="2963"/>
                </a:cubicBezTo>
                <a:quadBezTo>
                  <a:pt x="223725" y="3163"/>
                  <a:pt x="225895" y="2793"/>
                </a:quadBezTo>
                <a:cubicBezTo>
                  <a:pt x="229715" y="2153"/>
                  <a:pt x="229735" y="11583"/>
                  <a:pt x="224445" y="9433"/>
                </a:cubicBezTo>
                <a:cubicBezTo>
                  <a:pt x="224311" y="9377"/>
                  <a:pt x="224158" y="9392"/>
                  <a:pt x="224038" y="9472"/>
                </a:cubicBezTo>
                <a:cubicBezTo>
                  <a:pt x="223917" y="9553"/>
                  <a:pt x="223845" y="9688"/>
                  <a:pt x="223845" y="9833"/>
                </a:cubicBezTo>
                <a:close/>
                <a:moveTo>
                  <a:pt x="242824" y="8863"/>
                </a:moveTo>
                <a:cubicBezTo>
                  <a:pt x="242951" y="8946"/>
                  <a:pt x="243028" y="9086"/>
                  <a:pt x="243029" y="9236"/>
                </a:cubicBezTo>
                <a:cubicBezTo>
                  <a:pt x="243031" y="9387"/>
                  <a:pt x="242957" y="9528"/>
                  <a:pt x="242833" y="9612"/>
                </a:cubicBezTo>
                <a:quadBezTo>
                  <a:pt x="242453" y="9860"/>
                  <a:pt x="241756" y="9230"/>
                </a:quadBezTo>
                <a:cubicBezTo>
                  <a:pt x="241526" y="9017"/>
                  <a:pt x="241184" y="8979"/>
                  <a:pt x="240918" y="9139"/>
                </a:cubicBezTo>
                <a:quadBezTo>
                  <a:pt x="239849" y="9785"/>
                  <a:pt x="238033" y="9561"/>
                </a:quadBezTo>
                <a:cubicBezTo>
                  <a:pt x="237708" y="9523"/>
                  <a:pt x="237421" y="9325"/>
                  <a:pt x="237266" y="9031"/>
                </a:cubicBezTo>
                <a:quadBezTo>
                  <a:pt x="236650" y="7852"/>
                  <a:pt x="237221" y="6606"/>
                </a:quadBezTo>
                <a:cubicBezTo>
                  <a:pt x="237323" y="6385"/>
                  <a:pt x="237517" y="6220"/>
                  <a:pt x="237751" y="6158"/>
                </a:cubicBezTo>
                <a:lnTo>
                  <a:pt x="240677" y="5356"/>
                </a:lnTo>
                <a:cubicBezTo>
                  <a:pt x="240842" y="5312"/>
                  <a:pt x="240979" y="5196"/>
                  <a:pt x="241051" y="5040"/>
                </a:cubicBezTo>
                <a:cubicBezTo>
                  <a:pt x="241122" y="4884"/>
                  <a:pt x="241121" y="4704"/>
                  <a:pt x="241048" y="4548"/>
                </a:cubicBezTo>
                <a:quadBezTo>
                  <a:pt x="240382" y="3160"/>
                  <a:pt x="239013" y="3925"/>
                </a:quadBezTo>
                <a:quadBezTo>
                  <a:pt x="238044" y="4472"/>
                  <a:pt x="237724" y="4860"/>
                </a:quadBezTo>
                <a:cubicBezTo>
                  <a:pt x="237664" y="4936"/>
                  <a:pt x="237562" y="4964"/>
                  <a:pt x="237472" y="4930"/>
                </a:cubicBezTo>
                <a:cubicBezTo>
                  <a:pt x="237381" y="4895"/>
                  <a:pt x="237322" y="4807"/>
                  <a:pt x="237325" y="4710"/>
                </a:cubicBezTo>
                <a:cubicBezTo>
                  <a:pt x="237380" y="2694"/>
                  <a:pt x="239346" y="2539"/>
                  <a:pt x="241081" y="2902"/>
                </a:cubicBezTo>
                <a:cubicBezTo>
                  <a:pt x="241763" y="3043"/>
                  <a:pt x="242256" y="3638"/>
                  <a:pt x="242266" y="4332"/>
                </a:cubicBezTo>
                <a:lnTo>
                  <a:pt x="242318" y="7784"/>
                </a:lnTo>
                <a:cubicBezTo>
                  <a:pt x="242323" y="8140"/>
                  <a:pt x="242453" y="8485"/>
                  <a:pt x="242685" y="8763"/>
                </a:cubicBezTo>
                <a:quadBezTo>
                  <a:pt x="242705" y="8783"/>
                  <a:pt x="242824" y="8863"/>
                </a:quadBezTo>
                <a:close/>
                <a:moveTo>
                  <a:pt x="252768" y="7626"/>
                </a:moveTo>
                <a:cubicBezTo>
                  <a:pt x="252905" y="7550"/>
                  <a:pt x="253073" y="7554"/>
                  <a:pt x="253207" y="7637"/>
                </a:cubicBezTo>
                <a:cubicBezTo>
                  <a:pt x="253341" y="7720"/>
                  <a:pt x="253420" y="7868"/>
                  <a:pt x="253416" y="8026"/>
                </a:cubicBezTo>
                <a:quadBezTo>
                  <a:pt x="253391" y="8825"/>
                  <a:pt x="252188" y="9228"/>
                </a:quadBezTo>
                <a:quadBezTo>
                  <a:pt x="248266" y="10558"/>
                  <a:pt x="247852" y="6775"/>
                </a:quadBezTo>
                <a:quadBezTo>
                  <a:pt x="247385" y="2449"/>
                  <a:pt x="251560" y="2667"/>
                </a:quadBezTo>
                <a:cubicBezTo>
                  <a:pt x="252432" y="2712"/>
                  <a:pt x="253186" y="3288"/>
                  <a:pt x="253456" y="4116"/>
                </a:cubicBezTo>
                <a:lnTo>
                  <a:pt x="253895" y="5440"/>
                </a:lnTo>
                <a:cubicBezTo>
                  <a:pt x="253977" y="5687"/>
                  <a:pt x="253932" y="5958"/>
                  <a:pt x="253777" y="6166"/>
                </a:cubicBezTo>
                <a:cubicBezTo>
                  <a:pt x="253621" y="6375"/>
                  <a:pt x="253373" y="6494"/>
                  <a:pt x="253113" y="6486"/>
                </a:cubicBezTo>
                <a:lnTo>
                  <a:pt x="249645" y="6380"/>
                </a:lnTo>
                <a:cubicBezTo>
                  <a:pt x="249413" y="6372"/>
                  <a:pt x="249194" y="6482"/>
                  <a:pt x="249061" y="6672"/>
                </a:cubicBezTo>
                <a:cubicBezTo>
                  <a:pt x="248928" y="6861"/>
                  <a:pt x="248900" y="7105"/>
                  <a:pt x="248986" y="7320"/>
                </a:cubicBezTo>
                <a:cubicBezTo>
                  <a:pt x="249423" y="8393"/>
                  <a:pt x="250678" y="8902"/>
                  <a:pt x="251708" y="8253"/>
                </a:cubicBezTo>
                <a:quadBezTo>
                  <a:pt x="252310" y="7882"/>
                  <a:pt x="252768" y="7626"/>
                </a:quadBezTo>
                <a:close/>
                <a:moveTo>
                  <a:pt x="297227" y="7572"/>
                </a:moveTo>
                <a:cubicBezTo>
                  <a:pt x="297536" y="7510"/>
                  <a:pt x="297844" y="7683"/>
                  <a:pt x="297953" y="7979"/>
                </a:cubicBezTo>
                <a:cubicBezTo>
                  <a:pt x="298061" y="8275"/>
                  <a:pt x="297939" y="8606"/>
                  <a:pt x="297664" y="8760"/>
                </a:cubicBezTo>
                <a:cubicBezTo>
                  <a:pt x="291016" y="12478"/>
                  <a:pt x="290500" y="1614"/>
                  <a:pt x="296432" y="2836"/>
                </a:cubicBezTo>
                <a:cubicBezTo>
                  <a:pt x="297167" y="2992"/>
                  <a:pt x="297746" y="3555"/>
                  <a:pt x="297920" y="4283"/>
                </a:cubicBezTo>
                <a:lnTo>
                  <a:pt x="298257" y="5728"/>
                </a:lnTo>
                <a:cubicBezTo>
                  <a:pt x="298307" y="5934"/>
                  <a:pt x="298257" y="6152"/>
                  <a:pt x="298123" y="6316"/>
                </a:cubicBezTo>
                <a:cubicBezTo>
                  <a:pt x="297989" y="6480"/>
                  <a:pt x="297786" y="6571"/>
                  <a:pt x="297575" y="6564"/>
                </a:cubicBezTo>
                <a:lnTo>
                  <a:pt x="294135" y="6435"/>
                </a:lnTo>
                <a:cubicBezTo>
                  <a:pt x="293951" y="6429"/>
                  <a:pt x="293774" y="6512"/>
                  <a:pt x="293662" y="6658"/>
                </a:cubicBezTo>
                <a:cubicBezTo>
                  <a:pt x="293549" y="6805"/>
                  <a:pt x="293514" y="6998"/>
                  <a:pt x="293567" y="7175"/>
                </a:cubicBezTo>
                <a:cubicBezTo>
                  <a:pt x="294033" y="8655"/>
                  <a:pt x="295351" y="9024"/>
                  <a:pt x="296537" y="8097"/>
                </a:cubicBezTo>
                <a:quadBezTo>
                  <a:pt x="297207" y="7571"/>
                  <a:pt x="297227" y="7572"/>
                </a:quadBezTo>
                <a:close/>
                <a:moveTo>
                  <a:pt x="300985" y="9673"/>
                </a:moveTo>
                <a:lnTo>
                  <a:pt x="300985" y="11943"/>
                </a:lnTo>
                <a:cubicBezTo>
                  <a:pt x="300985" y="12025"/>
                  <a:pt x="300952" y="12104"/>
                  <a:pt x="300894" y="12162"/>
                </a:cubicBezTo>
                <a:cubicBezTo>
                  <a:pt x="300836" y="12220"/>
                  <a:pt x="300757" y="12253"/>
                  <a:pt x="300675" y="12253"/>
                </a:cubicBezTo>
                <a:lnTo>
                  <a:pt x="300365" y="12253"/>
                </a:lnTo>
                <a:cubicBezTo>
                  <a:pt x="300320" y="12253"/>
                  <a:pt x="300276" y="12234"/>
                  <a:pt x="300245" y="12200"/>
                </a:cubicBezTo>
                <a:cubicBezTo>
                  <a:pt x="300213" y="12166"/>
                  <a:pt x="300195" y="12121"/>
                  <a:pt x="300195" y="12073"/>
                </a:cubicBezTo>
                <a:lnTo>
                  <a:pt x="300195" y="3173"/>
                </a:lnTo>
                <a:cubicBezTo>
                  <a:pt x="300195" y="3068"/>
                  <a:pt x="300255" y="2973"/>
                  <a:pt x="300349" y="2928"/>
                </a:cubicBezTo>
                <a:cubicBezTo>
                  <a:pt x="300443" y="2884"/>
                  <a:pt x="300554" y="2897"/>
                  <a:pt x="300635" y="2963"/>
                </a:cubicBezTo>
                <a:quadBezTo>
                  <a:pt x="301285" y="3503"/>
                  <a:pt x="302195" y="3113"/>
                </a:quadBezTo>
                <a:cubicBezTo>
                  <a:pt x="302871" y="2826"/>
                  <a:pt x="303631" y="2819"/>
                  <a:pt x="304274" y="3094"/>
                </a:cubicBezTo>
                <a:cubicBezTo>
                  <a:pt x="304917" y="3370"/>
                  <a:pt x="305378" y="3899"/>
                  <a:pt x="305535" y="4543"/>
                </a:cubicBezTo>
                <a:cubicBezTo>
                  <a:pt x="305835" y="5783"/>
                  <a:pt x="305905" y="8443"/>
                  <a:pt x="304655" y="9103"/>
                </a:cubicBezTo>
                <a:quadBezTo>
                  <a:pt x="303095" y="9923"/>
                  <a:pt x="301765" y="9203"/>
                </a:quadBezTo>
                <a:cubicBezTo>
                  <a:pt x="301600" y="9116"/>
                  <a:pt x="301401" y="9122"/>
                  <a:pt x="301242" y="9218"/>
                </a:cubicBezTo>
                <a:cubicBezTo>
                  <a:pt x="301082" y="9314"/>
                  <a:pt x="300985" y="9487"/>
                  <a:pt x="300985" y="9673"/>
                </a:cubicBezTo>
                <a:close/>
                <a:moveTo>
                  <a:pt x="144085" y="5742"/>
                </a:moveTo>
                <a:cubicBezTo>
                  <a:pt x="143969" y="5748"/>
                  <a:pt x="143870" y="5659"/>
                  <a:pt x="143864" y="5543"/>
                </a:cubicBezTo>
                <a:lnTo>
                  <a:pt x="143860" y="5453"/>
                </a:lnTo>
                <a:cubicBezTo>
                  <a:pt x="143838" y="5045"/>
                  <a:pt x="143984" y="4645"/>
                  <a:pt x="144265" y="4341"/>
                </a:cubicBezTo>
                <a:cubicBezTo>
                  <a:pt x="144545" y="4037"/>
                  <a:pt x="144938" y="3854"/>
                  <a:pt x="145357" y="3832"/>
                </a:cubicBezTo>
                <a:lnTo>
                  <a:pt x="145676" y="3816"/>
                </a:lnTo>
                <a:cubicBezTo>
                  <a:pt x="146548" y="3770"/>
                  <a:pt x="147290" y="4422"/>
                  <a:pt x="147335" y="5271"/>
                </a:cubicBezTo>
                <a:lnTo>
                  <a:pt x="147340" y="5361"/>
                </a:lnTo>
                <a:cubicBezTo>
                  <a:pt x="147342" y="5416"/>
                  <a:pt x="147323" y="5471"/>
                  <a:pt x="147286" y="5512"/>
                </a:cubicBezTo>
                <a:cubicBezTo>
                  <a:pt x="147249" y="5554"/>
                  <a:pt x="147196" y="5579"/>
                  <a:pt x="147141" y="5581"/>
                </a:cubicBezTo>
                <a:lnTo>
                  <a:pt x="144085" y="5742"/>
                </a:lnTo>
                <a:close/>
                <a:moveTo>
                  <a:pt x="162939" y="3700"/>
                </a:moveTo>
                <a:cubicBezTo>
                  <a:pt x="163441" y="3739"/>
                  <a:pt x="163903" y="4042"/>
                  <a:pt x="164222" y="4542"/>
                </a:cubicBezTo>
                <a:cubicBezTo>
                  <a:pt x="164540" y="5043"/>
                  <a:pt x="164691" y="5700"/>
                  <a:pt x="164639" y="6369"/>
                </a:cubicBezTo>
                <a:cubicBezTo>
                  <a:pt x="164588" y="7038"/>
                  <a:pt x="164339" y="7664"/>
                  <a:pt x="163947" y="8110"/>
                </a:cubicBezTo>
                <a:cubicBezTo>
                  <a:pt x="163555" y="8555"/>
                  <a:pt x="163053" y="8784"/>
                  <a:pt x="162551" y="8745"/>
                </a:cubicBezTo>
                <a:cubicBezTo>
                  <a:pt x="162048" y="8707"/>
                  <a:pt x="161587" y="8404"/>
                  <a:pt x="161268" y="7903"/>
                </a:cubicBezTo>
                <a:cubicBezTo>
                  <a:pt x="160949" y="7403"/>
                  <a:pt x="160799" y="6746"/>
                  <a:pt x="160850" y="6077"/>
                </a:cubicBezTo>
                <a:cubicBezTo>
                  <a:pt x="160902" y="5408"/>
                  <a:pt x="161151" y="4782"/>
                  <a:pt x="161542" y="4336"/>
                </a:cubicBezTo>
                <a:cubicBezTo>
                  <a:pt x="161934" y="3890"/>
                  <a:pt x="162436" y="3662"/>
                  <a:pt x="162939" y="3700"/>
                </a:cubicBezTo>
                <a:close/>
                <a:moveTo>
                  <a:pt x="225937" y="3725"/>
                </a:moveTo>
                <a:cubicBezTo>
                  <a:pt x="226412" y="3788"/>
                  <a:pt x="226834" y="4111"/>
                  <a:pt x="227108" y="4623"/>
                </a:cubicBezTo>
                <a:cubicBezTo>
                  <a:pt x="227382" y="5134"/>
                  <a:pt x="227487" y="5792"/>
                  <a:pt x="227399" y="6452"/>
                </a:cubicBezTo>
                <a:cubicBezTo>
                  <a:pt x="227311" y="7112"/>
                  <a:pt x="227037" y="7720"/>
                  <a:pt x="226639" y="8141"/>
                </a:cubicBezTo>
                <a:cubicBezTo>
                  <a:pt x="226240" y="8563"/>
                  <a:pt x="225749" y="8764"/>
                  <a:pt x="225273" y="8701"/>
                </a:cubicBezTo>
                <a:cubicBezTo>
                  <a:pt x="224797" y="8637"/>
                  <a:pt x="224376" y="8314"/>
                  <a:pt x="224101" y="7803"/>
                </a:cubicBezTo>
                <a:cubicBezTo>
                  <a:pt x="223827" y="7291"/>
                  <a:pt x="223723" y="6633"/>
                  <a:pt x="223811" y="5973"/>
                </a:cubicBezTo>
                <a:cubicBezTo>
                  <a:pt x="223899" y="5314"/>
                  <a:pt x="224172" y="4706"/>
                  <a:pt x="224571" y="4284"/>
                </a:cubicBezTo>
                <a:cubicBezTo>
                  <a:pt x="224970" y="3863"/>
                  <a:pt x="225461" y="3661"/>
                  <a:pt x="225937" y="3725"/>
                </a:cubicBezTo>
                <a:close/>
                <a:moveTo>
                  <a:pt x="293799" y="5841"/>
                </a:moveTo>
                <a:cubicBezTo>
                  <a:pt x="293716" y="5846"/>
                  <a:pt x="293645" y="5783"/>
                  <a:pt x="293640" y="5700"/>
                </a:cubicBezTo>
                <a:lnTo>
                  <a:pt x="293638" y="5660"/>
                </a:lnTo>
                <a:cubicBezTo>
                  <a:pt x="293577" y="4663"/>
                  <a:pt x="294354" y="3803"/>
                  <a:pt x="295374" y="3741"/>
                </a:cubicBezTo>
                <a:lnTo>
                  <a:pt x="295574" y="3729"/>
                </a:lnTo>
                <a:cubicBezTo>
                  <a:pt x="296593" y="3666"/>
                  <a:pt x="297470" y="4424"/>
                  <a:pt x="297531" y="5422"/>
                </a:cubicBezTo>
                <a:lnTo>
                  <a:pt x="297533" y="5462"/>
                </a:lnTo>
                <a:cubicBezTo>
                  <a:pt x="297535" y="5502"/>
                  <a:pt x="297522" y="5541"/>
                  <a:pt x="297496" y="5571"/>
                </a:cubicBezTo>
                <a:cubicBezTo>
                  <a:pt x="297469" y="5601"/>
                  <a:pt x="297432" y="5619"/>
                  <a:pt x="297392" y="5621"/>
                </a:cubicBezTo>
                <a:lnTo>
                  <a:pt x="293799" y="5841"/>
                </a:lnTo>
                <a:close/>
                <a:moveTo>
                  <a:pt x="303069" y="3600"/>
                </a:moveTo>
                <a:cubicBezTo>
                  <a:pt x="303574" y="3638"/>
                  <a:pt x="304038" y="3947"/>
                  <a:pt x="304359" y="4458"/>
                </a:cubicBezTo>
                <a:cubicBezTo>
                  <a:pt x="304680" y="4969"/>
                  <a:pt x="304831" y="5641"/>
                  <a:pt x="304779" y="6326"/>
                </a:cubicBezTo>
                <a:cubicBezTo>
                  <a:pt x="304672" y="7752"/>
                  <a:pt x="303732" y="8845"/>
                  <a:pt x="302681" y="8765"/>
                </a:cubicBezTo>
                <a:cubicBezTo>
                  <a:pt x="302175" y="8728"/>
                  <a:pt x="301711" y="8419"/>
                  <a:pt x="301391" y="7908"/>
                </a:cubicBezTo>
                <a:cubicBezTo>
                  <a:pt x="301070" y="7397"/>
                  <a:pt x="300919" y="6725"/>
                  <a:pt x="300970" y="6040"/>
                </a:cubicBezTo>
                <a:cubicBezTo>
                  <a:pt x="301077" y="4613"/>
                  <a:pt x="302017" y="3521"/>
                  <a:pt x="303069" y="3600"/>
                </a:cubicBezTo>
                <a:close/>
                <a:moveTo>
                  <a:pt x="45241" y="5680"/>
                </a:moveTo>
                <a:cubicBezTo>
                  <a:pt x="45191" y="5681"/>
                  <a:pt x="45142" y="5662"/>
                  <a:pt x="45106" y="5627"/>
                </a:cubicBezTo>
                <a:cubicBezTo>
                  <a:pt x="45069" y="5592"/>
                  <a:pt x="45049" y="5544"/>
                  <a:pt x="45048" y="5494"/>
                </a:cubicBezTo>
                <a:lnTo>
                  <a:pt x="45046" y="5374"/>
                </a:lnTo>
                <a:cubicBezTo>
                  <a:pt x="45031" y="4529"/>
                  <a:pt x="45780" y="3831"/>
                  <a:pt x="46719" y="3814"/>
                </a:cubicBezTo>
                <a:lnTo>
                  <a:pt x="46859" y="3812"/>
                </a:lnTo>
                <a:cubicBezTo>
                  <a:pt x="47797" y="3795"/>
                  <a:pt x="48570" y="4467"/>
                  <a:pt x="48585" y="5312"/>
                </a:cubicBezTo>
                <a:lnTo>
                  <a:pt x="48587" y="5432"/>
                </a:lnTo>
                <a:cubicBezTo>
                  <a:pt x="48589" y="5537"/>
                  <a:pt x="48505" y="5623"/>
                  <a:pt x="48401" y="5625"/>
                </a:cubicBezTo>
                <a:lnTo>
                  <a:pt x="45241" y="5680"/>
                </a:lnTo>
                <a:close/>
                <a:moveTo>
                  <a:pt x="152560" y="3823"/>
                </a:moveTo>
                <a:cubicBezTo>
                  <a:pt x="153042" y="3818"/>
                  <a:pt x="153508" y="4065"/>
                  <a:pt x="153854" y="4509"/>
                </a:cubicBezTo>
                <a:cubicBezTo>
                  <a:pt x="154200" y="4954"/>
                  <a:pt x="154398" y="5560"/>
                  <a:pt x="154405" y="6194"/>
                </a:cubicBezTo>
                <a:cubicBezTo>
                  <a:pt x="154411" y="6828"/>
                  <a:pt x="154226" y="7437"/>
                  <a:pt x="153889" y="7889"/>
                </a:cubicBezTo>
                <a:cubicBezTo>
                  <a:pt x="153553" y="8341"/>
                  <a:pt x="153092" y="8598"/>
                  <a:pt x="152610" y="8603"/>
                </a:cubicBezTo>
                <a:cubicBezTo>
                  <a:pt x="152127" y="8608"/>
                  <a:pt x="151662" y="8361"/>
                  <a:pt x="151316" y="7916"/>
                </a:cubicBezTo>
                <a:cubicBezTo>
                  <a:pt x="150970" y="7472"/>
                  <a:pt x="150771" y="6866"/>
                  <a:pt x="150765" y="6232"/>
                </a:cubicBezTo>
                <a:cubicBezTo>
                  <a:pt x="150758" y="5598"/>
                  <a:pt x="150944" y="4988"/>
                  <a:pt x="151280" y="4536"/>
                </a:cubicBezTo>
                <a:cubicBezTo>
                  <a:pt x="151617" y="4085"/>
                  <a:pt x="152077" y="3828"/>
                  <a:pt x="152560" y="3823"/>
                </a:cubicBezTo>
                <a:close/>
                <a:moveTo>
                  <a:pt x="232429" y="3843"/>
                </a:moveTo>
                <a:cubicBezTo>
                  <a:pt x="232901" y="3850"/>
                  <a:pt x="233350" y="4112"/>
                  <a:pt x="233677" y="4572"/>
                </a:cubicBezTo>
                <a:cubicBezTo>
                  <a:pt x="234005" y="5033"/>
                  <a:pt x="234184" y="5653"/>
                  <a:pt x="234175" y="6298"/>
                </a:cubicBezTo>
                <a:cubicBezTo>
                  <a:pt x="234166" y="6942"/>
                  <a:pt x="233969" y="7557"/>
                  <a:pt x="233629" y="8008"/>
                </a:cubicBezTo>
                <a:cubicBezTo>
                  <a:pt x="233289" y="8460"/>
                  <a:pt x="232833" y="8709"/>
                  <a:pt x="232361" y="8703"/>
                </a:cubicBezTo>
                <a:cubicBezTo>
                  <a:pt x="231378" y="8689"/>
                  <a:pt x="230596" y="7590"/>
                  <a:pt x="230615" y="6248"/>
                </a:cubicBezTo>
                <a:cubicBezTo>
                  <a:pt x="230634" y="4906"/>
                  <a:pt x="231446" y="3829"/>
                  <a:pt x="232429" y="3843"/>
                </a:cubicBezTo>
                <a:close/>
                <a:moveTo>
                  <a:pt x="249149" y="5720"/>
                </a:moveTo>
                <a:cubicBezTo>
                  <a:pt x="249104" y="5722"/>
                  <a:pt x="249060" y="5706"/>
                  <a:pt x="249027" y="5675"/>
                </a:cubicBezTo>
                <a:cubicBezTo>
                  <a:pt x="248994" y="5644"/>
                  <a:pt x="248975" y="5602"/>
                  <a:pt x="248973" y="5557"/>
                </a:cubicBezTo>
                <a:lnTo>
                  <a:pt x="248971" y="5497"/>
                </a:lnTo>
                <a:cubicBezTo>
                  <a:pt x="248956" y="5054"/>
                  <a:pt x="249124" y="4623"/>
                  <a:pt x="249439" y="4299"/>
                </a:cubicBezTo>
                <a:cubicBezTo>
                  <a:pt x="249754" y="3974"/>
                  <a:pt x="250190" y="3783"/>
                  <a:pt x="250652" y="3767"/>
                </a:cubicBezTo>
                <a:lnTo>
                  <a:pt x="250851" y="3760"/>
                </a:lnTo>
                <a:cubicBezTo>
                  <a:pt x="251313" y="3744"/>
                  <a:pt x="251761" y="3904"/>
                  <a:pt x="252098" y="4206"/>
                </a:cubicBezTo>
                <a:cubicBezTo>
                  <a:pt x="252435" y="4507"/>
                  <a:pt x="252633" y="4925"/>
                  <a:pt x="252649" y="5368"/>
                </a:cubicBezTo>
                <a:lnTo>
                  <a:pt x="252651" y="5428"/>
                </a:lnTo>
                <a:cubicBezTo>
                  <a:pt x="252654" y="5522"/>
                  <a:pt x="252581" y="5601"/>
                  <a:pt x="252487" y="5604"/>
                </a:cubicBezTo>
                <a:lnTo>
                  <a:pt x="249149" y="5720"/>
                </a:lnTo>
                <a:close/>
                <a:moveTo>
                  <a:pt x="257983" y="3744"/>
                </a:moveTo>
                <a:cubicBezTo>
                  <a:pt x="258484" y="3760"/>
                  <a:pt x="258957" y="4038"/>
                  <a:pt x="259296" y="4518"/>
                </a:cubicBezTo>
                <a:cubicBezTo>
                  <a:pt x="259636" y="4998"/>
                  <a:pt x="259815" y="5639"/>
                  <a:pt x="259794" y="6302"/>
                </a:cubicBezTo>
                <a:cubicBezTo>
                  <a:pt x="259773" y="6965"/>
                  <a:pt x="259554" y="7594"/>
                  <a:pt x="259185" y="8052"/>
                </a:cubicBezTo>
                <a:cubicBezTo>
                  <a:pt x="258816" y="8509"/>
                  <a:pt x="258327" y="8757"/>
                  <a:pt x="257826" y="8742"/>
                </a:cubicBezTo>
                <a:cubicBezTo>
                  <a:pt x="257325" y="8726"/>
                  <a:pt x="256853" y="8447"/>
                  <a:pt x="256513" y="7968"/>
                </a:cubicBezTo>
                <a:cubicBezTo>
                  <a:pt x="256174" y="7488"/>
                  <a:pt x="255995" y="6846"/>
                  <a:pt x="256016" y="6183"/>
                </a:cubicBezTo>
                <a:cubicBezTo>
                  <a:pt x="256036" y="5521"/>
                  <a:pt x="256255" y="4891"/>
                  <a:pt x="256624" y="4434"/>
                </a:cubicBezTo>
                <a:cubicBezTo>
                  <a:pt x="256993" y="3976"/>
                  <a:pt x="257482" y="3728"/>
                  <a:pt x="257983" y="3744"/>
                </a:cubicBezTo>
                <a:close/>
                <a:moveTo>
                  <a:pt x="337285" y="6783"/>
                </a:moveTo>
                <a:cubicBezTo>
                  <a:pt x="337285" y="7860"/>
                  <a:pt x="336412" y="8733"/>
                  <a:pt x="335335" y="8733"/>
                </a:cubicBezTo>
                <a:cubicBezTo>
                  <a:pt x="334818" y="8733"/>
                  <a:pt x="334322" y="8527"/>
                  <a:pt x="333956" y="8162"/>
                </a:cubicBezTo>
                <a:cubicBezTo>
                  <a:pt x="333590" y="7796"/>
                  <a:pt x="333385" y="7300"/>
                  <a:pt x="333385" y="6783"/>
                </a:cubicBezTo>
                <a:cubicBezTo>
                  <a:pt x="333385" y="6266"/>
                  <a:pt x="333590" y="5770"/>
                  <a:pt x="333956" y="5404"/>
                </a:cubicBezTo>
                <a:cubicBezTo>
                  <a:pt x="334322" y="5038"/>
                  <a:pt x="334818" y="4833"/>
                  <a:pt x="335335" y="4833"/>
                </a:cubicBezTo>
                <a:cubicBezTo>
                  <a:pt x="336412" y="4833"/>
                  <a:pt x="337285" y="5706"/>
                  <a:pt x="337285" y="6783"/>
                </a:cubicBezTo>
                <a:close/>
                <a:moveTo>
                  <a:pt x="112945" y="6803"/>
                </a:moveTo>
                <a:cubicBezTo>
                  <a:pt x="112945" y="7808"/>
                  <a:pt x="112130" y="8623"/>
                  <a:pt x="111125" y="8623"/>
                </a:cubicBezTo>
                <a:cubicBezTo>
                  <a:pt x="110642" y="8623"/>
                  <a:pt x="110179" y="8431"/>
                  <a:pt x="109838" y="8090"/>
                </a:cubicBezTo>
                <a:cubicBezTo>
                  <a:pt x="109496" y="7748"/>
                  <a:pt x="109305" y="7285"/>
                  <a:pt x="109305" y="6803"/>
                </a:cubicBezTo>
                <a:cubicBezTo>
                  <a:pt x="109305" y="6320"/>
                  <a:pt x="109496" y="5857"/>
                  <a:pt x="109838" y="5516"/>
                </a:cubicBezTo>
                <a:cubicBezTo>
                  <a:pt x="110179" y="5174"/>
                  <a:pt x="110642" y="4983"/>
                  <a:pt x="111125" y="4983"/>
                </a:cubicBezTo>
                <a:cubicBezTo>
                  <a:pt x="112130" y="4983"/>
                  <a:pt x="112945" y="5798"/>
                  <a:pt x="112945" y="6803"/>
                </a:cubicBezTo>
                <a:close/>
                <a:moveTo>
                  <a:pt x="27115" y="6273"/>
                </a:moveTo>
                <a:cubicBezTo>
                  <a:pt x="27555" y="6137"/>
                  <a:pt x="28027" y="6352"/>
                  <a:pt x="28213" y="6774"/>
                </a:cubicBezTo>
                <a:cubicBezTo>
                  <a:pt x="28400" y="7195"/>
                  <a:pt x="28241" y="7689"/>
                  <a:pt x="27845" y="7923"/>
                </a:cubicBezTo>
                <a:quadBezTo>
                  <a:pt x="25945" y="9053"/>
                  <a:pt x="25175" y="8633"/>
                </a:quadBezTo>
                <a:cubicBezTo>
                  <a:pt x="24837" y="8446"/>
                  <a:pt x="24662" y="8071"/>
                  <a:pt x="24729" y="7676"/>
                </a:cubicBezTo>
                <a:cubicBezTo>
                  <a:pt x="24796" y="7280"/>
                  <a:pt x="25092" y="6938"/>
                  <a:pt x="25485" y="6803"/>
                </a:cubicBezTo>
                <a:quadBezTo>
                  <a:pt x="26385" y="6493"/>
                  <a:pt x="27115" y="6273"/>
                </a:quadBezTo>
                <a:close/>
                <a:moveTo>
                  <a:pt x="55486" y="7034"/>
                </a:moveTo>
                <a:cubicBezTo>
                  <a:pt x="55661" y="7552"/>
                  <a:pt x="55085" y="8213"/>
                  <a:pt x="54201" y="8511"/>
                </a:cubicBezTo>
                <a:cubicBezTo>
                  <a:pt x="53776" y="8654"/>
                  <a:pt x="53335" y="8692"/>
                  <a:pt x="52975" y="8617"/>
                </a:cubicBezTo>
                <a:cubicBezTo>
                  <a:pt x="52616" y="8543"/>
                  <a:pt x="52367" y="8361"/>
                  <a:pt x="52283" y="8112"/>
                </a:cubicBezTo>
                <a:cubicBezTo>
                  <a:pt x="52109" y="7594"/>
                  <a:pt x="52684" y="6932"/>
                  <a:pt x="53569" y="6634"/>
                </a:cubicBezTo>
                <a:cubicBezTo>
                  <a:pt x="53994" y="6492"/>
                  <a:pt x="54434" y="6453"/>
                  <a:pt x="54794" y="6528"/>
                </a:cubicBezTo>
                <a:cubicBezTo>
                  <a:pt x="55154" y="6603"/>
                  <a:pt x="55403" y="6785"/>
                  <a:pt x="55486" y="7034"/>
                </a:cubicBezTo>
                <a:close/>
                <a:moveTo>
                  <a:pt x="241342" y="7035"/>
                </a:moveTo>
                <a:cubicBezTo>
                  <a:pt x="241515" y="7582"/>
                  <a:pt x="240890" y="8267"/>
                  <a:pt x="239947" y="8565"/>
                </a:cubicBezTo>
                <a:cubicBezTo>
                  <a:pt x="239495" y="8707"/>
                  <a:pt x="239027" y="8740"/>
                  <a:pt x="238649" y="8655"/>
                </a:cubicBezTo>
                <a:cubicBezTo>
                  <a:pt x="238270" y="8570"/>
                  <a:pt x="238010" y="8374"/>
                  <a:pt x="237928" y="8111"/>
                </a:cubicBezTo>
                <a:cubicBezTo>
                  <a:pt x="237845" y="7848"/>
                  <a:pt x="237945" y="7539"/>
                  <a:pt x="238206" y="7252"/>
                </a:cubicBezTo>
                <a:cubicBezTo>
                  <a:pt x="238468" y="6965"/>
                  <a:pt x="238869" y="6724"/>
                  <a:pt x="239322" y="6581"/>
                </a:cubicBezTo>
                <a:cubicBezTo>
                  <a:pt x="240265" y="6284"/>
                  <a:pt x="241169" y="6487"/>
                  <a:pt x="241342" y="7035"/>
                </a:cubicBezTo>
                <a:close/>
                <a:moveTo>
                  <a:pt x="64795" y="8863"/>
                </a:moveTo>
                <a:cubicBezTo>
                  <a:pt x="64795" y="9260"/>
                  <a:pt x="64472" y="9583"/>
                  <a:pt x="64075" y="9583"/>
                </a:cubicBezTo>
                <a:cubicBezTo>
                  <a:pt x="63884" y="9583"/>
                  <a:pt x="63701" y="9507"/>
                  <a:pt x="63566" y="9372"/>
                </a:cubicBezTo>
                <a:cubicBezTo>
                  <a:pt x="63431" y="9237"/>
                  <a:pt x="63355" y="9054"/>
                  <a:pt x="63355" y="8863"/>
                </a:cubicBezTo>
                <a:cubicBezTo>
                  <a:pt x="63355" y="8672"/>
                  <a:pt x="63431" y="8489"/>
                  <a:pt x="63566" y="8354"/>
                </a:cubicBezTo>
                <a:cubicBezTo>
                  <a:pt x="63701" y="8219"/>
                  <a:pt x="63884" y="8143"/>
                  <a:pt x="64075" y="8143"/>
                </a:cubicBezTo>
                <a:cubicBezTo>
                  <a:pt x="64472" y="8143"/>
                  <a:pt x="64795" y="8465"/>
                  <a:pt x="64795" y="8863"/>
                </a:cubicBezTo>
                <a:close/>
                <a:moveTo>
                  <a:pt x="176317" y="8240"/>
                </a:moveTo>
                <a:cubicBezTo>
                  <a:pt x="176453" y="8354"/>
                  <a:pt x="176533" y="8525"/>
                  <a:pt x="176537" y="8716"/>
                </a:cubicBezTo>
                <a:cubicBezTo>
                  <a:pt x="176541" y="8908"/>
                  <a:pt x="176471" y="9104"/>
                  <a:pt x="176340" y="9261"/>
                </a:cubicBezTo>
                <a:cubicBezTo>
                  <a:pt x="176069" y="9588"/>
                  <a:pt x="175618" y="9662"/>
                  <a:pt x="175333" y="9425"/>
                </a:cubicBezTo>
                <a:cubicBezTo>
                  <a:pt x="175196" y="9312"/>
                  <a:pt x="175117" y="9140"/>
                  <a:pt x="175112" y="8949"/>
                </a:cubicBezTo>
                <a:cubicBezTo>
                  <a:pt x="175108" y="8758"/>
                  <a:pt x="175179" y="8562"/>
                  <a:pt x="175309" y="8405"/>
                </a:cubicBezTo>
                <a:cubicBezTo>
                  <a:pt x="175581" y="8078"/>
                  <a:pt x="176032" y="8004"/>
                  <a:pt x="176317" y="8240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5" name="shape-110"/>
          <p:cNvSpPr/>
          <p:nvPr/>
        </p:nvSpPr>
        <p:spPr>
          <a:xfrm>
            <a:off x="0" y="525685"/>
            <a:ext cx="12192000" cy="6332315"/>
          </a:xfrm>
          <a:custGeom>
            <a:avLst/>
            <a:gdLst/>
            <a:ahLst/>
            <a:cxnLst/>
            <a:rect l="0" t="0" r="r" b="b"/>
            <a:pathLst>
              <a:path w="1280000" h="664810" stroke="0" extrusionOk="0">
                <a:moveTo>
                  <a:pt x="1280000" y="72560"/>
                </a:moveTo>
                <a:lnTo>
                  <a:pt x="1280000" y="664810"/>
                </a:lnTo>
                <a:lnTo>
                  <a:pt x="0" y="664810"/>
                </a:lnTo>
                <a:lnTo>
                  <a:pt x="0" y="135310"/>
                </a:lnTo>
                <a:lnTo>
                  <a:pt x="290" y="530"/>
                </a:lnTo>
                <a:cubicBezTo>
                  <a:pt x="290" y="389"/>
                  <a:pt x="346" y="255"/>
                  <a:pt x="445" y="155"/>
                </a:cubicBezTo>
                <a:cubicBezTo>
                  <a:pt x="545" y="56"/>
                  <a:pt x="679" y="0"/>
                  <a:pt x="820" y="0"/>
                </a:cubicBezTo>
                <a:lnTo>
                  <a:pt x="1279410" y="0"/>
                </a:lnTo>
                <a:cubicBezTo>
                  <a:pt x="1279636" y="0"/>
                  <a:pt x="1279820" y="184"/>
                  <a:pt x="1279820" y="410"/>
                </a:cubicBezTo>
                <a:lnTo>
                  <a:pt x="1280000" y="72560"/>
                </a:ln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6" name="shape-111"/>
          <p:cNvSpPr/>
          <p:nvPr/>
        </p:nvSpPr>
        <p:spPr>
          <a:xfrm>
            <a:off x="197168" y="673989"/>
            <a:ext cx="2837498" cy="949452"/>
          </a:xfrm>
          <a:custGeom>
            <a:avLst/>
            <a:gdLst/>
            <a:ahLst/>
            <a:cxnLst/>
            <a:rect l="0" t="0" r="r" b="b"/>
            <a:pathLst>
              <a:path w="297900" h="99680" stroke="0" extrusionOk="0">
                <a:moveTo>
                  <a:pt x="297900" y="94360"/>
                </a:moveTo>
                <a:cubicBezTo>
                  <a:pt x="297900" y="95771"/>
                  <a:pt x="297340" y="97124"/>
                  <a:pt x="296342" y="98122"/>
                </a:cubicBezTo>
                <a:cubicBezTo>
                  <a:pt x="295344" y="99120"/>
                  <a:pt x="293991" y="99680"/>
                  <a:pt x="292580" y="99680"/>
                </a:cubicBezTo>
                <a:lnTo>
                  <a:pt x="5320" y="99680"/>
                </a:lnTo>
                <a:cubicBezTo>
                  <a:pt x="3909" y="99680"/>
                  <a:pt x="2556" y="99120"/>
                  <a:pt x="1558" y="98122"/>
                </a:cubicBezTo>
                <a:cubicBezTo>
                  <a:pt x="560" y="97124"/>
                  <a:pt x="0" y="95771"/>
                  <a:pt x="0" y="94360"/>
                </a:cubicBezTo>
                <a:lnTo>
                  <a:pt x="0" y="5320"/>
                </a:lnTo>
                <a:cubicBezTo>
                  <a:pt x="0" y="2382"/>
                  <a:pt x="2382" y="0"/>
                  <a:pt x="5320" y="0"/>
                </a:cubicBezTo>
                <a:lnTo>
                  <a:pt x="292580" y="0"/>
                </a:lnTo>
                <a:cubicBezTo>
                  <a:pt x="293991" y="0"/>
                  <a:pt x="295344" y="560"/>
                  <a:pt x="296342" y="1558"/>
                </a:cubicBezTo>
                <a:cubicBezTo>
                  <a:pt x="297340" y="2556"/>
                  <a:pt x="297900" y="3909"/>
                  <a:pt x="297900" y="5320"/>
                </a:cubicBezTo>
                <a:lnTo>
                  <a:pt x="297900" y="94360"/>
                </a:lnTo>
                <a:close/>
              </a:path>
            </a:pathLst>
          </a:cu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7" name="shape-112"/>
          <p:cNvSpPr/>
          <p:nvPr/>
        </p:nvSpPr>
        <p:spPr>
          <a:xfrm>
            <a:off x="3186017" y="673703"/>
            <a:ext cx="2836736" cy="948690"/>
          </a:xfrm>
          <a:custGeom>
            <a:avLst/>
            <a:gdLst/>
            <a:ahLst/>
            <a:cxnLst/>
            <a:rect l="0" t="0" r="r" b="b"/>
            <a:pathLst>
              <a:path w="297820" h="99600" stroke="0" extrusionOk="0">
                <a:moveTo>
                  <a:pt x="297820" y="94640"/>
                </a:moveTo>
                <a:cubicBezTo>
                  <a:pt x="297820" y="95955"/>
                  <a:pt x="297297" y="97217"/>
                  <a:pt x="296367" y="98147"/>
                </a:cubicBezTo>
                <a:cubicBezTo>
                  <a:pt x="295437" y="99077"/>
                  <a:pt x="294175" y="99600"/>
                  <a:pt x="292860" y="99600"/>
                </a:cubicBezTo>
                <a:lnTo>
                  <a:pt x="4960" y="99600"/>
                </a:lnTo>
                <a:cubicBezTo>
                  <a:pt x="3645" y="99600"/>
                  <a:pt x="2383" y="99077"/>
                  <a:pt x="1453" y="98147"/>
                </a:cubicBezTo>
                <a:cubicBezTo>
                  <a:pt x="523" y="97217"/>
                  <a:pt x="0" y="95955"/>
                  <a:pt x="0" y="94640"/>
                </a:cubicBezTo>
                <a:lnTo>
                  <a:pt x="0" y="4960"/>
                </a:lnTo>
                <a:cubicBezTo>
                  <a:pt x="0" y="3645"/>
                  <a:pt x="523" y="2383"/>
                  <a:pt x="1453" y="1453"/>
                </a:cubicBezTo>
                <a:cubicBezTo>
                  <a:pt x="2383" y="523"/>
                  <a:pt x="3645" y="0"/>
                  <a:pt x="4960" y="0"/>
                </a:cubicBezTo>
                <a:lnTo>
                  <a:pt x="292860" y="0"/>
                </a:lnTo>
                <a:cubicBezTo>
                  <a:pt x="294175" y="0"/>
                  <a:pt x="295437" y="523"/>
                  <a:pt x="296367" y="1453"/>
                </a:cubicBezTo>
                <a:cubicBezTo>
                  <a:pt x="297297" y="2383"/>
                  <a:pt x="297820" y="3645"/>
                  <a:pt x="297820" y="4960"/>
                </a:cubicBezTo>
                <a:lnTo>
                  <a:pt x="297820" y="94640"/>
                </a:lnTo>
                <a:close/>
              </a:path>
            </a:pathLst>
          </a:cu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8" name="shape-113"/>
          <p:cNvSpPr/>
          <p:nvPr/>
        </p:nvSpPr>
        <p:spPr>
          <a:xfrm>
            <a:off x="6169819" y="673513"/>
            <a:ext cx="2837879" cy="950976"/>
          </a:xfrm>
          <a:custGeom>
            <a:avLst/>
            <a:gdLst/>
            <a:ahLst/>
            <a:cxnLst/>
            <a:rect l="0" t="0" r="r" b="b"/>
            <a:pathLst>
              <a:path w="297940" h="99840" stroke="0" extrusionOk="0">
                <a:moveTo>
                  <a:pt x="297940" y="94370"/>
                </a:moveTo>
                <a:cubicBezTo>
                  <a:pt x="297940" y="95821"/>
                  <a:pt x="297364" y="97212"/>
                  <a:pt x="296338" y="98238"/>
                </a:cubicBezTo>
                <a:cubicBezTo>
                  <a:pt x="295312" y="99264"/>
                  <a:pt x="293921" y="99840"/>
                  <a:pt x="292470" y="99840"/>
                </a:cubicBezTo>
                <a:lnTo>
                  <a:pt x="5470" y="99840"/>
                </a:lnTo>
                <a:cubicBezTo>
                  <a:pt x="2449" y="99840"/>
                  <a:pt x="0" y="97391"/>
                  <a:pt x="0" y="94370"/>
                </a:cubicBezTo>
                <a:lnTo>
                  <a:pt x="0" y="5470"/>
                </a:lnTo>
                <a:cubicBezTo>
                  <a:pt x="0" y="2449"/>
                  <a:pt x="2449" y="0"/>
                  <a:pt x="5470" y="0"/>
                </a:cubicBezTo>
                <a:lnTo>
                  <a:pt x="292470" y="0"/>
                </a:lnTo>
                <a:cubicBezTo>
                  <a:pt x="293921" y="0"/>
                  <a:pt x="295312" y="576"/>
                  <a:pt x="296338" y="1602"/>
                </a:cubicBezTo>
                <a:cubicBezTo>
                  <a:pt x="297364" y="2628"/>
                  <a:pt x="297940" y="4019"/>
                  <a:pt x="297940" y="5470"/>
                </a:cubicBezTo>
                <a:lnTo>
                  <a:pt x="297940" y="94370"/>
                </a:lnTo>
                <a:close/>
              </a:path>
            </a:pathLst>
          </a:cu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9" name="shape-114"/>
          <p:cNvSpPr/>
          <p:nvPr/>
        </p:nvSpPr>
        <p:spPr>
          <a:xfrm>
            <a:off x="9157240" y="674275"/>
            <a:ext cx="2836544" cy="949643"/>
          </a:xfrm>
          <a:custGeom>
            <a:avLst/>
            <a:gdLst/>
            <a:ahLst/>
            <a:cxnLst/>
            <a:rect l="0" t="0" r="r" b="b"/>
            <a:pathLst>
              <a:path w="297800" h="99700" stroke="0" extrusionOk="0">
                <a:moveTo>
                  <a:pt x="297800" y="94430"/>
                </a:moveTo>
                <a:cubicBezTo>
                  <a:pt x="297800" y="97341"/>
                  <a:pt x="295441" y="99700"/>
                  <a:pt x="292530" y="99700"/>
                </a:cubicBezTo>
                <a:lnTo>
                  <a:pt x="5270" y="99700"/>
                </a:lnTo>
                <a:cubicBezTo>
                  <a:pt x="2359" y="99700"/>
                  <a:pt x="0" y="97341"/>
                  <a:pt x="0" y="94430"/>
                </a:cubicBezTo>
                <a:lnTo>
                  <a:pt x="0" y="5270"/>
                </a:lnTo>
                <a:cubicBezTo>
                  <a:pt x="0" y="2359"/>
                  <a:pt x="2359" y="0"/>
                  <a:pt x="5270" y="0"/>
                </a:cubicBezTo>
                <a:lnTo>
                  <a:pt x="292530" y="0"/>
                </a:lnTo>
                <a:cubicBezTo>
                  <a:pt x="295441" y="0"/>
                  <a:pt x="297800" y="2359"/>
                  <a:pt x="297800" y="5270"/>
                </a:cubicBezTo>
                <a:lnTo>
                  <a:pt x="297800" y="94430"/>
                </a:lnTo>
                <a:close/>
              </a:path>
            </a:pathLst>
          </a:cu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0" name="bf-2"/>
          <p:cNvSpPr/>
          <p:nvPr/>
        </p:nvSpPr>
        <p:spPr>
          <a:xfrm>
            <a:off x="354722" y="815522"/>
            <a:ext cx="733308" cy="91710"/>
          </a:xfrm>
          <a:custGeom>
            <a:avLst/>
            <a:gdLst/>
            <a:ahLst/>
            <a:cxnLst/>
            <a:rect l="0" t="0" r="r" b="b"/>
            <a:pathLst>
              <a:path w="76988" h="9628" stroke="1" extrusionOk="0">
                <a:moveTo>
                  <a:pt x="3742" y="9265"/>
                </a:moveTo>
                <a:quadBezTo>
                  <a:pt x="3113" y="9267"/>
                  <a:pt x="3114" y="8553"/>
                </a:quadBezTo>
                <a:quadBezTo>
                  <a:pt x="3118" y="5030"/>
                  <a:pt x="3126" y="1744"/>
                </a:quadBezTo>
                <a:cubicBezTo>
                  <a:pt x="3126" y="1570"/>
                  <a:pt x="3057" y="1404"/>
                  <a:pt x="2934" y="1281"/>
                </a:cubicBezTo>
                <a:cubicBezTo>
                  <a:pt x="2811" y="1158"/>
                  <a:pt x="2644" y="1089"/>
                  <a:pt x="2470" y="1089"/>
                </a:cubicBezTo>
                <a:lnTo>
                  <a:pt x="455" y="1090"/>
                </a:lnTo>
                <a:cubicBezTo>
                  <a:pt x="280" y="1091"/>
                  <a:pt x="128" y="967"/>
                  <a:pt x="87" y="793"/>
                </a:cubicBezTo>
                <a:lnTo>
                  <a:pt x="7" y="465"/>
                </a:lnTo>
                <a:cubicBezTo>
                  <a:pt x="-12" y="377"/>
                  <a:pt x="7" y="284"/>
                  <a:pt x="61" y="212"/>
                </a:cubicBezTo>
                <a:cubicBezTo>
                  <a:pt x="115" y="140"/>
                  <a:pt x="198" y="96"/>
                  <a:pt x="287" y="92"/>
                </a:cubicBezTo>
                <a:quadBezTo>
                  <a:pt x="2092" y="-5"/>
                  <a:pt x="3741" y="2"/>
                </a:quadBezTo>
                <a:quadBezTo>
                  <a:pt x="5391" y="-12"/>
                  <a:pt x="7197" y="78"/>
                </a:quadBezTo>
                <a:cubicBezTo>
                  <a:pt x="7286" y="81"/>
                  <a:pt x="7368" y="125"/>
                  <a:pt x="7423" y="197"/>
                </a:cubicBezTo>
                <a:cubicBezTo>
                  <a:pt x="7477" y="269"/>
                  <a:pt x="7497" y="361"/>
                  <a:pt x="7477" y="450"/>
                </a:cubicBezTo>
                <a:lnTo>
                  <a:pt x="7399" y="778"/>
                </a:lnTo>
                <a:cubicBezTo>
                  <a:pt x="7359" y="952"/>
                  <a:pt x="7207" y="1076"/>
                  <a:pt x="7033" y="1077"/>
                </a:cubicBezTo>
                <a:lnTo>
                  <a:pt x="5017" y="1084"/>
                </a:lnTo>
                <a:cubicBezTo>
                  <a:pt x="4655" y="1085"/>
                  <a:pt x="4363" y="1379"/>
                  <a:pt x="4364" y="1741"/>
                </a:cubicBezTo>
                <a:quadBezTo>
                  <a:pt x="4385" y="5028"/>
                  <a:pt x="4405" y="8550"/>
                </a:quadBezTo>
                <a:quadBezTo>
                  <a:pt x="4408" y="9264"/>
                  <a:pt x="3742" y="9265"/>
                </a:quadBezTo>
                <a:close/>
                <a:moveTo>
                  <a:pt x="26246" y="8930"/>
                </a:moveTo>
                <a:cubicBezTo>
                  <a:pt x="26247" y="9123"/>
                  <a:pt x="26090" y="9280"/>
                  <a:pt x="25897" y="9281"/>
                </a:cubicBezTo>
                <a:lnTo>
                  <a:pt x="25497" y="9281"/>
                </a:lnTo>
                <a:cubicBezTo>
                  <a:pt x="25304" y="9282"/>
                  <a:pt x="25147" y="9125"/>
                  <a:pt x="25146" y="8932"/>
                </a:cubicBezTo>
                <a:lnTo>
                  <a:pt x="25131" y="412"/>
                </a:lnTo>
                <a:cubicBezTo>
                  <a:pt x="25131" y="219"/>
                  <a:pt x="25288" y="62"/>
                  <a:pt x="25481" y="61"/>
                </a:cubicBezTo>
                <a:lnTo>
                  <a:pt x="25881" y="61"/>
                </a:lnTo>
                <a:cubicBezTo>
                  <a:pt x="25974" y="60"/>
                  <a:pt x="26063" y="97"/>
                  <a:pt x="26128" y="163"/>
                </a:cubicBezTo>
                <a:cubicBezTo>
                  <a:pt x="26194" y="228"/>
                  <a:pt x="26231" y="317"/>
                  <a:pt x="26231" y="410"/>
                </a:cubicBezTo>
                <a:lnTo>
                  <a:pt x="26246" y="8930"/>
                </a:lnTo>
                <a:close/>
                <a:moveTo>
                  <a:pt x="16228" y="2565"/>
                </a:moveTo>
                <a:cubicBezTo>
                  <a:pt x="16390" y="2684"/>
                  <a:pt x="16483" y="2876"/>
                  <a:pt x="16477" y="3077"/>
                </a:cubicBezTo>
                <a:cubicBezTo>
                  <a:pt x="16471" y="3278"/>
                  <a:pt x="16366" y="3462"/>
                  <a:pt x="16197" y="3570"/>
                </a:cubicBezTo>
                <a:quadBezTo>
                  <a:pt x="16137" y="3610"/>
                  <a:pt x="16097" y="3639"/>
                </a:quadBezTo>
                <a:cubicBezTo>
                  <a:pt x="15830" y="3893"/>
                  <a:pt x="15678" y="4246"/>
                  <a:pt x="15677" y="4614"/>
                </a:cubicBezTo>
                <a:lnTo>
                  <a:pt x="15681" y="7720"/>
                </a:lnTo>
                <a:cubicBezTo>
                  <a:pt x="15681" y="8064"/>
                  <a:pt x="15867" y="8381"/>
                  <a:pt x="16168" y="8547"/>
                </a:cubicBezTo>
                <a:lnTo>
                  <a:pt x="16645" y="8807"/>
                </a:lnTo>
                <a:cubicBezTo>
                  <a:pt x="16750" y="8864"/>
                  <a:pt x="16809" y="8981"/>
                  <a:pt x="16794" y="9100"/>
                </a:cubicBezTo>
                <a:cubicBezTo>
                  <a:pt x="16778" y="9219"/>
                  <a:pt x="16691" y="9316"/>
                  <a:pt x="16574" y="9344"/>
                </a:cubicBezTo>
                <a:quadBezTo>
                  <a:pt x="15529" y="9611"/>
                  <a:pt x="15012" y="9132"/>
                </a:quadBezTo>
                <a:quadBezTo>
                  <a:pt x="14575" y="8743"/>
                  <a:pt x="14617" y="7619"/>
                </a:quadBezTo>
                <a:quadBezTo>
                  <a:pt x="14753" y="4035"/>
                  <a:pt x="14127" y="3297"/>
                </a:quadBezTo>
                <a:cubicBezTo>
                  <a:pt x="14032" y="3187"/>
                  <a:pt x="13988" y="3041"/>
                  <a:pt x="14005" y="2896"/>
                </a:cubicBezTo>
                <a:cubicBezTo>
                  <a:pt x="14022" y="2750"/>
                  <a:pt x="14099" y="2618"/>
                  <a:pt x="14218" y="2531"/>
                </a:cubicBezTo>
                <a:quadBezTo>
                  <a:pt x="14686" y="2184"/>
                  <a:pt x="14658" y="1059"/>
                </a:quadBezTo>
                <a:cubicBezTo>
                  <a:pt x="14653" y="861"/>
                  <a:pt x="14786" y="687"/>
                  <a:pt x="14978" y="641"/>
                </a:cubicBezTo>
                <a:quadBezTo>
                  <a:pt x="15107" y="612"/>
                  <a:pt x="15475" y="712"/>
                </a:quadBezTo>
                <a:cubicBezTo>
                  <a:pt x="15542" y="727"/>
                  <a:pt x="15599" y="771"/>
                  <a:pt x="15633" y="831"/>
                </a:cubicBezTo>
                <a:cubicBezTo>
                  <a:pt x="15667" y="891"/>
                  <a:pt x="15675" y="964"/>
                  <a:pt x="15654" y="1031"/>
                </a:cubicBezTo>
                <a:quadBezTo>
                  <a:pt x="15384" y="1946"/>
                  <a:pt x="16228" y="2565"/>
                </a:quadBezTo>
                <a:close/>
                <a:moveTo>
                  <a:pt x="10070" y="2421"/>
                </a:moveTo>
                <a:cubicBezTo>
                  <a:pt x="10892" y="2483"/>
                  <a:pt x="11652" y="2921"/>
                  <a:pt x="12183" y="3640"/>
                </a:cubicBezTo>
                <a:cubicBezTo>
                  <a:pt x="12714" y="4359"/>
                  <a:pt x="12972" y="5299"/>
                  <a:pt x="12900" y="6254"/>
                </a:cubicBezTo>
                <a:cubicBezTo>
                  <a:pt x="12828" y="7209"/>
                  <a:pt x="12433" y="8100"/>
                  <a:pt x="11800" y="8731"/>
                </a:cubicBezTo>
                <a:cubicBezTo>
                  <a:pt x="11168" y="9363"/>
                  <a:pt x="10351" y="9683"/>
                  <a:pt x="9528" y="9621"/>
                </a:cubicBezTo>
                <a:cubicBezTo>
                  <a:pt x="7815" y="9492"/>
                  <a:pt x="6548" y="7776"/>
                  <a:pt x="6698" y="5788"/>
                </a:cubicBezTo>
                <a:cubicBezTo>
                  <a:pt x="6847" y="3800"/>
                  <a:pt x="8357" y="2292"/>
                  <a:pt x="10070" y="2421"/>
                </a:cubicBezTo>
                <a:close/>
                <a:moveTo>
                  <a:pt x="23628" y="8795"/>
                </a:moveTo>
                <a:cubicBezTo>
                  <a:pt x="23736" y="8870"/>
                  <a:pt x="23791" y="9002"/>
                  <a:pt x="23767" y="9132"/>
                </a:cubicBezTo>
                <a:cubicBezTo>
                  <a:pt x="23743" y="9262"/>
                  <a:pt x="23646" y="9367"/>
                  <a:pt x="23518" y="9399"/>
                </a:cubicBezTo>
                <a:quadBezTo>
                  <a:pt x="23048" y="9507"/>
                  <a:pt x="22549" y="9064"/>
                </a:quadBezTo>
                <a:cubicBezTo>
                  <a:pt x="22327" y="8874"/>
                  <a:pt x="22014" y="8835"/>
                  <a:pt x="21755" y="8967"/>
                </a:cubicBezTo>
                <a:quadBezTo>
                  <a:pt x="21128" y="9278"/>
                  <a:pt x="19606" y="9454"/>
                </a:quadBezTo>
                <a:cubicBezTo>
                  <a:pt x="18748" y="9548"/>
                  <a:pt x="17969" y="9001"/>
                  <a:pt x="17820" y="8200"/>
                </a:cubicBezTo>
                <a:cubicBezTo>
                  <a:pt x="17356" y="5640"/>
                  <a:pt x="19550" y="5463"/>
                  <a:pt x="21373" y="5322"/>
                </a:cubicBezTo>
                <a:cubicBezTo>
                  <a:pt x="21580" y="5307"/>
                  <a:pt x="21768" y="5195"/>
                  <a:pt x="21880" y="5021"/>
                </a:cubicBezTo>
                <a:cubicBezTo>
                  <a:pt x="21992" y="4848"/>
                  <a:pt x="22014" y="4632"/>
                  <a:pt x="21940" y="4440"/>
                </a:cubicBezTo>
                <a:lnTo>
                  <a:pt x="21794" y="4071"/>
                </a:lnTo>
                <a:cubicBezTo>
                  <a:pt x="21713" y="3855"/>
                  <a:pt x="21547" y="3683"/>
                  <a:pt x="21334" y="3597"/>
                </a:cubicBezTo>
                <a:quadBezTo>
                  <a:pt x="20062" y="3087"/>
                  <a:pt x="18662" y="4545"/>
                </a:quadBezTo>
                <a:cubicBezTo>
                  <a:pt x="18565" y="4646"/>
                  <a:pt x="18415" y="4677"/>
                  <a:pt x="18286" y="4621"/>
                </a:cubicBezTo>
                <a:cubicBezTo>
                  <a:pt x="18157" y="4564"/>
                  <a:pt x="18077" y="4434"/>
                  <a:pt x="18086" y="4294"/>
                </a:cubicBezTo>
                <a:quadBezTo>
                  <a:pt x="18171" y="2777"/>
                  <a:pt x="20164" y="2614"/>
                </a:quadBezTo>
                <a:cubicBezTo>
                  <a:pt x="22979" y="2386"/>
                  <a:pt x="23253" y="3766"/>
                  <a:pt x="23122" y="6115"/>
                </a:cubicBezTo>
                <a:quadBezTo>
                  <a:pt x="22999" y="8364"/>
                  <a:pt x="23628" y="8795"/>
                </a:quadBezTo>
                <a:close/>
                <a:moveTo>
                  <a:pt x="32724" y="8836"/>
                </a:moveTo>
                <a:cubicBezTo>
                  <a:pt x="32723" y="8944"/>
                  <a:pt x="32680" y="9047"/>
                  <a:pt x="32603" y="9123"/>
                </a:cubicBezTo>
                <a:cubicBezTo>
                  <a:pt x="32526" y="9199"/>
                  <a:pt x="32422" y="9242"/>
                  <a:pt x="32314" y="9241"/>
                </a:cubicBezTo>
                <a:lnTo>
                  <a:pt x="31935" y="9239"/>
                </a:lnTo>
                <a:cubicBezTo>
                  <a:pt x="31774" y="9238"/>
                  <a:pt x="31645" y="9102"/>
                  <a:pt x="31646" y="8936"/>
                </a:cubicBezTo>
                <a:lnTo>
                  <a:pt x="31680" y="3199"/>
                </a:lnTo>
                <a:cubicBezTo>
                  <a:pt x="31681" y="3065"/>
                  <a:pt x="31753" y="2942"/>
                  <a:pt x="31869" y="2875"/>
                </a:cubicBezTo>
                <a:cubicBezTo>
                  <a:pt x="31985" y="2808"/>
                  <a:pt x="32128" y="2807"/>
                  <a:pt x="32245" y="2872"/>
                </a:cubicBezTo>
                <a:quadBezTo>
                  <a:pt x="33107" y="3344"/>
                  <a:pt x="34323" y="2846"/>
                </a:quadBezTo>
                <a:cubicBezTo>
                  <a:pt x="34516" y="2766"/>
                  <a:pt x="34739" y="2835"/>
                  <a:pt x="34853" y="3010"/>
                </a:cubicBezTo>
                <a:cubicBezTo>
                  <a:pt x="34968" y="3186"/>
                  <a:pt x="34943" y="3419"/>
                  <a:pt x="34794" y="3567"/>
                </a:cubicBezTo>
                <a:quadBezTo>
                  <a:pt x="34423" y="3934"/>
                  <a:pt x="33334" y="4277"/>
                </a:quadBezTo>
                <a:cubicBezTo>
                  <a:pt x="32986" y="4385"/>
                  <a:pt x="32749" y="4705"/>
                  <a:pt x="32747" y="5069"/>
                </a:cubicBezTo>
                <a:lnTo>
                  <a:pt x="32724" y="8836"/>
                </a:lnTo>
                <a:close/>
                <a:moveTo>
                  <a:pt x="40839" y="7552"/>
                </a:moveTo>
                <a:cubicBezTo>
                  <a:pt x="40974" y="7474"/>
                  <a:pt x="41140" y="7474"/>
                  <a:pt x="41275" y="7553"/>
                </a:cubicBezTo>
                <a:cubicBezTo>
                  <a:pt x="41410" y="7632"/>
                  <a:pt x="41492" y="7777"/>
                  <a:pt x="41491" y="7934"/>
                </a:cubicBezTo>
                <a:quadBezTo>
                  <a:pt x="41485" y="8727"/>
                  <a:pt x="40302" y="9155"/>
                </a:quadBezTo>
                <a:quadBezTo>
                  <a:pt x="36444" y="10565"/>
                  <a:pt x="35945" y="6823"/>
                </a:quadBezTo>
                <a:quadBezTo>
                  <a:pt x="35380" y="2544"/>
                  <a:pt x="39525" y="2663"/>
                </a:quadBezTo>
                <a:cubicBezTo>
                  <a:pt x="40391" y="2687"/>
                  <a:pt x="41152" y="3241"/>
                  <a:pt x="41439" y="4055"/>
                </a:cubicBezTo>
                <a:lnTo>
                  <a:pt x="41906" y="5358"/>
                </a:lnTo>
                <a:cubicBezTo>
                  <a:pt x="41993" y="5601"/>
                  <a:pt x="41955" y="5871"/>
                  <a:pt x="41806" y="6081"/>
                </a:cubicBezTo>
                <a:cubicBezTo>
                  <a:pt x="41656" y="6291"/>
                  <a:pt x="41413" y="6416"/>
                  <a:pt x="41155" y="6414"/>
                </a:cubicBezTo>
                <a:lnTo>
                  <a:pt x="37713" y="6389"/>
                </a:lnTo>
                <a:cubicBezTo>
                  <a:pt x="37484" y="6387"/>
                  <a:pt x="37268" y="6502"/>
                  <a:pt x="37141" y="6693"/>
                </a:cubicBezTo>
                <a:cubicBezTo>
                  <a:pt x="37014" y="6884"/>
                  <a:pt x="36991" y="7126"/>
                  <a:pt x="37082" y="7337"/>
                </a:cubicBezTo>
                <a:cubicBezTo>
                  <a:pt x="37540" y="8391"/>
                  <a:pt x="38797" y="8866"/>
                  <a:pt x="39803" y="8199"/>
                </a:cubicBezTo>
                <a:quadBezTo>
                  <a:pt x="40391" y="7817"/>
                  <a:pt x="40839" y="7552"/>
                </a:quadBezTo>
                <a:close/>
                <a:moveTo>
                  <a:pt x="45675" y="7634"/>
                </a:moveTo>
                <a:quadBezTo>
                  <a:pt x="46719" y="5566"/>
                  <a:pt x="47549" y="2788"/>
                </a:quadBezTo>
                <a:cubicBezTo>
                  <a:pt x="47573" y="2701"/>
                  <a:pt x="47654" y="2641"/>
                  <a:pt x="47749" y="2641"/>
                </a:cubicBezTo>
                <a:lnTo>
                  <a:pt x="48329" y="2641"/>
                </a:lnTo>
                <a:cubicBezTo>
                  <a:pt x="48441" y="2641"/>
                  <a:pt x="48545" y="2696"/>
                  <a:pt x="48609" y="2787"/>
                </a:cubicBezTo>
                <a:cubicBezTo>
                  <a:pt x="48673" y="2879"/>
                  <a:pt x="48688" y="2996"/>
                  <a:pt x="48649" y="3101"/>
                </a:cubicBezTo>
                <a:lnTo>
                  <a:pt x="46461" y="9073"/>
                </a:lnTo>
                <a:cubicBezTo>
                  <a:pt x="46345" y="9390"/>
                  <a:pt x="46035" y="9594"/>
                  <a:pt x="45697" y="9575"/>
                </a:cubicBezTo>
                <a:cubicBezTo>
                  <a:pt x="45359" y="9590"/>
                  <a:pt x="45051" y="9382"/>
                  <a:pt x="44939" y="9063"/>
                </a:cubicBezTo>
                <a:lnTo>
                  <a:pt x="42829" y="3063"/>
                </a:lnTo>
                <a:cubicBezTo>
                  <a:pt x="42792" y="2958"/>
                  <a:pt x="42809" y="2841"/>
                  <a:pt x="42874" y="2750"/>
                </a:cubicBezTo>
                <a:cubicBezTo>
                  <a:pt x="42938" y="2659"/>
                  <a:pt x="43044" y="2606"/>
                  <a:pt x="43155" y="2607"/>
                </a:cubicBezTo>
                <a:lnTo>
                  <a:pt x="43735" y="2615"/>
                </a:lnTo>
                <a:cubicBezTo>
                  <a:pt x="43830" y="2616"/>
                  <a:pt x="43911" y="2678"/>
                  <a:pt x="43933" y="2765"/>
                </a:cubicBezTo>
                <a:quadBezTo>
                  <a:pt x="44727" y="5553"/>
                  <a:pt x="45675" y="7634"/>
                </a:quadBezTo>
                <a:close/>
                <a:moveTo>
                  <a:pt x="54272" y="7342"/>
                </a:moveTo>
                <a:cubicBezTo>
                  <a:pt x="54588" y="7286"/>
                  <a:pt x="54898" y="7467"/>
                  <a:pt x="55003" y="7771"/>
                </a:cubicBezTo>
                <a:cubicBezTo>
                  <a:pt x="55108" y="8075"/>
                  <a:pt x="54977" y="8410"/>
                  <a:pt x="54693" y="8561"/>
                </a:cubicBezTo>
                <a:cubicBezTo>
                  <a:pt x="47848" y="12218"/>
                  <a:pt x="47535" y="1139"/>
                  <a:pt x="53555" y="2502"/>
                </a:cubicBezTo>
                <a:cubicBezTo>
                  <a:pt x="54301" y="2675"/>
                  <a:pt x="54880" y="3260"/>
                  <a:pt x="55043" y="4005"/>
                </a:cubicBezTo>
                <a:lnTo>
                  <a:pt x="55358" y="5484"/>
                </a:lnTo>
                <a:cubicBezTo>
                  <a:pt x="55404" y="5695"/>
                  <a:pt x="55349" y="5915"/>
                  <a:pt x="55210" y="6080"/>
                </a:cubicBezTo>
                <a:cubicBezTo>
                  <a:pt x="55070" y="6245"/>
                  <a:pt x="54862" y="6334"/>
                  <a:pt x="54647" y="6322"/>
                </a:cubicBezTo>
                <a:lnTo>
                  <a:pt x="51144" y="6124"/>
                </a:lnTo>
                <a:cubicBezTo>
                  <a:pt x="50956" y="6113"/>
                  <a:pt x="50775" y="6194"/>
                  <a:pt x="50657" y="6341"/>
                </a:cubicBezTo>
                <a:cubicBezTo>
                  <a:pt x="50539" y="6489"/>
                  <a:pt x="50500" y="6684"/>
                  <a:pt x="50551" y="6866"/>
                </a:cubicBezTo>
                <a:cubicBezTo>
                  <a:pt x="50996" y="8383"/>
                  <a:pt x="52332" y="8785"/>
                  <a:pt x="53558" y="7864"/>
                </a:cubicBezTo>
                <a:quadBezTo>
                  <a:pt x="54252" y="7341"/>
                  <a:pt x="54272" y="7342"/>
                </a:quadBezTo>
                <a:close/>
                <a:moveTo>
                  <a:pt x="58139" y="9081"/>
                </a:moveTo>
                <a:cubicBezTo>
                  <a:pt x="58139" y="9174"/>
                  <a:pt x="58102" y="9263"/>
                  <a:pt x="58036" y="9328"/>
                </a:cubicBezTo>
                <a:cubicBezTo>
                  <a:pt x="57971" y="9394"/>
                  <a:pt x="57882" y="9431"/>
                  <a:pt x="57789" y="9431"/>
                </a:cubicBezTo>
                <a:lnTo>
                  <a:pt x="57359" y="9431"/>
                </a:lnTo>
                <a:cubicBezTo>
                  <a:pt x="57269" y="9431"/>
                  <a:pt x="57182" y="9395"/>
                  <a:pt x="57118" y="9331"/>
                </a:cubicBezTo>
                <a:cubicBezTo>
                  <a:pt x="57055" y="9268"/>
                  <a:pt x="57019" y="9181"/>
                  <a:pt x="57019" y="9091"/>
                </a:cubicBezTo>
                <a:lnTo>
                  <a:pt x="57019" y="3261"/>
                </a:lnTo>
                <a:cubicBezTo>
                  <a:pt x="57019" y="2946"/>
                  <a:pt x="57274" y="2691"/>
                  <a:pt x="57589" y="2691"/>
                </a:cubicBezTo>
                <a:lnTo>
                  <a:pt x="61179" y="2691"/>
                </a:lnTo>
                <a:cubicBezTo>
                  <a:pt x="61770" y="2691"/>
                  <a:pt x="62249" y="3170"/>
                  <a:pt x="62249" y="3761"/>
                </a:cubicBezTo>
                <a:lnTo>
                  <a:pt x="62249" y="8981"/>
                </a:lnTo>
                <a:cubicBezTo>
                  <a:pt x="62249" y="9224"/>
                  <a:pt x="62047" y="9421"/>
                  <a:pt x="61799" y="9421"/>
                </a:cubicBezTo>
                <a:lnTo>
                  <a:pt x="61529" y="9421"/>
                </a:lnTo>
                <a:cubicBezTo>
                  <a:pt x="61436" y="9421"/>
                  <a:pt x="61347" y="9385"/>
                  <a:pt x="61281" y="9321"/>
                </a:cubicBezTo>
                <a:cubicBezTo>
                  <a:pt x="61216" y="9258"/>
                  <a:pt x="61179" y="9171"/>
                  <a:pt x="61179" y="9081"/>
                </a:cubicBezTo>
                <a:lnTo>
                  <a:pt x="61179" y="4721"/>
                </a:lnTo>
                <a:cubicBezTo>
                  <a:pt x="61179" y="4376"/>
                  <a:pt x="61028" y="4047"/>
                  <a:pt x="60767" y="3822"/>
                </a:cubicBezTo>
                <a:cubicBezTo>
                  <a:pt x="60506" y="3598"/>
                  <a:pt x="60159" y="3498"/>
                  <a:pt x="59819" y="3551"/>
                </a:cubicBezTo>
                <a:lnTo>
                  <a:pt x="59369" y="3611"/>
                </a:lnTo>
                <a:cubicBezTo>
                  <a:pt x="58661" y="3720"/>
                  <a:pt x="58139" y="4332"/>
                  <a:pt x="58139" y="5051"/>
                </a:cubicBezTo>
                <a:lnTo>
                  <a:pt x="58139" y="9081"/>
                </a:lnTo>
                <a:close/>
                <a:moveTo>
                  <a:pt x="68363" y="3047"/>
                </a:moveTo>
                <a:cubicBezTo>
                  <a:pt x="68363" y="2948"/>
                  <a:pt x="68403" y="2853"/>
                  <a:pt x="68474" y="2783"/>
                </a:cubicBezTo>
                <a:cubicBezTo>
                  <a:pt x="68546" y="2713"/>
                  <a:pt x="68643" y="2673"/>
                  <a:pt x="68744" y="2673"/>
                </a:cubicBezTo>
                <a:lnTo>
                  <a:pt x="69107" y="2671"/>
                </a:lnTo>
                <a:cubicBezTo>
                  <a:pt x="69286" y="2671"/>
                  <a:pt x="69431" y="2811"/>
                  <a:pt x="69432" y="2984"/>
                </a:cubicBezTo>
                <a:lnTo>
                  <a:pt x="69452" y="8723"/>
                </a:lnTo>
                <a:cubicBezTo>
                  <a:pt x="69452" y="8853"/>
                  <a:pt x="69400" y="8978"/>
                  <a:pt x="69307" y="9070"/>
                </a:cubicBezTo>
                <a:cubicBezTo>
                  <a:pt x="69213" y="9162"/>
                  <a:pt x="69086" y="9215"/>
                  <a:pt x="68953" y="9215"/>
                </a:cubicBezTo>
                <a:lnTo>
                  <a:pt x="65363" y="9227"/>
                </a:lnTo>
                <a:cubicBezTo>
                  <a:pt x="65056" y="9229"/>
                  <a:pt x="64761" y="9108"/>
                  <a:pt x="64543" y="8891"/>
                </a:cubicBezTo>
                <a:cubicBezTo>
                  <a:pt x="64325" y="8675"/>
                  <a:pt x="64202" y="8381"/>
                  <a:pt x="64201" y="8074"/>
                </a:cubicBezTo>
                <a:lnTo>
                  <a:pt x="64184" y="3022"/>
                </a:lnTo>
                <a:cubicBezTo>
                  <a:pt x="64184" y="2931"/>
                  <a:pt x="64218" y="2843"/>
                  <a:pt x="64281" y="2779"/>
                </a:cubicBezTo>
                <a:cubicBezTo>
                  <a:pt x="64343" y="2714"/>
                  <a:pt x="64428" y="2678"/>
                  <a:pt x="64516" y="2677"/>
                </a:cubicBezTo>
                <a:lnTo>
                  <a:pt x="64869" y="2676"/>
                </a:lnTo>
                <a:cubicBezTo>
                  <a:pt x="65059" y="2676"/>
                  <a:pt x="65213" y="2829"/>
                  <a:pt x="65214" y="3018"/>
                </a:cubicBezTo>
                <a:lnTo>
                  <a:pt x="65228" y="7217"/>
                </a:lnTo>
                <a:cubicBezTo>
                  <a:pt x="65231" y="7824"/>
                  <a:pt x="65724" y="8314"/>
                  <a:pt x="66331" y="8312"/>
                </a:cubicBezTo>
                <a:lnTo>
                  <a:pt x="67057" y="8309"/>
                </a:lnTo>
                <a:cubicBezTo>
                  <a:pt x="67408" y="8308"/>
                  <a:pt x="67744" y="8167"/>
                  <a:pt x="67992" y="7918"/>
                </a:cubicBezTo>
                <a:cubicBezTo>
                  <a:pt x="68239" y="7669"/>
                  <a:pt x="68378" y="7332"/>
                  <a:pt x="68377" y="6980"/>
                </a:cubicBezTo>
                <a:lnTo>
                  <a:pt x="68363" y="3047"/>
                </a:lnTo>
                <a:close/>
                <a:moveTo>
                  <a:pt x="75929" y="7367"/>
                </a:moveTo>
                <a:cubicBezTo>
                  <a:pt x="76241" y="7305"/>
                  <a:pt x="76551" y="7479"/>
                  <a:pt x="76661" y="7777"/>
                </a:cubicBezTo>
                <a:cubicBezTo>
                  <a:pt x="76770" y="8076"/>
                  <a:pt x="76647" y="8410"/>
                  <a:pt x="76369" y="8565"/>
                </a:cubicBezTo>
                <a:cubicBezTo>
                  <a:pt x="69664" y="12311"/>
                  <a:pt x="69148" y="1356"/>
                  <a:pt x="75130" y="2591"/>
                </a:cubicBezTo>
                <a:cubicBezTo>
                  <a:pt x="75870" y="2748"/>
                  <a:pt x="76454" y="3316"/>
                  <a:pt x="76630" y="4051"/>
                </a:cubicBezTo>
                <a:lnTo>
                  <a:pt x="76969" y="5507"/>
                </a:lnTo>
                <a:cubicBezTo>
                  <a:pt x="77019" y="5716"/>
                  <a:pt x="76968" y="5935"/>
                  <a:pt x="76833" y="6100"/>
                </a:cubicBezTo>
                <a:cubicBezTo>
                  <a:pt x="76698" y="6266"/>
                  <a:pt x="76494" y="6358"/>
                  <a:pt x="76281" y="6350"/>
                </a:cubicBezTo>
                <a:lnTo>
                  <a:pt x="72812" y="6219"/>
                </a:lnTo>
                <a:cubicBezTo>
                  <a:pt x="72626" y="6212"/>
                  <a:pt x="72448" y="6296"/>
                  <a:pt x="72334" y="6444"/>
                </a:cubicBezTo>
                <a:cubicBezTo>
                  <a:pt x="72220" y="6592"/>
                  <a:pt x="72185" y="6786"/>
                  <a:pt x="72239" y="6965"/>
                </a:cubicBezTo>
                <a:cubicBezTo>
                  <a:pt x="72707" y="8457"/>
                  <a:pt x="74036" y="8831"/>
                  <a:pt x="75233" y="7896"/>
                </a:cubicBezTo>
                <a:quadBezTo>
                  <a:pt x="75909" y="7366"/>
                  <a:pt x="75929" y="7367"/>
                </a:quadBezTo>
                <a:close/>
                <a:moveTo>
                  <a:pt x="51292" y="5535"/>
                </a:moveTo>
                <a:cubicBezTo>
                  <a:pt x="51160" y="5542"/>
                  <a:pt x="51047" y="5440"/>
                  <a:pt x="51040" y="5308"/>
                </a:cubicBezTo>
                <a:lnTo>
                  <a:pt x="51032" y="5158"/>
                </a:lnTo>
                <a:cubicBezTo>
                  <a:pt x="51010" y="4758"/>
                  <a:pt x="51149" y="4366"/>
                  <a:pt x="51418" y="4068"/>
                </a:cubicBezTo>
                <a:cubicBezTo>
                  <a:pt x="51688" y="3770"/>
                  <a:pt x="52065" y="3590"/>
                  <a:pt x="52468" y="3568"/>
                </a:cubicBezTo>
                <a:lnTo>
                  <a:pt x="52687" y="3556"/>
                </a:lnTo>
                <a:cubicBezTo>
                  <a:pt x="53526" y="3511"/>
                  <a:pt x="54242" y="4149"/>
                  <a:pt x="54287" y="4982"/>
                </a:cubicBezTo>
                <a:lnTo>
                  <a:pt x="54295" y="5132"/>
                </a:lnTo>
                <a:cubicBezTo>
                  <a:pt x="54302" y="5264"/>
                  <a:pt x="54201" y="5377"/>
                  <a:pt x="54068" y="5384"/>
                </a:cubicBezTo>
                <a:lnTo>
                  <a:pt x="51292" y="5535"/>
                </a:lnTo>
                <a:close/>
                <a:moveTo>
                  <a:pt x="10018" y="3489"/>
                </a:moveTo>
                <a:cubicBezTo>
                  <a:pt x="10531" y="3529"/>
                  <a:pt x="11002" y="3835"/>
                  <a:pt x="11327" y="4338"/>
                </a:cubicBezTo>
                <a:cubicBezTo>
                  <a:pt x="11653" y="4841"/>
                  <a:pt x="11806" y="5502"/>
                  <a:pt x="11753" y="6173"/>
                </a:cubicBezTo>
                <a:cubicBezTo>
                  <a:pt x="11643" y="7572"/>
                  <a:pt x="10688" y="8637"/>
                  <a:pt x="9620" y="8553"/>
                </a:cubicBezTo>
                <a:cubicBezTo>
                  <a:pt x="8551" y="8469"/>
                  <a:pt x="7775" y="7267"/>
                  <a:pt x="7885" y="5869"/>
                </a:cubicBezTo>
                <a:cubicBezTo>
                  <a:pt x="7938" y="5197"/>
                  <a:pt x="8192" y="4569"/>
                  <a:pt x="8592" y="4123"/>
                </a:cubicBezTo>
                <a:cubicBezTo>
                  <a:pt x="8992" y="3676"/>
                  <a:pt x="9505" y="3448"/>
                  <a:pt x="10018" y="3489"/>
                </a:cubicBezTo>
                <a:close/>
                <a:moveTo>
                  <a:pt x="37456" y="5559"/>
                </a:moveTo>
                <a:cubicBezTo>
                  <a:pt x="37389" y="5562"/>
                  <a:pt x="37325" y="5538"/>
                  <a:pt x="37276" y="5494"/>
                </a:cubicBezTo>
                <a:cubicBezTo>
                  <a:pt x="37227" y="5449"/>
                  <a:pt x="37197" y="5387"/>
                  <a:pt x="37194" y="5321"/>
                </a:cubicBezTo>
                <a:lnTo>
                  <a:pt x="37187" y="5171"/>
                </a:lnTo>
                <a:cubicBezTo>
                  <a:pt x="37168" y="4768"/>
                  <a:pt x="37313" y="4374"/>
                  <a:pt x="37590" y="4076"/>
                </a:cubicBezTo>
                <a:cubicBezTo>
                  <a:pt x="37867" y="3777"/>
                  <a:pt x="38253" y="3599"/>
                  <a:pt x="38664" y="3580"/>
                </a:cubicBezTo>
                <a:lnTo>
                  <a:pt x="38983" y="3564"/>
                </a:lnTo>
                <a:cubicBezTo>
                  <a:pt x="39394" y="3545"/>
                  <a:pt x="39795" y="3686"/>
                  <a:pt x="40099" y="3958"/>
                </a:cubicBezTo>
                <a:cubicBezTo>
                  <a:pt x="40403" y="4229"/>
                  <a:pt x="40584" y="4607"/>
                  <a:pt x="40603" y="5010"/>
                </a:cubicBezTo>
                <a:lnTo>
                  <a:pt x="40610" y="5160"/>
                </a:lnTo>
                <a:cubicBezTo>
                  <a:pt x="40614" y="5226"/>
                  <a:pt x="40590" y="5291"/>
                  <a:pt x="40546" y="5340"/>
                </a:cubicBezTo>
                <a:cubicBezTo>
                  <a:pt x="40501" y="5389"/>
                  <a:pt x="40439" y="5418"/>
                  <a:pt x="40372" y="5421"/>
                </a:cubicBezTo>
                <a:lnTo>
                  <a:pt x="37456" y="5559"/>
                </a:lnTo>
                <a:close/>
                <a:moveTo>
                  <a:pt x="72492" y="5536"/>
                </a:moveTo>
                <a:cubicBezTo>
                  <a:pt x="72403" y="5539"/>
                  <a:pt x="72329" y="5470"/>
                  <a:pt x="72326" y="5381"/>
                </a:cubicBezTo>
                <a:lnTo>
                  <a:pt x="72325" y="5342"/>
                </a:lnTo>
                <a:cubicBezTo>
                  <a:pt x="72294" y="4392"/>
                  <a:pt x="73047" y="3597"/>
                  <a:pt x="74007" y="3565"/>
                </a:cubicBezTo>
                <a:lnTo>
                  <a:pt x="74207" y="3558"/>
                </a:lnTo>
                <a:cubicBezTo>
                  <a:pt x="74668" y="3543"/>
                  <a:pt x="75117" y="3709"/>
                  <a:pt x="75453" y="4021"/>
                </a:cubicBezTo>
                <a:cubicBezTo>
                  <a:pt x="75790" y="4332"/>
                  <a:pt x="75988" y="4764"/>
                  <a:pt x="76003" y="5219"/>
                </a:cubicBezTo>
                <a:lnTo>
                  <a:pt x="76004" y="5259"/>
                </a:lnTo>
                <a:cubicBezTo>
                  <a:pt x="76007" y="5348"/>
                  <a:pt x="75938" y="5422"/>
                  <a:pt x="75850" y="5425"/>
                </a:cubicBezTo>
                <a:lnTo>
                  <a:pt x="72492" y="5536"/>
                </a:lnTo>
                <a:close/>
                <a:moveTo>
                  <a:pt x="22137" y="6770"/>
                </a:moveTo>
                <a:cubicBezTo>
                  <a:pt x="22327" y="7335"/>
                  <a:pt x="21735" y="8044"/>
                  <a:pt x="20813" y="8355"/>
                </a:cubicBezTo>
                <a:cubicBezTo>
                  <a:pt x="19892" y="8665"/>
                  <a:pt x="18991" y="8458"/>
                  <a:pt x="18801" y="7892"/>
                </a:cubicBezTo>
                <a:cubicBezTo>
                  <a:pt x="18709" y="7621"/>
                  <a:pt x="18798" y="7301"/>
                  <a:pt x="19046" y="7004"/>
                </a:cubicBezTo>
                <a:cubicBezTo>
                  <a:pt x="19294" y="6707"/>
                  <a:pt x="19682" y="6456"/>
                  <a:pt x="20124" y="6307"/>
                </a:cubicBezTo>
                <a:cubicBezTo>
                  <a:pt x="20567" y="6158"/>
                  <a:pt x="21027" y="6123"/>
                  <a:pt x="21405" y="6210"/>
                </a:cubicBezTo>
                <a:cubicBezTo>
                  <a:pt x="21782" y="6297"/>
                  <a:pt x="22046" y="6498"/>
                  <a:pt x="22137" y="6770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1" name="bf-3"/>
          <p:cNvSpPr/>
          <p:nvPr/>
        </p:nvSpPr>
        <p:spPr>
          <a:xfrm>
            <a:off x="3343698" y="812810"/>
            <a:ext cx="367237" cy="94215"/>
          </a:xfrm>
          <a:custGeom>
            <a:avLst/>
            <a:gdLst/>
            <a:ahLst/>
            <a:cxnLst/>
            <a:rect l="0" t="0" r="r" b="b"/>
            <a:pathLst>
              <a:path w="38555" h="9891" stroke="1" extrusionOk="0">
                <a:moveTo>
                  <a:pt x="5070" y="25"/>
                </a:moveTo>
                <a:cubicBezTo>
                  <a:pt x="7557" y="295"/>
                  <a:pt x="9334" y="2717"/>
                  <a:pt x="9039" y="5435"/>
                </a:cubicBezTo>
                <a:cubicBezTo>
                  <a:pt x="8744" y="8153"/>
                  <a:pt x="6488" y="10137"/>
                  <a:pt x="4001" y="9867"/>
                </a:cubicBezTo>
                <a:cubicBezTo>
                  <a:pt x="1514" y="9597"/>
                  <a:pt x="-263" y="7174"/>
                  <a:pt x="32" y="4456"/>
                </a:cubicBezTo>
                <a:cubicBezTo>
                  <a:pt x="327" y="1739"/>
                  <a:pt x="2583" y="-246"/>
                  <a:pt x="5070" y="25"/>
                </a:cubicBezTo>
                <a:close/>
                <a:moveTo>
                  <a:pt x="18602" y="3162"/>
                </a:moveTo>
                <a:cubicBezTo>
                  <a:pt x="18733" y="3219"/>
                  <a:pt x="18884" y="3206"/>
                  <a:pt x="19004" y="3128"/>
                </a:cubicBezTo>
                <a:cubicBezTo>
                  <a:pt x="19123" y="3049"/>
                  <a:pt x="19196" y="2917"/>
                  <a:pt x="19198" y="2774"/>
                </a:cubicBezTo>
                <a:lnTo>
                  <a:pt x="19218" y="752"/>
                </a:lnTo>
                <a:cubicBezTo>
                  <a:pt x="19221" y="501"/>
                  <a:pt x="19421" y="300"/>
                  <a:pt x="19666" y="303"/>
                </a:cubicBezTo>
                <a:lnTo>
                  <a:pt x="19972" y="306"/>
                </a:lnTo>
                <a:cubicBezTo>
                  <a:pt x="20058" y="307"/>
                  <a:pt x="20141" y="342"/>
                  <a:pt x="20201" y="403"/>
                </a:cubicBezTo>
                <a:cubicBezTo>
                  <a:pt x="20262" y="465"/>
                  <a:pt x="20295" y="548"/>
                  <a:pt x="20294" y="635"/>
                </a:cubicBezTo>
                <a:lnTo>
                  <a:pt x="20207" y="9245"/>
                </a:lnTo>
                <a:cubicBezTo>
                  <a:pt x="20206" y="9359"/>
                  <a:pt x="20148" y="9465"/>
                  <a:pt x="20052" y="9528"/>
                </a:cubicBezTo>
                <a:cubicBezTo>
                  <a:pt x="19956" y="9590"/>
                  <a:pt x="19836" y="9601"/>
                  <a:pt x="19731" y="9556"/>
                </a:cubicBezTo>
                <a:quadBezTo>
                  <a:pt x="19249" y="9354"/>
                  <a:pt x="17105" y="9697"/>
                </a:quadBezTo>
                <a:cubicBezTo>
                  <a:pt x="13331" y="10290"/>
                  <a:pt x="13406" y="989"/>
                  <a:pt x="18602" y="3162"/>
                </a:cubicBezTo>
                <a:close/>
                <a:moveTo>
                  <a:pt x="4741" y="1124"/>
                </a:moveTo>
                <a:cubicBezTo>
                  <a:pt x="6510" y="1242"/>
                  <a:pt x="7830" y="3061"/>
                  <a:pt x="7688" y="5188"/>
                </a:cubicBezTo>
                <a:cubicBezTo>
                  <a:pt x="7621" y="6210"/>
                  <a:pt x="7218" y="7167"/>
                  <a:pt x="6569" y="7850"/>
                </a:cubicBezTo>
                <a:cubicBezTo>
                  <a:pt x="5921" y="8532"/>
                  <a:pt x="5079" y="8884"/>
                  <a:pt x="4230" y="8827"/>
                </a:cubicBezTo>
                <a:cubicBezTo>
                  <a:pt x="2461" y="8710"/>
                  <a:pt x="1141" y="6890"/>
                  <a:pt x="1283" y="4763"/>
                </a:cubicBezTo>
                <a:cubicBezTo>
                  <a:pt x="1350" y="3741"/>
                  <a:pt x="1753" y="2784"/>
                  <a:pt x="2402" y="2102"/>
                </a:cubicBezTo>
                <a:cubicBezTo>
                  <a:pt x="3050" y="1419"/>
                  <a:pt x="3892" y="1068"/>
                  <a:pt x="4741" y="1124"/>
                </a:cubicBezTo>
                <a:close/>
                <a:moveTo>
                  <a:pt x="11455" y="8935"/>
                </a:moveTo>
                <a:cubicBezTo>
                  <a:pt x="11455" y="9046"/>
                  <a:pt x="11411" y="9152"/>
                  <a:pt x="11333" y="9230"/>
                </a:cubicBezTo>
                <a:cubicBezTo>
                  <a:pt x="11254" y="9308"/>
                  <a:pt x="11148" y="9352"/>
                  <a:pt x="11037" y="9352"/>
                </a:cubicBezTo>
                <a:lnTo>
                  <a:pt x="10650" y="9352"/>
                </a:lnTo>
                <a:cubicBezTo>
                  <a:pt x="10485" y="9352"/>
                  <a:pt x="10352" y="9214"/>
                  <a:pt x="10352" y="9043"/>
                </a:cubicBezTo>
                <a:lnTo>
                  <a:pt x="10358" y="3170"/>
                </a:lnTo>
                <a:cubicBezTo>
                  <a:pt x="10358" y="3033"/>
                  <a:pt x="10431" y="2907"/>
                  <a:pt x="10549" y="2837"/>
                </a:cubicBezTo>
                <a:cubicBezTo>
                  <a:pt x="10668" y="2768"/>
                  <a:pt x="10814" y="2767"/>
                  <a:pt x="10935" y="2833"/>
                </a:cubicBezTo>
                <a:quadBezTo>
                  <a:pt x="11819" y="3311"/>
                  <a:pt x="13061" y="2796"/>
                </a:quadBezTo>
                <a:cubicBezTo>
                  <a:pt x="13259" y="2712"/>
                  <a:pt x="13487" y="2782"/>
                  <a:pt x="13605" y="2961"/>
                </a:cubicBezTo>
                <a:cubicBezTo>
                  <a:pt x="13724" y="3140"/>
                  <a:pt x="13699" y="3379"/>
                  <a:pt x="13548" y="3531"/>
                </a:cubicBezTo>
                <a:quadBezTo>
                  <a:pt x="13170" y="3909"/>
                  <a:pt x="12056" y="4265"/>
                </a:quadBezTo>
                <a:cubicBezTo>
                  <a:pt x="11701" y="4377"/>
                  <a:pt x="11460" y="4707"/>
                  <a:pt x="11459" y="5080"/>
                </a:cubicBezTo>
                <a:lnTo>
                  <a:pt x="11455" y="8935"/>
                </a:lnTo>
                <a:close/>
                <a:moveTo>
                  <a:pt x="26813" y="7619"/>
                </a:moveTo>
                <a:cubicBezTo>
                  <a:pt x="26949" y="7540"/>
                  <a:pt x="27117" y="7540"/>
                  <a:pt x="27253" y="7620"/>
                </a:cubicBezTo>
                <a:cubicBezTo>
                  <a:pt x="27389" y="7699"/>
                  <a:pt x="27473" y="7846"/>
                  <a:pt x="27471" y="8004"/>
                </a:cubicBezTo>
                <a:quadBezTo>
                  <a:pt x="27466" y="8806"/>
                  <a:pt x="26270" y="9238"/>
                </a:quadBezTo>
                <a:quadBezTo>
                  <a:pt x="22372" y="10662"/>
                  <a:pt x="21869" y="6881"/>
                </a:quadBezTo>
                <a:quadBezTo>
                  <a:pt x="21299" y="2558"/>
                  <a:pt x="25486" y="2679"/>
                </a:quadBezTo>
                <a:cubicBezTo>
                  <a:pt x="26362" y="2704"/>
                  <a:pt x="27130" y="3263"/>
                  <a:pt x="27420" y="4086"/>
                </a:cubicBezTo>
                <a:lnTo>
                  <a:pt x="27891" y="5402"/>
                </a:lnTo>
                <a:cubicBezTo>
                  <a:pt x="27979" y="5648"/>
                  <a:pt x="27941" y="5920"/>
                  <a:pt x="27790" y="6133"/>
                </a:cubicBezTo>
                <a:cubicBezTo>
                  <a:pt x="27638" y="6345"/>
                  <a:pt x="27393" y="6471"/>
                  <a:pt x="27132" y="6469"/>
                </a:cubicBezTo>
                <a:lnTo>
                  <a:pt x="23655" y="6443"/>
                </a:lnTo>
                <a:cubicBezTo>
                  <a:pt x="23423" y="6441"/>
                  <a:pt x="23206" y="6557"/>
                  <a:pt x="23077" y="6750"/>
                </a:cubicBezTo>
                <a:cubicBezTo>
                  <a:pt x="22948" y="6943"/>
                  <a:pt x="22926" y="7187"/>
                  <a:pt x="23017" y="7400"/>
                </a:cubicBezTo>
                <a:cubicBezTo>
                  <a:pt x="23480" y="8466"/>
                  <a:pt x="24749" y="8946"/>
                  <a:pt x="25766" y="8272"/>
                </a:cubicBezTo>
                <a:quadBezTo>
                  <a:pt x="26360" y="7886"/>
                  <a:pt x="26813" y="7619"/>
                </a:quadBezTo>
                <a:close/>
                <a:moveTo>
                  <a:pt x="30496" y="9126"/>
                </a:moveTo>
                <a:cubicBezTo>
                  <a:pt x="30498" y="9235"/>
                  <a:pt x="30456" y="9340"/>
                  <a:pt x="30380" y="9418"/>
                </a:cubicBezTo>
                <a:cubicBezTo>
                  <a:pt x="30304" y="9497"/>
                  <a:pt x="30201" y="9542"/>
                  <a:pt x="30092" y="9543"/>
                </a:cubicBezTo>
                <a:lnTo>
                  <a:pt x="29710" y="9549"/>
                </a:lnTo>
                <a:cubicBezTo>
                  <a:pt x="29632" y="9550"/>
                  <a:pt x="29557" y="9520"/>
                  <a:pt x="29501" y="9464"/>
                </a:cubicBezTo>
                <a:cubicBezTo>
                  <a:pt x="29445" y="9408"/>
                  <a:pt x="29413" y="9331"/>
                  <a:pt x="29411" y="9250"/>
                </a:cubicBezTo>
                <a:lnTo>
                  <a:pt x="29322" y="3466"/>
                </a:lnTo>
                <a:cubicBezTo>
                  <a:pt x="29320" y="3331"/>
                  <a:pt x="29390" y="3205"/>
                  <a:pt x="29505" y="3135"/>
                </a:cubicBezTo>
                <a:cubicBezTo>
                  <a:pt x="29621" y="3065"/>
                  <a:pt x="29765" y="3061"/>
                  <a:pt x="29885" y="3124"/>
                </a:cubicBezTo>
                <a:quadBezTo>
                  <a:pt x="30763" y="3580"/>
                  <a:pt x="31979" y="3053"/>
                </a:quadBezTo>
                <a:cubicBezTo>
                  <a:pt x="32172" y="2968"/>
                  <a:pt x="32397" y="3032"/>
                  <a:pt x="32517" y="3207"/>
                </a:cubicBezTo>
                <a:cubicBezTo>
                  <a:pt x="32636" y="3381"/>
                  <a:pt x="32616" y="3617"/>
                  <a:pt x="32469" y="3769"/>
                </a:cubicBezTo>
                <a:quadBezTo>
                  <a:pt x="32103" y="4147"/>
                  <a:pt x="31012" y="4516"/>
                </a:quadBezTo>
                <a:cubicBezTo>
                  <a:pt x="30664" y="4633"/>
                  <a:pt x="30432" y="4961"/>
                  <a:pt x="30438" y="5328"/>
                </a:cubicBezTo>
                <a:lnTo>
                  <a:pt x="30496" y="9126"/>
                </a:lnTo>
                <a:close/>
                <a:moveTo>
                  <a:pt x="37799" y="4728"/>
                </a:moveTo>
                <a:quadBezTo>
                  <a:pt x="37759" y="4738"/>
                  <a:pt x="36228" y="3768"/>
                </a:quadBezTo>
                <a:cubicBezTo>
                  <a:pt x="35765" y="3476"/>
                  <a:pt x="35153" y="3596"/>
                  <a:pt x="34833" y="4043"/>
                </a:cubicBezTo>
                <a:lnTo>
                  <a:pt x="34623" y="4341"/>
                </a:lnTo>
                <a:cubicBezTo>
                  <a:pt x="34525" y="4482"/>
                  <a:pt x="34496" y="4659"/>
                  <a:pt x="34544" y="4824"/>
                </a:cubicBezTo>
                <a:cubicBezTo>
                  <a:pt x="34592" y="4988"/>
                  <a:pt x="34712" y="5122"/>
                  <a:pt x="34870" y="5188"/>
                </a:cubicBezTo>
                <a:quadBezTo>
                  <a:pt x="36282" y="5790"/>
                  <a:pt x="37277" y="6051"/>
                </a:quadBezTo>
                <a:cubicBezTo>
                  <a:pt x="37911" y="6216"/>
                  <a:pt x="38395" y="6729"/>
                  <a:pt x="38522" y="7372"/>
                </a:cubicBezTo>
                <a:cubicBezTo>
                  <a:pt x="38650" y="8014"/>
                  <a:pt x="38399" y="8674"/>
                  <a:pt x="37876" y="9071"/>
                </a:cubicBezTo>
                <a:quadBezTo>
                  <a:pt x="35781" y="10668"/>
                  <a:pt x="33356" y="8600"/>
                </a:quadBezTo>
                <a:cubicBezTo>
                  <a:pt x="33243" y="8504"/>
                  <a:pt x="33200" y="8349"/>
                  <a:pt x="33248" y="8211"/>
                </a:cubicBezTo>
                <a:lnTo>
                  <a:pt x="33459" y="7624"/>
                </a:lnTo>
                <a:cubicBezTo>
                  <a:pt x="33488" y="7541"/>
                  <a:pt x="33560" y="7480"/>
                  <a:pt x="33648" y="7464"/>
                </a:cubicBezTo>
                <a:cubicBezTo>
                  <a:pt x="33736" y="7448"/>
                  <a:pt x="33827" y="7479"/>
                  <a:pt x="33887" y="7546"/>
                </a:cubicBezTo>
                <a:quadBezTo>
                  <a:pt x="34652" y="8394"/>
                  <a:pt x="35547" y="8716"/>
                </a:quadBezTo>
                <a:cubicBezTo>
                  <a:pt x="36126" y="8925"/>
                  <a:pt x="36774" y="8788"/>
                  <a:pt x="37221" y="8362"/>
                </a:cubicBezTo>
                <a:lnTo>
                  <a:pt x="37251" y="8322"/>
                </a:lnTo>
                <a:cubicBezTo>
                  <a:pt x="37426" y="8154"/>
                  <a:pt x="37504" y="7910"/>
                  <a:pt x="37458" y="7672"/>
                </a:cubicBezTo>
                <a:cubicBezTo>
                  <a:pt x="37413" y="7434"/>
                  <a:pt x="37250" y="7236"/>
                  <a:pt x="37025" y="7146"/>
                </a:cubicBezTo>
                <a:quadBezTo>
                  <a:pt x="35483" y="6515"/>
                  <a:pt x="34598" y="6273"/>
                </a:quadBezTo>
                <a:cubicBezTo>
                  <a:pt x="33982" y="6099"/>
                  <a:pt x="33550" y="5567"/>
                  <a:pt x="33488" y="4908"/>
                </a:cubicBezTo>
                <a:cubicBezTo>
                  <a:pt x="33426" y="4250"/>
                  <a:pt x="33745" y="3582"/>
                  <a:pt x="34307" y="3195"/>
                </a:cubicBezTo>
                <a:quadBezTo>
                  <a:pt x="35535" y="2352"/>
                  <a:pt x="37892" y="3354"/>
                </a:quadBezTo>
                <a:cubicBezTo>
                  <a:pt x="38177" y="3475"/>
                  <a:pt x="38354" y="3763"/>
                  <a:pt x="38333" y="4072"/>
                </a:cubicBezTo>
                <a:cubicBezTo>
                  <a:pt x="38312" y="4382"/>
                  <a:pt x="38098" y="4645"/>
                  <a:pt x="37799" y="4728"/>
                </a:cubicBezTo>
                <a:close/>
                <a:moveTo>
                  <a:pt x="17509" y="3919"/>
                </a:moveTo>
                <a:cubicBezTo>
                  <a:pt x="18545" y="3971"/>
                  <a:pt x="19331" y="5100"/>
                  <a:pt x="19263" y="6441"/>
                </a:cubicBezTo>
                <a:cubicBezTo>
                  <a:pt x="19195" y="7781"/>
                  <a:pt x="18300" y="8825"/>
                  <a:pt x="17263" y="8773"/>
                </a:cubicBezTo>
                <a:cubicBezTo>
                  <a:pt x="16765" y="8747"/>
                  <a:pt x="16300" y="8467"/>
                  <a:pt x="15971" y="7994"/>
                </a:cubicBezTo>
                <a:cubicBezTo>
                  <a:pt x="15642" y="7522"/>
                  <a:pt x="15475" y="6894"/>
                  <a:pt x="15508" y="6251"/>
                </a:cubicBezTo>
                <a:cubicBezTo>
                  <a:pt x="15541" y="5607"/>
                  <a:pt x="15770" y="5000"/>
                  <a:pt x="16145" y="4562"/>
                </a:cubicBezTo>
                <a:cubicBezTo>
                  <a:pt x="16520" y="4125"/>
                  <a:pt x="17011" y="3894"/>
                  <a:pt x="17509" y="3919"/>
                </a:cubicBezTo>
                <a:close/>
                <a:moveTo>
                  <a:pt x="23405" y="5809"/>
                </a:moveTo>
                <a:cubicBezTo>
                  <a:pt x="23278" y="5815"/>
                  <a:pt x="23170" y="5718"/>
                  <a:pt x="23164" y="5591"/>
                </a:cubicBezTo>
                <a:lnTo>
                  <a:pt x="23157" y="5451"/>
                </a:lnTo>
                <a:cubicBezTo>
                  <a:pt x="23136" y="5051"/>
                  <a:pt x="23280" y="4659"/>
                  <a:pt x="23556" y="4362"/>
                </a:cubicBezTo>
                <a:cubicBezTo>
                  <a:pt x="23832" y="4064"/>
                  <a:pt x="24218" y="3885"/>
                  <a:pt x="24628" y="3864"/>
                </a:cubicBezTo>
                <a:lnTo>
                  <a:pt x="24928" y="3849"/>
                </a:lnTo>
                <a:cubicBezTo>
                  <a:pt x="25783" y="3806"/>
                  <a:pt x="26510" y="4446"/>
                  <a:pt x="26552" y="5279"/>
                </a:cubicBezTo>
                <a:lnTo>
                  <a:pt x="26559" y="5419"/>
                </a:lnTo>
                <a:cubicBezTo>
                  <a:pt x="26566" y="5546"/>
                  <a:pt x="26468" y="5654"/>
                  <a:pt x="26341" y="5660"/>
                </a:cubicBezTo>
                <a:lnTo>
                  <a:pt x="23405" y="5809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2" name="bf-4"/>
          <p:cNvSpPr/>
          <p:nvPr/>
        </p:nvSpPr>
        <p:spPr>
          <a:xfrm>
            <a:off x="6328120" y="814446"/>
            <a:ext cx="889447" cy="115976"/>
          </a:xfrm>
          <a:custGeom>
            <a:avLst/>
            <a:gdLst/>
            <a:ahLst/>
            <a:cxnLst/>
            <a:rect l="0" t="0" r="r" b="b"/>
            <a:pathLst>
              <a:path w="93380" h="12176" stroke="1" extrusionOk="0">
                <a:moveTo>
                  <a:pt x="3989" y="6638"/>
                </a:moveTo>
                <a:quadBezTo>
                  <a:pt x="3208" y="6630"/>
                  <a:pt x="2776" y="6625"/>
                </a:quadBezTo>
                <a:cubicBezTo>
                  <a:pt x="2420" y="6624"/>
                  <a:pt x="2100" y="6842"/>
                  <a:pt x="1975" y="7172"/>
                </a:cubicBezTo>
                <a:lnTo>
                  <a:pt x="1246" y="9075"/>
                </a:lnTo>
                <a:cubicBezTo>
                  <a:pt x="1164" y="9270"/>
                  <a:pt x="970" y="9396"/>
                  <a:pt x="755" y="9391"/>
                </a:cubicBezTo>
                <a:lnTo>
                  <a:pt x="370" y="9384"/>
                </a:lnTo>
                <a:cubicBezTo>
                  <a:pt x="248" y="9381"/>
                  <a:pt x="134" y="9320"/>
                  <a:pt x="65" y="9221"/>
                </a:cubicBezTo>
                <a:cubicBezTo>
                  <a:pt x="-4" y="9121"/>
                  <a:pt x="-19" y="8995"/>
                  <a:pt x="24" y="8883"/>
                </a:cubicBezTo>
                <a:lnTo>
                  <a:pt x="3076" y="672"/>
                </a:lnTo>
                <a:cubicBezTo>
                  <a:pt x="3229" y="261"/>
                  <a:pt x="3624" y="-8"/>
                  <a:pt x="4061" y="0"/>
                </a:cubicBezTo>
                <a:cubicBezTo>
                  <a:pt x="4499" y="2"/>
                  <a:pt x="4888" y="280"/>
                  <a:pt x="5031" y="694"/>
                </a:cubicBezTo>
                <a:lnTo>
                  <a:pt x="7897" y="8972"/>
                </a:lnTo>
                <a:cubicBezTo>
                  <a:pt x="7937" y="9085"/>
                  <a:pt x="7919" y="9211"/>
                  <a:pt x="7848" y="9309"/>
                </a:cubicBezTo>
                <a:cubicBezTo>
                  <a:pt x="7777" y="9407"/>
                  <a:pt x="7662" y="9465"/>
                  <a:pt x="7540" y="9465"/>
                </a:cubicBezTo>
                <a:lnTo>
                  <a:pt x="7155" y="9464"/>
                </a:lnTo>
                <a:cubicBezTo>
                  <a:pt x="6940" y="9463"/>
                  <a:pt x="6748" y="9333"/>
                  <a:pt x="6671" y="9136"/>
                </a:cubicBezTo>
                <a:lnTo>
                  <a:pt x="5985" y="7217"/>
                </a:lnTo>
                <a:cubicBezTo>
                  <a:pt x="5867" y="6884"/>
                  <a:pt x="5553" y="6659"/>
                  <a:pt x="5196" y="6653"/>
                </a:cubicBezTo>
                <a:quadBezTo>
                  <a:pt x="4764" y="6647"/>
                  <a:pt x="3989" y="6638"/>
                </a:quadBezTo>
                <a:close/>
                <a:moveTo>
                  <a:pt x="46100" y="474"/>
                </a:moveTo>
                <a:cubicBezTo>
                  <a:pt x="46117" y="276"/>
                  <a:pt x="46282" y="124"/>
                  <a:pt x="46480" y="124"/>
                </a:cubicBezTo>
                <a:lnTo>
                  <a:pt x="46750" y="124"/>
                </a:lnTo>
                <a:cubicBezTo>
                  <a:pt x="46790" y="124"/>
                  <a:pt x="46828" y="140"/>
                  <a:pt x="46856" y="168"/>
                </a:cubicBezTo>
                <a:cubicBezTo>
                  <a:pt x="46885" y="196"/>
                  <a:pt x="46900" y="234"/>
                  <a:pt x="46900" y="274"/>
                </a:cubicBezTo>
                <a:lnTo>
                  <a:pt x="46900" y="8524"/>
                </a:lnTo>
                <a:cubicBezTo>
                  <a:pt x="46900" y="8806"/>
                  <a:pt x="46693" y="9048"/>
                  <a:pt x="46410" y="9094"/>
                </a:cubicBezTo>
                <a:quadBezTo>
                  <a:pt x="44000" y="9484"/>
                  <a:pt x="42620" y="9214"/>
                </a:quadBezTo>
                <a:cubicBezTo>
                  <a:pt x="42248" y="9144"/>
                  <a:pt x="41931" y="8908"/>
                  <a:pt x="41760" y="8574"/>
                </a:cubicBezTo>
                <a:cubicBezTo>
                  <a:pt x="40540" y="6234"/>
                  <a:pt x="41640" y="1054"/>
                  <a:pt x="45460" y="3284"/>
                </a:cubicBezTo>
                <a:cubicBezTo>
                  <a:pt x="45553" y="3338"/>
                  <a:pt x="45619" y="3429"/>
                  <a:pt x="45642" y="3535"/>
                </a:cubicBezTo>
                <a:cubicBezTo>
                  <a:pt x="45665" y="3642"/>
                  <a:pt x="45642" y="3753"/>
                  <a:pt x="45580" y="3844"/>
                </a:cubicBezTo>
                <a:lnTo>
                  <a:pt x="45420" y="4064"/>
                </a:lnTo>
                <a:cubicBezTo>
                  <a:pt x="45384" y="4116"/>
                  <a:pt x="45328" y="4152"/>
                  <a:pt x="45266" y="4164"/>
                </a:cubicBezTo>
                <a:cubicBezTo>
                  <a:pt x="45204" y="4175"/>
                  <a:pt x="45140" y="4161"/>
                  <a:pt x="45090" y="4124"/>
                </a:cubicBezTo>
                <a:quadBezTo>
                  <a:pt x="44520" y="3704"/>
                  <a:pt x="43950" y="3684"/>
                </a:quadBezTo>
                <a:quadBezTo>
                  <a:pt x="43330" y="3654"/>
                  <a:pt x="42980" y="4114"/>
                </a:quadBezTo>
                <a:quadBezTo>
                  <a:pt x="41440" y="6134"/>
                  <a:pt x="42570" y="7824"/>
                </a:quadBezTo>
                <a:cubicBezTo>
                  <a:pt x="43026" y="8503"/>
                  <a:pt x="43875" y="8821"/>
                  <a:pt x="44655" y="8603"/>
                </a:cubicBezTo>
                <a:cubicBezTo>
                  <a:pt x="45435" y="8386"/>
                  <a:pt x="45959" y="7685"/>
                  <a:pt x="45940" y="6884"/>
                </a:cubicBezTo>
                <a:quadBezTo>
                  <a:pt x="45850" y="3424"/>
                  <a:pt x="46100" y="474"/>
                </a:quadBezTo>
                <a:close/>
                <a:moveTo>
                  <a:pt x="78518" y="8990"/>
                </a:moveTo>
                <a:cubicBezTo>
                  <a:pt x="78519" y="9155"/>
                  <a:pt x="78386" y="9291"/>
                  <a:pt x="78220" y="9292"/>
                </a:cubicBezTo>
                <a:lnTo>
                  <a:pt x="77900" y="9295"/>
                </a:lnTo>
                <a:cubicBezTo>
                  <a:pt x="77821" y="9296"/>
                  <a:pt x="77744" y="9265"/>
                  <a:pt x="77687" y="9209"/>
                </a:cubicBezTo>
                <a:cubicBezTo>
                  <a:pt x="77631" y="9153"/>
                  <a:pt x="77598" y="9077"/>
                  <a:pt x="77598" y="8998"/>
                </a:cubicBezTo>
                <a:lnTo>
                  <a:pt x="77523" y="438"/>
                </a:lnTo>
                <a:cubicBezTo>
                  <a:pt x="77522" y="358"/>
                  <a:pt x="77553" y="282"/>
                  <a:pt x="77609" y="225"/>
                </a:cubicBezTo>
                <a:cubicBezTo>
                  <a:pt x="77665" y="168"/>
                  <a:pt x="77741" y="136"/>
                  <a:pt x="77820" y="135"/>
                </a:cubicBezTo>
                <a:lnTo>
                  <a:pt x="78140" y="133"/>
                </a:lnTo>
                <a:cubicBezTo>
                  <a:pt x="78220" y="132"/>
                  <a:pt x="78297" y="163"/>
                  <a:pt x="78353" y="219"/>
                </a:cubicBezTo>
                <a:cubicBezTo>
                  <a:pt x="78410" y="274"/>
                  <a:pt x="78442" y="350"/>
                  <a:pt x="78443" y="430"/>
                </a:cubicBezTo>
                <a:lnTo>
                  <a:pt x="78518" y="8990"/>
                </a:lnTo>
                <a:close/>
                <a:moveTo>
                  <a:pt x="3954" y="5728"/>
                </a:moveTo>
                <a:quadBezTo>
                  <a:pt x="3213" y="5688"/>
                  <a:pt x="3071" y="5656"/>
                </a:quadBezTo>
                <a:cubicBezTo>
                  <a:pt x="2931" y="5623"/>
                  <a:pt x="2812" y="5532"/>
                  <a:pt x="2745" y="5405"/>
                </a:cubicBezTo>
                <a:cubicBezTo>
                  <a:pt x="2679" y="5278"/>
                  <a:pt x="2671" y="5129"/>
                  <a:pt x="2725" y="4996"/>
                </a:cubicBezTo>
                <a:quadBezTo>
                  <a:pt x="3938" y="1950"/>
                  <a:pt x="4144" y="1961"/>
                </a:quadBezTo>
                <a:quadBezTo>
                  <a:pt x="4393" y="1974"/>
                  <a:pt x="5276" y="5132"/>
                </a:quadBezTo>
                <a:cubicBezTo>
                  <a:pt x="5315" y="5270"/>
                  <a:pt x="5292" y="5417"/>
                  <a:pt x="5212" y="5536"/>
                </a:cubicBezTo>
                <a:cubicBezTo>
                  <a:pt x="5132" y="5656"/>
                  <a:pt x="5004" y="5734"/>
                  <a:pt x="4862" y="5751"/>
                </a:cubicBezTo>
                <a:quadBezTo>
                  <a:pt x="4717" y="5768"/>
                  <a:pt x="3954" y="5728"/>
                </a:quadBezTo>
                <a:close/>
                <a:moveTo>
                  <a:pt x="11259" y="9654"/>
                </a:moveTo>
                <a:cubicBezTo>
                  <a:pt x="10927" y="9667"/>
                  <a:pt x="10626" y="9460"/>
                  <a:pt x="10518" y="9145"/>
                </a:cubicBezTo>
                <a:lnTo>
                  <a:pt x="8487" y="3227"/>
                </a:lnTo>
                <a:cubicBezTo>
                  <a:pt x="8451" y="3123"/>
                  <a:pt x="8468" y="3008"/>
                  <a:pt x="8533" y="2919"/>
                </a:cubicBezTo>
                <a:cubicBezTo>
                  <a:pt x="8597" y="2830"/>
                  <a:pt x="8701" y="2778"/>
                  <a:pt x="8811" y="2781"/>
                </a:cubicBezTo>
                <a:lnTo>
                  <a:pt x="9381" y="2792"/>
                </a:lnTo>
                <a:cubicBezTo>
                  <a:pt x="9474" y="2794"/>
                  <a:pt x="9554" y="2855"/>
                  <a:pt x="9575" y="2941"/>
                </a:cubicBezTo>
                <a:quadBezTo>
                  <a:pt x="10335" y="5690"/>
                  <a:pt x="11320" y="7746"/>
                </a:quadBezTo>
                <a:quadBezTo>
                  <a:pt x="12295" y="5718"/>
                  <a:pt x="13132" y="2991"/>
                </a:quadBezTo>
                <a:cubicBezTo>
                  <a:pt x="13156" y="2906"/>
                  <a:pt x="13237" y="2847"/>
                  <a:pt x="13330" y="2848"/>
                </a:cubicBezTo>
                <a:lnTo>
                  <a:pt x="13900" y="2852"/>
                </a:lnTo>
                <a:cubicBezTo>
                  <a:pt x="14010" y="2853"/>
                  <a:pt x="14113" y="2908"/>
                  <a:pt x="14175" y="2998"/>
                </a:cubicBezTo>
                <a:cubicBezTo>
                  <a:pt x="14237" y="3089"/>
                  <a:pt x="14251" y="3204"/>
                  <a:pt x="14212" y="3307"/>
                </a:cubicBezTo>
                <a:lnTo>
                  <a:pt x="12015" y="9166"/>
                </a:lnTo>
                <a:cubicBezTo>
                  <a:pt x="11898" y="9478"/>
                  <a:pt x="11591" y="9676"/>
                  <a:pt x="11259" y="9654"/>
                </a:cubicBezTo>
                <a:close/>
                <a:moveTo>
                  <a:pt x="15960" y="10334"/>
                </a:moveTo>
                <a:quadBezTo>
                  <a:pt x="17460" y="11664"/>
                  <a:pt x="18980" y="11164"/>
                </a:quadBezTo>
                <a:cubicBezTo>
                  <a:pt x="19445" y="11015"/>
                  <a:pt x="19760" y="10578"/>
                  <a:pt x="19760" y="10084"/>
                </a:cubicBezTo>
                <a:lnTo>
                  <a:pt x="19760" y="9764"/>
                </a:lnTo>
                <a:cubicBezTo>
                  <a:pt x="19760" y="9610"/>
                  <a:pt x="19693" y="9463"/>
                  <a:pt x="19577" y="9362"/>
                </a:cubicBezTo>
                <a:cubicBezTo>
                  <a:pt x="19460" y="9260"/>
                  <a:pt x="19304" y="9214"/>
                  <a:pt x="19150" y="9234"/>
                </a:cubicBezTo>
                <a:quadBezTo>
                  <a:pt x="14090" y="9964"/>
                  <a:pt x="15340" y="4664"/>
                </a:quadBezTo>
                <a:cubicBezTo>
                  <a:pt x="15581" y="3633"/>
                  <a:pt x="16500" y="2904"/>
                  <a:pt x="17560" y="2904"/>
                </a:cubicBezTo>
                <a:lnTo>
                  <a:pt x="20290" y="2904"/>
                </a:lnTo>
                <a:cubicBezTo>
                  <a:pt x="20630" y="2904"/>
                  <a:pt x="20912" y="3165"/>
                  <a:pt x="20940" y="3504"/>
                </a:cubicBezTo>
                <a:quadBezTo>
                  <a:pt x="21080" y="5424"/>
                  <a:pt x="20790" y="9864"/>
                </a:quadBezTo>
                <a:cubicBezTo>
                  <a:pt x="20600" y="12774"/>
                  <a:pt x="16870" y="12774"/>
                  <a:pt x="15470" y="10774"/>
                </a:cubicBezTo>
                <a:cubicBezTo>
                  <a:pt x="15374" y="10636"/>
                  <a:pt x="15395" y="10448"/>
                  <a:pt x="15520" y="10336"/>
                </a:cubicBezTo>
                <a:cubicBezTo>
                  <a:pt x="15645" y="10224"/>
                  <a:pt x="15834" y="10223"/>
                  <a:pt x="15960" y="10334"/>
                </a:cubicBezTo>
                <a:close/>
                <a:moveTo>
                  <a:pt x="32945" y="2585"/>
                </a:moveTo>
                <a:cubicBezTo>
                  <a:pt x="33743" y="2650"/>
                  <a:pt x="34479" y="3084"/>
                  <a:pt x="34990" y="3793"/>
                </a:cubicBezTo>
                <a:cubicBezTo>
                  <a:pt x="35501" y="4502"/>
                  <a:pt x="35746" y="5428"/>
                  <a:pt x="35671" y="6366"/>
                </a:cubicBezTo>
                <a:cubicBezTo>
                  <a:pt x="35595" y="7305"/>
                  <a:pt x="35206" y="8179"/>
                  <a:pt x="34588" y="8797"/>
                </a:cubicBezTo>
                <a:cubicBezTo>
                  <a:pt x="33970" y="9415"/>
                  <a:pt x="33174" y="9727"/>
                  <a:pt x="32376" y="9662"/>
                </a:cubicBezTo>
                <a:cubicBezTo>
                  <a:pt x="31577" y="9598"/>
                  <a:pt x="30842" y="9164"/>
                  <a:pt x="30330" y="8455"/>
                </a:cubicBezTo>
                <a:cubicBezTo>
                  <a:pt x="29819" y="7746"/>
                  <a:pt x="29575" y="6820"/>
                  <a:pt x="29650" y="5882"/>
                </a:cubicBezTo>
                <a:cubicBezTo>
                  <a:pt x="29726" y="4943"/>
                  <a:pt x="30115" y="4069"/>
                  <a:pt x="30733" y="3450"/>
                </a:cubicBezTo>
                <a:cubicBezTo>
                  <a:pt x="31351" y="2832"/>
                  <a:pt x="32147" y="2521"/>
                  <a:pt x="32945" y="2585"/>
                </a:cubicBezTo>
                <a:close/>
                <a:moveTo>
                  <a:pt x="38370" y="8965"/>
                </a:moveTo>
                <a:cubicBezTo>
                  <a:pt x="38371" y="9192"/>
                  <a:pt x="38188" y="9376"/>
                  <a:pt x="37962" y="9377"/>
                </a:cubicBezTo>
                <a:lnTo>
                  <a:pt x="37581" y="9379"/>
                </a:lnTo>
                <a:cubicBezTo>
                  <a:pt x="37419" y="9380"/>
                  <a:pt x="37287" y="9245"/>
                  <a:pt x="37287" y="9078"/>
                </a:cubicBezTo>
                <a:lnTo>
                  <a:pt x="37255" y="3309"/>
                </a:lnTo>
                <a:cubicBezTo>
                  <a:pt x="37254" y="3174"/>
                  <a:pt x="37325" y="3049"/>
                  <a:pt x="37441" y="2981"/>
                </a:cubicBezTo>
                <a:cubicBezTo>
                  <a:pt x="37557" y="2912"/>
                  <a:pt x="37701" y="2909"/>
                  <a:pt x="37820" y="2974"/>
                </a:cubicBezTo>
                <a:quadBezTo>
                  <a:pt x="38691" y="3438"/>
                  <a:pt x="39909" y="2923"/>
                </a:quadBezTo>
                <a:cubicBezTo>
                  <a:pt x="40102" y="2840"/>
                  <a:pt x="40326" y="2907"/>
                  <a:pt x="40444" y="3082"/>
                </a:cubicBezTo>
                <a:cubicBezTo>
                  <a:pt x="40561" y="3258"/>
                  <a:pt x="40539" y="3492"/>
                  <a:pt x="40391" y="3643"/>
                </a:cubicBezTo>
                <a:quadBezTo>
                  <a:pt x="40022" y="4016"/>
                  <a:pt x="38930" y="4374"/>
                </a:quadBezTo>
                <a:cubicBezTo>
                  <a:pt x="38582" y="4486"/>
                  <a:pt x="38347" y="4811"/>
                  <a:pt x="38349" y="5177"/>
                </a:cubicBezTo>
                <a:lnTo>
                  <a:pt x="38370" y="8965"/>
                </a:lnTo>
                <a:close/>
                <a:moveTo>
                  <a:pt x="53452" y="7651"/>
                </a:moveTo>
                <a:cubicBezTo>
                  <a:pt x="53585" y="7575"/>
                  <a:pt x="53749" y="7576"/>
                  <a:pt x="53882" y="7655"/>
                </a:cubicBezTo>
                <a:cubicBezTo>
                  <a:pt x="54015" y="7734"/>
                  <a:pt x="54095" y="7878"/>
                  <a:pt x="54093" y="8032"/>
                </a:cubicBezTo>
                <a:quadBezTo>
                  <a:pt x="54082" y="8816"/>
                  <a:pt x="52911" y="9231"/>
                </a:quadBezTo>
                <a:quadBezTo>
                  <a:pt x="49093" y="10599"/>
                  <a:pt x="48624" y="6900"/>
                </a:quadBezTo>
                <a:quadBezTo>
                  <a:pt x="48094" y="2672"/>
                  <a:pt x="52186" y="2816"/>
                </a:quadBezTo>
                <a:cubicBezTo>
                  <a:pt x="53041" y="2845"/>
                  <a:pt x="53788" y="3396"/>
                  <a:pt x="54067" y="4203"/>
                </a:cubicBezTo>
                <a:lnTo>
                  <a:pt x="54519" y="5492"/>
                </a:lnTo>
                <a:cubicBezTo>
                  <a:pt x="54603" y="5732"/>
                  <a:pt x="54564" y="5998"/>
                  <a:pt x="54415" y="6205"/>
                </a:cubicBezTo>
                <a:cubicBezTo>
                  <a:pt x="54266" y="6412"/>
                  <a:pt x="54026" y="6533"/>
                  <a:pt x="53771" y="6529"/>
                </a:cubicBezTo>
                <a:lnTo>
                  <a:pt x="50373" y="6483"/>
                </a:lnTo>
                <a:cubicBezTo>
                  <a:pt x="50146" y="6480"/>
                  <a:pt x="49933" y="6591"/>
                  <a:pt x="49806" y="6779"/>
                </a:cubicBezTo>
                <a:cubicBezTo>
                  <a:pt x="49679" y="6967"/>
                  <a:pt x="49655" y="7206"/>
                  <a:pt x="49743" y="7415"/>
                </a:cubicBezTo>
                <a:cubicBezTo>
                  <a:pt x="50189" y="8459"/>
                  <a:pt x="51427" y="8936"/>
                  <a:pt x="52425" y="8284"/>
                </a:cubicBezTo>
                <a:quadBezTo>
                  <a:pt x="53008" y="7910"/>
                  <a:pt x="53452" y="7651"/>
                </a:quadBezTo>
                <a:close/>
                <a:moveTo>
                  <a:pt x="57178" y="8882"/>
                </a:moveTo>
                <a:cubicBezTo>
                  <a:pt x="57184" y="9105"/>
                  <a:pt x="57007" y="9290"/>
                  <a:pt x="56784" y="9295"/>
                </a:cubicBezTo>
                <a:lnTo>
                  <a:pt x="56409" y="9304"/>
                </a:lnTo>
                <a:cubicBezTo>
                  <a:pt x="56333" y="9306"/>
                  <a:pt x="56259" y="9277"/>
                  <a:pt x="56203" y="9222"/>
                </a:cubicBezTo>
                <a:cubicBezTo>
                  <a:pt x="56148" y="9168"/>
                  <a:pt x="56116" y="9092"/>
                  <a:pt x="56114" y="9013"/>
                </a:cubicBezTo>
                <a:lnTo>
                  <a:pt x="55976" y="3332"/>
                </a:lnTo>
                <a:cubicBezTo>
                  <a:pt x="55973" y="3199"/>
                  <a:pt x="56040" y="3075"/>
                  <a:pt x="56153" y="3005"/>
                </a:cubicBezTo>
                <a:cubicBezTo>
                  <a:pt x="56266" y="2935"/>
                  <a:pt x="56407" y="2930"/>
                  <a:pt x="56525" y="2991"/>
                </a:cubicBezTo>
                <a:quadBezTo>
                  <a:pt x="57392" y="3432"/>
                  <a:pt x="58582" y="2903"/>
                </a:quadBezTo>
                <a:cubicBezTo>
                  <a:pt x="58771" y="2818"/>
                  <a:pt x="58993" y="2879"/>
                  <a:pt x="59112" y="3049"/>
                </a:cubicBezTo>
                <a:cubicBezTo>
                  <a:pt x="59231" y="3220"/>
                  <a:pt x="59213" y="3452"/>
                  <a:pt x="59070" y="3603"/>
                </a:cubicBezTo>
                <a:quadBezTo>
                  <a:pt x="58714" y="3977"/>
                  <a:pt x="57645" y="4349"/>
                </a:quadBezTo>
                <a:cubicBezTo>
                  <a:pt x="57305" y="4466"/>
                  <a:pt x="57079" y="4791"/>
                  <a:pt x="57088" y="5152"/>
                </a:cubicBezTo>
                <a:lnTo>
                  <a:pt x="57178" y="8882"/>
                </a:lnTo>
                <a:close/>
                <a:moveTo>
                  <a:pt x="66047" y="9653"/>
                </a:moveTo>
                <a:cubicBezTo>
                  <a:pt x="65713" y="9668"/>
                  <a:pt x="65409" y="9462"/>
                  <a:pt x="65299" y="9146"/>
                </a:cubicBezTo>
                <a:lnTo>
                  <a:pt x="63219" y="3211"/>
                </a:lnTo>
                <a:cubicBezTo>
                  <a:pt x="63182" y="3107"/>
                  <a:pt x="63198" y="2991"/>
                  <a:pt x="63263" y="2901"/>
                </a:cubicBezTo>
                <a:cubicBezTo>
                  <a:pt x="63327" y="2811"/>
                  <a:pt x="63431" y="2759"/>
                  <a:pt x="63542" y="2760"/>
                </a:cubicBezTo>
                <a:lnTo>
                  <a:pt x="64115" y="2769"/>
                </a:lnTo>
                <a:cubicBezTo>
                  <a:pt x="64208" y="2770"/>
                  <a:pt x="64289" y="2831"/>
                  <a:pt x="64311" y="2917"/>
                </a:cubicBezTo>
                <a:quadBezTo>
                  <a:pt x="65093" y="5675"/>
                  <a:pt x="66096" y="7734"/>
                </a:quadBezTo>
                <a:quadBezTo>
                  <a:pt x="67062" y="5690"/>
                  <a:pt x="67886" y="2944"/>
                </a:quadBezTo>
                <a:cubicBezTo>
                  <a:pt x="67910" y="2858"/>
                  <a:pt x="67991" y="2799"/>
                  <a:pt x="68084" y="2799"/>
                </a:cubicBezTo>
                <a:lnTo>
                  <a:pt x="68657" y="2799"/>
                </a:lnTo>
                <a:cubicBezTo>
                  <a:pt x="68768" y="2799"/>
                  <a:pt x="68871" y="2854"/>
                  <a:pt x="68934" y="2944"/>
                </a:cubicBezTo>
                <a:cubicBezTo>
                  <a:pt x="68997" y="3035"/>
                  <a:pt x="69012" y="3151"/>
                  <a:pt x="68973" y="3255"/>
                </a:cubicBezTo>
                <a:lnTo>
                  <a:pt x="66804" y="9158"/>
                </a:lnTo>
                <a:cubicBezTo>
                  <a:pt x="66688" y="9472"/>
                  <a:pt x="66381" y="9673"/>
                  <a:pt x="66047" y="9653"/>
                </a:cubicBezTo>
                <a:close/>
                <a:moveTo>
                  <a:pt x="75931" y="8708"/>
                </a:moveTo>
                <a:cubicBezTo>
                  <a:pt x="76056" y="8789"/>
                  <a:pt x="76131" y="8927"/>
                  <a:pt x="76133" y="9076"/>
                </a:cubicBezTo>
                <a:cubicBezTo>
                  <a:pt x="76134" y="9224"/>
                  <a:pt x="76061" y="9363"/>
                  <a:pt x="75939" y="9446"/>
                </a:cubicBezTo>
                <a:quadBezTo>
                  <a:pt x="75564" y="9690"/>
                  <a:pt x="74877" y="9068"/>
                </a:quadBezTo>
                <a:cubicBezTo>
                  <a:pt x="74651" y="8858"/>
                  <a:pt x="74314" y="8821"/>
                  <a:pt x="74051" y="8977"/>
                </a:cubicBezTo>
                <a:quadBezTo>
                  <a:pt x="72997" y="9613"/>
                  <a:pt x="71207" y="9391"/>
                </a:quadBezTo>
                <a:cubicBezTo>
                  <a:pt x="70887" y="9353"/>
                  <a:pt x="70604" y="9157"/>
                  <a:pt x="70451" y="8867"/>
                </a:cubicBezTo>
                <a:quadBezTo>
                  <a:pt x="69845" y="7704"/>
                  <a:pt x="70410" y="6476"/>
                </a:quadBezTo>
                <a:cubicBezTo>
                  <a:pt x="70510" y="6258"/>
                  <a:pt x="70702" y="6097"/>
                  <a:pt x="70933" y="6035"/>
                </a:cubicBezTo>
                <a:lnTo>
                  <a:pt x="73818" y="5248"/>
                </a:lnTo>
                <a:cubicBezTo>
                  <a:pt x="73981" y="5205"/>
                  <a:pt x="74116" y="5091"/>
                  <a:pt x="74187" y="4937"/>
                </a:cubicBezTo>
                <a:cubicBezTo>
                  <a:pt x="74258" y="4783"/>
                  <a:pt x="74257" y="4606"/>
                  <a:pt x="74185" y="4452"/>
                </a:cubicBezTo>
                <a:quadBezTo>
                  <a:pt x="73530" y="3083"/>
                  <a:pt x="72180" y="3836"/>
                </a:quadBezTo>
                <a:quadBezTo>
                  <a:pt x="71224" y="4374"/>
                  <a:pt x="70908" y="4756"/>
                </a:quadBezTo>
                <a:cubicBezTo>
                  <a:pt x="70848" y="4831"/>
                  <a:pt x="70748" y="4858"/>
                  <a:pt x="70659" y="4824"/>
                </a:cubicBezTo>
                <a:cubicBezTo>
                  <a:pt x="70570" y="4790"/>
                  <a:pt x="70511" y="4703"/>
                  <a:pt x="70515" y="4607"/>
                </a:cubicBezTo>
                <a:cubicBezTo>
                  <a:pt x="70570" y="2620"/>
                  <a:pt x="72509" y="2469"/>
                  <a:pt x="74219" y="2829"/>
                </a:cubicBezTo>
                <a:cubicBezTo>
                  <a:pt x="74892" y="2970"/>
                  <a:pt x="75376" y="3556"/>
                  <a:pt x="75385" y="4240"/>
                </a:cubicBezTo>
                <a:lnTo>
                  <a:pt x="75433" y="7644"/>
                </a:lnTo>
                <a:cubicBezTo>
                  <a:pt x="75438" y="7994"/>
                  <a:pt x="75566" y="8335"/>
                  <a:pt x="75794" y="8609"/>
                </a:cubicBezTo>
                <a:quadBezTo>
                  <a:pt x="75813" y="8629"/>
                  <a:pt x="75931" y="8708"/>
                </a:quadBezTo>
                <a:close/>
                <a:moveTo>
                  <a:pt x="84742" y="3141"/>
                </a:moveTo>
                <a:cubicBezTo>
                  <a:pt x="84740" y="2934"/>
                  <a:pt x="84910" y="2765"/>
                  <a:pt x="85122" y="2763"/>
                </a:cubicBezTo>
                <a:lnTo>
                  <a:pt x="85485" y="2759"/>
                </a:lnTo>
                <a:cubicBezTo>
                  <a:pt x="85571" y="2758"/>
                  <a:pt x="85654" y="2791"/>
                  <a:pt x="85716" y="2849"/>
                </a:cubicBezTo>
                <a:cubicBezTo>
                  <a:pt x="85777" y="2907"/>
                  <a:pt x="85812" y="2987"/>
                  <a:pt x="85813" y="3070"/>
                </a:cubicBezTo>
                <a:lnTo>
                  <a:pt x="85874" y="8821"/>
                </a:lnTo>
                <a:cubicBezTo>
                  <a:pt x="85875" y="8951"/>
                  <a:pt x="85824" y="9077"/>
                  <a:pt x="85731" y="9170"/>
                </a:cubicBezTo>
                <a:cubicBezTo>
                  <a:pt x="85637" y="9263"/>
                  <a:pt x="85510" y="9316"/>
                  <a:pt x="85378" y="9318"/>
                </a:cubicBezTo>
                <a:lnTo>
                  <a:pt x="81780" y="9356"/>
                </a:lnTo>
                <a:cubicBezTo>
                  <a:pt x="81472" y="9359"/>
                  <a:pt x="81176" y="9240"/>
                  <a:pt x="80956" y="9024"/>
                </a:cubicBezTo>
                <a:cubicBezTo>
                  <a:pt x="80736" y="8809"/>
                  <a:pt x="80611" y="8515"/>
                  <a:pt x="80608" y="8208"/>
                </a:cubicBezTo>
                <a:lnTo>
                  <a:pt x="80554" y="3145"/>
                </a:lnTo>
                <a:cubicBezTo>
                  <a:pt x="80552" y="2955"/>
                  <a:pt x="80700" y="2800"/>
                  <a:pt x="80885" y="2798"/>
                </a:cubicBezTo>
                <a:lnTo>
                  <a:pt x="81239" y="2794"/>
                </a:lnTo>
                <a:cubicBezTo>
                  <a:pt x="81429" y="2792"/>
                  <a:pt x="81585" y="2945"/>
                  <a:pt x="81587" y="3135"/>
                </a:cubicBezTo>
                <a:lnTo>
                  <a:pt x="81631" y="7342"/>
                </a:lnTo>
                <a:cubicBezTo>
                  <a:pt x="81634" y="7634"/>
                  <a:pt x="81753" y="7913"/>
                  <a:pt x="81961" y="8117"/>
                </a:cubicBezTo>
                <a:cubicBezTo>
                  <a:pt x="82170" y="8321"/>
                  <a:pt x="82451" y="8434"/>
                  <a:pt x="82743" y="8431"/>
                </a:cubicBezTo>
                <a:lnTo>
                  <a:pt x="83471" y="8423"/>
                </a:lnTo>
                <a:cubicBezTo>
                  <a:pt x="84204" y="8416"/>
                  <a:pt x="84791" y="7815"/>
                  <a:pt x="84784" y="7082"/>
                </a:cubicBezTo>
                <a:lnTo>
                  <a:pt x="84742" y="3141"/>
                </a:lnTo>
                <a:close/>
                <a:moveTo>
                  <a:pt x="92278" y="7505"/>
                </a:moveTo>
                <a:cubicBezTo>
                  <a:pt x="92590" y="7453"/>
                  <a:pt x="92893" y="7635"/>
                  <a:pt x="92993" y="7935"/>
                </a:cubicBezTo>
                <a:cubicBezTo>
                  <a:pt x="93093" y="8234"/>
                  <a:pt x="92961" y="8563"/>
                  <a:pt x="92680" y="8709"/>
                </a:cubicBezTo>
                <a:cubicBezTo>
                  <a:pt x="85907" y="12236"/>
                  <a:pt x="85714" y="1332"/>
                  <a:pt x="91623" y="2735"/>
                </a:cubicBezTo>
                <a:cubicBezTo>
                  <a:pt x="92355" y="2913"/>
                  <a:pt x="92918" y="3495"/>
                  <a:pt x="93072" y="4230"/>
                </a:cubicBezTo>
                <a:lnTo>
                  <a:pt x="93366" y="5688"/>
                </a:lnTo>
                <a:cubicBezTo>
                  <a:pt x="93409" y="5896"/>
                  <a:pt x="93353" y="6112"/>
                  <a:pt x="93214" y="6273"/>
                </a:cubicBezTo>
                <a:cubicBezTo>
                  <a:pt x="93075" y="6433"/>
                  <a:pt x="92869" y="6519"/>
                  <a:pt x="92657" y="6505"/>
                </a:cubicBezTo>
                <a:lnTo>
                  <a:pt x="89214" y="6274"/>
                </a:lnTo>
                <a:cubicBezTo>
                  <a:pt x="89029" y="6261"/>
                  <a:pt x="88849" y="6339"/>
                  <a:pt x="88732" y="6483"/>
                </a:cubicBezTo>
                <a:cubicBezTo>
                  <a:pt x="88615" y="6627"/>
                  <a:pt x="88574" y="6819"/>
                  <a:pt x="88622" y="6998"/>
                </a:cubicBezTo>
                <a:cubicBezTo>
                  <a:pt x="89044" y="8495"/>
                  <a:pt x="90354" y="8905"/>
                  <a:pt x="91571" y="8011"/>
                </a:cubicBezTo>
                <a:quadBezTo>
                  <a:pt x="92258" y="7504"/>
                  <a:pt x="92278" y="7505"/>
                </a:quadBezTo>
                <a:close/>
                <a:moveTo>
                  <a:pt x="32894" y="3553"/>
                </a:moveTo>
                <a:cubicBezTo>
                  <a:pt x="34011" y="3649"/>
                  <a:pt x="34817" y="4896"/>
                  <a:pt x="34693" y="6337"/>
                </a:cubicBezTo>
                <a:cubicBezTo>
                  <a:pt x="34569" y="7779"/>
                  <a:pt x="33564" y="8870"/>
                  <a:pt x="32447" y="8774"/>
                </a:cubicBezTo>
                <a:cubicBezTo>
                  <a:pt x="31910" y="8728"/>
                  <a:pt x="31419" y="8409"/>
                  <a:pt x="31082" y="7887"/>
                </a:cubicBezTo>
                <a:cubicBezTo>
                  <a:pt x="30745" y="7365"/>
                  <a:pt x="30588" y="6683"/>
                  <a:pt x="30648" y="5990"/>
                </a:cubicBezTo>
                <a:cubicBezTo>
                  <a:pt x="30707" y="5298"/>
                  <a:pt x="30977" y="4652"/>
                  <a:pt x="31398" y="4195"/>
                </a:cubicBezTo>
                <a:cubicBezTo>
                  <a:pt x="31820" y="3738"/>
                  <a:pt x="32358" y="3507"/>
                  <a:pt x="32894" y="3553"/>
                </a:cubicBezTo>
                <a:close/>
                <a:moveTo>
                  <a:pt x="49896" y="5719"/>
                </a:moveTo>
                <a:cubicBezTo>
                  <a:pt x="49791" y="5724"/>
                  <a:pt x="49702" y="5644"/>
                  <a:pt x="49696" y="5539"/>
                </a:cubicBezTo>
                <a:lnTo>
                  <a:pt x="49692" y="5449"/>
                </a:lnTo>
                <a:cubicBezTo>
                  <a:pt x="49641" y="4478"/>
                  <a:pt x="50377" y="3651"/>
                  <a:pt x="51337" y="3600"/>
                </a:cubicBezTo>
                <a:lnTo>
                  <a:pt x="51537" y="3590"/>
                </a:lnTo>
                <a:cubicBezTo>
                  <a:pt x="52497" y="3540"/>
                  <a:pt x="53316" y="4286"/>
                  <a:pt x="53367" y="5257"/>
                </a:cubicBezTo>
                <a:lnTo>
                  <a:pt x="53371" y="5346"/>
                </a:lnTo>
                <a:cubicBezTo>
                  <a:pt x="53374" y="5397"/>
                  <a:pt x="53356" y="5446"/>
                  <a:pt x="53323" y="5483"/>
                </a:cubicBezTo>
                <a:cubicBezTo>
                  <a:pt x="53289" y="5521"/>
                  <a:pt x="53242" y="5543"/>
                  <a:pt x="53191" y="5546"/>
                </a:cubicBezTo>
                <a:lnTo>
                  <a:pt x="49896" y="5719"/>
                </a:lnTo>
                <a:close/>
                <a:moveTo>
                  <a:pt x="88863" y="5701"/>
                </a:moveTo>
                <a:cubicBezTo>
                  <a:pt x="88818" y="5703"/>
                  <a:pt x="88773" y="5688"/>
                  <a:pt x="88740" y="5658"/>
                </a:cubicBezTo>
                <a:cubicBezTo>
                  <a:pt x="88706" y="5628"/>
                  <a:pt x="88685" y="5586"/>
                  <a:pt x="88683" y="5541"/>
                </a:cubicBezTo>
                <a:lnTo>
                  <a:pt x="88679" y="5481"/>
                </a:lnTo>
                <a:cubicBezTo>
                  <a:pt x="88621" y="4505"/>
                  <a:pt x="89361" y="3667"/>
                  <a:pt x="90331" y="3610"/>
                </a:cubicBezTo>
                <a:lnTo>
                  <a:pt x="90471" y="3601"/>
                </a:lnTo>
                <a:cubicBezTo>
                  <a:pt x="90937" y="3574"/>
                  <a:pt x="91395" y="3733"/>
                  <a:pt x="91744" y="4045"/>
                </a:cubicBezTo>
                <a:cubicBezTo>
                  <a:pt x="92093" y="4357"/>
                  <a:pt x="92305" y="4795"/>
                  <a:pt x="92333" y="5264"/>
                </a:cubicBezTo>
                <a:lnTo>
                  <a:pt x="92336" y="5324"/>
                </a:lnTo>
                <a:cubicBezTo>
                  <a:pt x="92342" y="5418"/>
                  <a:pt x="92270" y="5498"/>
                  <a:pt x="92177" y="5504"/>
                </a:cubicBezTo>
                <a:lnTo>
                  <a:pt x="88863" y="5701"/>
                </a:lnTo>
                <a:close/>
                <a:moveTo>
                  <a:pt x="19788" y="6935"/>
                </a:moveTo>
                <a:cubicBezTo>
                  <a:pt x="19743" y="7796"/>
                  <a:pt x="19009" y="8457"/>
                  <a:pt x="18149" y="8412"/>
                </a:cubicBezTo>
                <a:lnTo>
                  <a:pt x="17729" y="8390"/>
                </a:lnTo>
                <a:cubicBezTo>
                  <a:pt x="16869" y="8345"/>
                  <a:pt x="16208" y="7611"/>
                  <a:pt x="16253" y="6750"/>
                </a:cubicBezTo>
                <a:lnTo>
                  <a:pt x="16333" y="5232"/>
                </a:lnTo>
                <a:cubicBezTo>
                  <a:pt x="16354" y="4819"/>
                  <a:pt x="16539" y="4431"/>
                  <a:pt x="16847" y="4155"/>
                </a:cubicBezTo>
                <a:cubicBezTo>
                  <a:pt x="17154" y="3878"/>
                  <a:pt x="17559" y="3734"/>
                  <a:pt x="17972" y="3756"/>
                </a:cubicBezTo>
                <a:lnTo>
                  <a:pt x="18392" y="3778"/>
                </a:lnTo>
                <a:cubicBezTo>
                  <a:pt x="18805" y="3800"/>
                  <a:pt x="19192" y="3985"/>
                  <a:pt x="19469" y="4292"/>
                </a:cubicBezTo>
                <a:cubicBezTo>
                  <a:pt x="19746" y="4599"/>
                  <a:pt x="19889" y="5004"/>
                  <a:pt x="19868" y="5418"/>
                </a:cubicBezTo>
                <a:lnTo>
                  <a:pt x="19788" y="6935"/>
                </a:lnTo>
                <a:close/>
                <a:moveTo>
                  <a:pt x="74517" y="6796"/>
                </a:moveTo>
                <a:cubicBezTo>
                  <a:pt x="74621" y="7063"/>
                  <a:pt x="74543" y="7388"/>
                  <a:pt x="74300" y="7700"/>
                </a:cubicBezTo>
                <a:cubicBezTo>
                  <a:pt x="74058" y="8012"/>
                  <a:pt x="73670" y="8286"/>
                  <a:pt x="73223" y="8460"/>
                </a:cubicBezTo>
                <a:cubicBezTo>
                  <a:pt x="72775" y="8634"/>
                  <a:pt x="72305" y="8696"/>
                  <a:pt x="71915" y="8630"/>
                </a:cubicBezTo>
                <a:cubicBezTo>
                  <a:pt x="71526" y="8565"/>
                  <a:pt x="71248" y="8378"/>
                  <a:pt x="71144" y="8111"/>
                </a:cubicBezTo>
                <a:cubicBezTo>
                  <a:pt x="71040" y="7844"/>
                  <a:pt x="71118" y="7519"/>
                  <a:pt x="71361" y="7207"/>
                </a:cubicBezTo>
                <a:cubicBezTo>
                  <a:pt x="71603" y="6895"/>
                  <a:pt x="71991" y="6622"/>
                  <a:pt x="72438" y="6448"/>
                </a:cubicBezTo>
                <a:cubicBezTo>
                  <a:pt x="72885" y="6273"/>
                  <a:pt x="73356" y="6212"/>
                  <a:pt x="73745" y="6277"/>
                </a:cubicBezTo>
                <a:cubicBezTo>
                  <a:pt x="74135" y="6343"/>
                  <a:pt x="74413" y="6529"/>
                  <a:pt x="74517" y="6796"/>
                </a:cubicBezTo>
                <a:close/>
                <a:moveTo>
                  <a:pt x="24350" y="8704"/>
                </a:moveTo>
                <a:cubicBezTo>
                  <a:pt x="24350" y="9079"/>
                  <a:pt x="24046" y="9384"/>
                  <a:pt x="23670" y="9384"/>
                </a:cubicBezTo>
                <a:cubicBezTo>
                  <a:pt x="23295" y="9384"/>
                  <a:pt x="22990" y="9079"/>
                  <a:pt x="22990" y="8704"/>
                </a:cubicBezTo>
                <a:cubicBezTo>
                  <a:pt x="22990" y="8328"/>
                  <a:pt x="23295" y="8024"/>
                  <a:pt x="23670" y="8024"/>
                </a:cubicBezTo>
                <a:cubicBezTo>
                  <a:pt x="24046" y="8024"/>
                  <a:pt x="24350" y="8328"/>
                  <a:pt x="24350" y="8704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3" name="bf-5"/>
          <p:cNvSpPr/>
          <p:nvPr/>
        </p:nvSpPr>
        <p:spPr>
          <a:xfrm>
            <a:off x="9321583" y="816167"/>
            <a:ext cx="601337" cy="88896"/>
          </a:xfrm>
          <a:custGeom>
            <a:avLst/>
            <a:gdLst/>
            <a:ahLst/>
            <a:cxnLst/>
            <a:rect l="0" t="0" r="r" b="b"/>
            <a:pathLst>
              <a:path w="63133" h="9333" stroke="1" extrusionOk="0">
                <a:moveTo>
                  <a:pt x="7425" y="8781"/>
                </a:moveTo>
                <a:cubicBezTo>
                  <a:pt x="7444" y="8867"/>
                  <a:pt x="7423" y="8957"/>
                  <a:pt x="7367" y="9026"/>
                </a:cubicBezTo>
                <a:cubicBezTo>
                  <a:pt x="7311" y="9095"/>
                  <a:pt x="7227" y="9135"/>
                  <a:pt x="7139" y="9135"/>
                </a:cubicBezTo>
                <a:lnTo>
                  <a:pt x="6558" y="9134"/>
                </a:lnTo>
                <a:cubicBezTo>
                  <a:pt x="6401" y="9134"/>
                  <a:pt x="6264" y="9029"/>
                  <a:pt x="6223" y="8878"/>
                </a:cubicBezTo>
                <a:lnTo>
                  <a:pt x="5429" y="5982"/>
                </a:lnTo>
                <a:cubicBezTo>
                  <a:pt x="5307" y="5556"/>
                  <a:pt x="4917" y="5263"/>
                  <a:pt x="4474" y="5262"/>
                </a:cubicBezTo>
                <a:lnTo>
                  <a:pt x="1746" y="5260"/>
                </a:lnTo>
                <a:cubicBezTo>
                  <a:pt x="1600" y="5259"/>
                  <a:pt x="1460" y="5317"/>
                  <a:pt x="1356" y="5421"/>
                </a:cubicBezTo>
                <a:cubicBezTo>
                  <a:pt x="1253" y="5524"/>
                  <a:pt x="1195" y="5664"/>
                  <a:pt x="1194" y="5810"/>
                </a:cubicBezTo>
                <a:lnTo>
                  <a:pt x="1191" y="8765"/>
                </a:lnTo>
                <a:cubicBezTo>
                  <a:pt x="1191" y="9004"/>
                  <a:pt x="993" y="9198"/>
                  <a:pt x="748" y="9197"/>
                </a:cubicBezTo>
                <a:lnTo>
                  <a:pt x="453" y="9197"/>
                </a:lnTo>
                <a:cubicBezTo>
                  <a:pt x="202" y="9197"/>
                  <a:pt x="0" y="8998"/>
                  <a:pt x="0" y="8754"/>
                </a:cubicBezTo>
                <a:lnTo>
                  <a:pt x="8" y="571"/>
                </a:lnTo>
                <a:cubicBezTo>
                  <a:pt x="8" y="419"/>
                  <a:pt x="69" y="274"/>
                  <a:pt x="176" y="167"/>
                </a:cubicBezTo>
                <a:cubicBezTo>
                  <a:pt x="283" y="60"/>
                  <a:pt x="428" y="0"/>
                  <a:pt x="580" y="0"/>
                </a:cubicBezTo>
                <a:lnTo>
                  <a:pt x="5326" y="5"/>
                </a:lnTo>
                <a:cubicBezTo>
                  <a:pt x="5757" y="5"/>
                  <a:pt x="6164" y="197"/>
                  <a:pt x="6438" y="528"/>
                </a:cubicBezTo>
                <a:quadBezTo>
                  <a:pt x="7796" y="2193"/>
                  <a:pt x="6592" y="4309"/>
                </a:quadBezTo>
                <a:cubicBezTo>
                  <a:pt x="6529" y="4423"/>
                  <a:pt x="6511" y="4557"/>
                  <a:pt x="6543" y="4683"/>
                </a:cubicBezTo>
                <a:lnTo>
                  <a:pt x="7425" y="8781"/>
                </a:lnTo>
                <a:close/>
                <a:moveTo>
                  <a:pt x="18099" y="2506"/>
                </a:moveTo>
                <a:cubicBezTo>
                  <a:pt x="18259" y="2621"/>
                  <a:pt x="18351" y="2807"/>
                  <a:pt x="18348" y="3003"/>
                </a:cubicBezTo>
                <a:cubicBezTo>
                  <a:pt x="18344" y="3199"/>
                  <a:pt x="18243" y="3380"/>
                  <a:pt x="18080" y="3487"/>
                </a:cubicBezTo>
                <a:quadBezTo>
                  <a:pt x="18022" y="3527"/>
                  <a:pt x="17983" y="3556"/>
                </a:quadBezTo>
                <a:cubicBezTo>
                  <a:pt x="17725" y="3807"/>
                  <a:pt x="17581" y="4152"/>
                  <a:pt x="17584" y="4512"/>
                </a:cubicBezTo>
                <a:lnTo>
                  <a:pt x="17623" y="7543"/>
                </a:lnTo>
                <a:cubicBezTo>
                  <a:pt x="17626" y="7878"/>
                  <a:pt x="17812" y="8185"/>
                  <a:pt x="18107" y="8344"/>
                </a:cubicBezTo>
                <a:lnTo>
                  <a:pt x="18576" y="8592"/>
                </a:lnTo>
                <a:cubicBezTo>
                  <a:pt x="18679" y="8647"/>
                  <a:pt x="18738" y="8760"/>
                  <a:pt x="18724" y="8876"/>
                </a:cubicBezTo>
                <a:cubicBezTo>
                  <a:pt x="18710" y="8993"/>
                  <a:pt x="18626" y="9088"/>
                  <a:pt x="18513" y="9117"/>
                </a:cubicBezTo>
                <a:quadBezTo>
                  <a:pt x="17495" y="9390"/>
                  <a:pt x="16986" y="8928"/>
                </a:quadBezTo>
                <a:quadBezTo>
                  <a:pt x="16555" y="8553"/>
                  <a:pt x="16583" y="7456"/>
                </a:quadBezTo>
                <a:quadBezTo>
                  <a:pt x="16675" y="3957"/>
                  <a:pt x="16057" y="3245"/>
                </a:quadBezTo>
                <a:cubicBezTo>
                  <a:pt x="15963" y="3138"/>
                  <a:pt x="15918" y="2996"/>
                  <a:pt x="15933" y="2854"/>
                </a:cubicBezTo>
                <a:cubicBezTo>
                  <a:pt x="15949" y="2712"/>
                  <a:pt x="16022" y="2582"/>
                  <a:pt x="16137" y="2496"/>
                </a:cubicBezTo>
                <a:quadBezTo>
                  <a:pt x="16590" y="2151"/>
                  <a:pt x="16550" y="1054"/>
                </a:quadBezTo>
                <a:cubicBezTo>
                  <a:pt x="16543" y="862"/>
                  <a:pt x="16671" y="690"/>
                  <a:pt x="16857" y="643"/>
                </a:cubicBezTo>
                <a:quadBezTo>
                  <a:pt x="16983" y="613"/>
                  <a:pt x="17344" y="706"/>
                </a:quadBezTo>
                <a:cubicBezTo>
                  <a:pt x="17409" y="721"/>
                  <a:pt x="17465" y="762"/>
                  <a:pt x="17499" y="821"/>
                </a:cubicBezTo>
                <a:cubicBezTo>
                  <a:pt x="17533" y="880"/>
                  <a:pt x="17541" y="950"/>
                  <a:pt x="17521" y="1016"/>
                </a:cubicBezTo>
                <a:quadBezTo>
                  <a:pt x="17268" y="1912"/>
                  <a:pt x="18099" y="2506"/>
                </a:quadBezTo>
                <a:close/>
                <a:moveTo>
                  <a:pt x="55786" y="2467"/>
                </a:moveTo>
                <a:cubicBezTo>
                  <a:pt x="55949" y="2585"/>
                  <a:pt x="56043" y="2774"/>
                  <a:pt x="56039" y="2974"/>
                </a:cubicBezTo>
                <a:cubicBezTo>
                  <a:pt x="56035" y="3174"/>
                  <a:pt x="55932" y="3359"/>
                  <a:pt x="55765" y="3468"/>
                </a:cubicBezTo>
                <a:quadBezTo>
                  <a:pt x="55706" y="3508"/>
                  <a:pt x="55666" y="3538"/>
                </a:quadBezTo>
                <a:cubicBezTo>
                  <a:pt x="55402" y="3794"/>
                  <a:pt x="55255" y="4146"/>
                  <a:pt x="55258" y="4513"/>
                </a:cubicBezTo>
                <a:lnTo>
                  <a:pt x="55293" y="7605"/>
                </a:lnTo>
                <a:cubicBezTo>
                  <a:pt x="55295" y="7947"/>
                  <a:pt x="55484" y="8261"/>
                  <a:pt x="55785" y="8424"/>
                </a:cubicBezTo>
                <a:lnTo>
                  <a:pt x="56263" y="8678"/>
                </a:lnTo>
                <a:cubicBezTo>
                  <a:pt x="56368" y="8734"/>
                  <a:pt x="56428" y="8849"/>
                  <a:pt x="56414" y="8968"/>
                </a:cubicBezTo>
                <a:cubicBezTo>
                  <a:pt x="56399" y="9086"/>
                  <a:pt x="56313" y="9184"/>
                  <a:pt x="56198" y="9213"/>
                </a:cubicBezTo>
                <a:quadBezTo>
                  <a:pt x="55159" y="9489"/>
                  <a:pt x="54640" y="9018"/>
                </a:quadBezTo>
                <a:quadBezTo>
                  <a:pt x="54201" y="8635"/>
                  <a:pt x="54231" y="7515"/>
                </a:quadBezTo>
                <a:quadBezTo>
                  <a:pt x="54331" y="3946"/>
                  <a:pt x="53701" y="3217"/>
                </a:quadBezTo>
                <a:cubicBezTo>
                  <a:pt x="53606" y="3108"/>
                  <a:pt x="53560" y="2964"/>
                  <a:pt x="53576" y="2819"/>
                </a:cubicBezTo>
                <a:cubicBezTo>
                  <a:pt x="53592" y="2674"/>
                  <a:pt x="53667" y="2541"/>
                  <a:pt x="53784" y="2453"/>
                </a:cubicBezTo>
                <a:quadBezTo>
                  <a:pt x="54247" y="2103"/>
                  <a:pt x="54208" y="983"/>
                </a:quadBezTo>
                <a:cubicBezTo>
                  <a:pt x="54201" y="787"/>
                  <a:pt x="54332" y="612"/>
                  <a:pt x="54522" y="564"/>
                </a:cubicBezTo>
                <a:quadBezTo>
                  <a:pt x="54651" y="534"/>
                  <a:pt x="55018" y="630"/>
                </a:quadBezTo>
                <a:cubicBezTo>
                  <a:pt x="55085" y="644"/>
                  <a:pt x="55142" y="687"/>
                  <a:pt x="55177" y="747"/>
                </a:cubicBezTo>
                <a:cubicBezTo>
                  <a:pt x="55211" y="807"/>
                  <a:pt x="55219" y="879"/>
                  <a:pt x="55199" y="945"/>
                </a:cubicBezTo>
                <a:quadBezTo>
                  <a:pt x="54939" y="1859"/>
                  <a:pt x="55786" y="2467"/>
                </a:quadBezTo>
                <a:close/>
                <a:moveTo>
                  <a:pt x="1009" y="1144"/>
                </a:moveTo>
                <a:cubicBezTo>
                  <a:pt x="1006" y="1034"/>
                  <a:pt x="1093" y="942"/>
                  <a:pt x="1204" y="939"/>
                </a:cubicBezTo>
                <a:lnTo>
                  <a:pt x="4113" y="868"/>
                </a:lnTo>
                <a:cubicBezTo>
                  <a:pt x="5134" y="843"/>
                  <a:pt x="5979" y="1521"/>
                  <a:pt x="6000" y="2383"/>
                </a:cubicBezTo>
                <a:lnTo>
                  <a:pt x="6010" y="2782"/>
                </a:lnTo>
                <a:cubicBezTo>
                  <a:pt x="6020" y="3196"/>
                  <a:pt x="5835" y="3598"/>
                  <a:pt x="5496" y="3898"/>
                </a:cubicBezTo>
                <a:cubicBezTo>
                  <a:pt x="5156" y="4199"/>
                  <a:pt x="4689" y="4375"/>
                  <a:pt x="4199" y="4387"/>
                </a:cubicBezTo>
                <a:lnTo>
                  <a:pt x="1290" y="4458"/>
                </a:lnTo>
                <a:cubicBezTo>
                  <a:pt x="1179" y="4461"/>
                  <a:pt x="1088" y="4374"/>
                  <a:pt x="1085" y="4263"/>
                </a:cubicBezTo>
                <a:lnTo>
                  <a:pt x="1009" y="1144"/>
                </a:lnTo>
                <a:close/>
                <a:moveTo>
                  <a:pt x="13782" y="7307"/>
                </a:moveTo>
                <a:cubicBezTo>
                  <a:pt x="14095" y="7250"/>
                  <a:pt x="14402" y="7429"/>
                  <a:pt x="14507" y="7729"/>
                </a:cubicBezTo>
                <a:cubicBezTo>
                  <a:pt x="14612" y="8029"/>
                  <a:pt x="14484" y="8361"/>
                  <a:pt x="14204" y="8512"/>
                </a:cubicBezTo>
                <a:cubicBezTo>
                  <a:pt x="7439" y="12159"/>
                  <a:pt x="7089" y="1191"/>
                  <a:pt x="13054" y="2517"/>
                </a:cubicBezTo>
                <a:cubicBezTo>
                  <a:pt x="13793" y="2686"/>
                  <a:pt x="14368" y="3263"/>
                  <a:pt x="14533" y="4000"/>
                </a:cubicBezTo>
                <a:lnTo>
                  <a:pt x="14850" y="5463"/>
                </a:lnTo>
                <a:cubicBezTo>
                  <a:pt x="14897" y="5672"/>
                  <a:pt x="14843" y="5890"/>
                  <a:pt x="14705" y="6054"/>
                </a:cubicBezTo>
                <a:cubicBezTo>
                  <a:pt x="14568" y="6217"/>
                  <a:pt x="14362" y="6307"/>
                  <a:pt x="14149" y="6295"/>
                </a:cubicBezTo>
                <a:lnTo>
                  <a:pt x="10681" y="6112"/>
                </a:lnTo>
                <a:cubicBezTo>
                  <a:pt x="10495" y="6102"/>
                  <a:pt x="10315" y="6183"/>
                  <a:pt x="10199" y="6330"/>
                </a:cubicBezTo>
                <a:cubicBezTo>
                  <a:pt x="10083" y="6476"/>
                  <a:pt x="10045" y="6670"/>
                  <a:pt x="10096" y="6850"/>
                </a:cubicBezTo>
                <a:cubicBezTo>
                  <a:pt x="10542" y="8349"/>
                  <a:pt x="11866" y="8743"/>
                  <a:pt x="13077" y="7826"/>
                </a:cubicBezTo>
                <a:quadBezTo>
                  <a:pt x="13762" y="7306"/>
                  <a:pt x="13782" y="7307"/>
                </a:quadBezTo>
                <a:close/>
                <a:moveTo>
                  <a:pt x="24211" y="2964"/>
                </a:moveTo>
                <a:cubicBezTo>
                  <a:pt x="24210" y="2757"/>
                  <a:pt x="24381" y="2589"/>
                  <a:pt x="24594" y="2588"/>
                </a:cubicBezTo>
                <a:lnTo>
                  <a:pt x="24958" y="2587"/>
                </a:lnTo>
                <a:cubicBezTo>
                  <a:pt x="25137" y="2586"/>
                  <a:pt x="25283" y="2727"/>
                  <a:pt x="25284" y="2901"/>
                </a:cubicBezTo>
                <a:lnTo>
                  <a:pt x="25306" y="8659"/>
                </a:lnTo>
                <a:cubicBezTo>
                  <a:pt x="25307" y="8931"/>
                  <a:pt x="25083" y="9152"/>
                  <a:pt x="24806" y="9153"/>
                </a:cubicBezTo>
                <a:lnTo>
                  <a:pt x="21203" y="9167"/>
                </a:lnTo>
                <a:cubicBezTo>
                  <a:pt x="20561" y="9169"/>
                  <a:pt x="20039" y="8651"/>
                  <a:pt x="20037" y="8010"/>
                </a:cubicBezTo>
                <a:lnTo>
                  <a:pt x="20018" y="2940"/>
                </a:lnTo>
                <a:cubicBezTo>
                  <a:pt x="20017" y="2750"/>
                  <a:pt x="20166" y="2595"/>
                  <a:pt x="20351" y="2595"/>
                </a:cubicBezTo>
                <a:lnTo>
                  <a:pt x="20705" y="2593"/>
                </a:lnTo>
                <a:cubicBezTo>
                  <a:pt x="20797" y="2593"/>
                  <a:pt x="20884" y="2629"/>
                  <a:pt x="20949" y="2693"/>
                </a:cubicBezTo>
                <a:cubicBezTo>
                  <a:pt x="21014" y="2758"/>
                  <a:pt x="21051" y="2845"/>
                  <a:pt x="21051" y="2936"/>
                </a:cubicBezTo>
                <a:lnTo>
                  <a:pt x="21067" y="7150"/>
                </a:lnTo>
                <a:cubicBezTo>
                  <a:pt x="21070" y="7758"/>
                  <a:pt x="21565" y="8250"/>
                  <a:pt x="22174" y="8248"/>
                </a:cubicBezTo>
                <a:lnTo>
                  <a:pt x="22902" y="8245"/>
                </a:lnTo>
                <a:cubicBezTo>
                  <a:pt x="23636" y="8242"/>
                  <a:pt x="24229" y="7645"/>
                  <a:pt x="24226" y="6911"/>
                </a:cubicBezTo>
                <a:lnTo>
                  <a:pt x="24211" y="2964"/>
                </a:lnTo>
                <a:close/>
                <a:moveTo>
                  <a:pt x="28357" y="8805"/>
                </a:moveTo>
                <a:cubicBezTo>
                  <a:pt x="28357" y="9033"/>
                  <a:pt x="28172" y="9219"/>
                  <a:pt x="27943" y="9220"/>
                </a:cubicBezTo>
                <a:lnTo>
                  <a:pt x="27559" y="9221"/>
                </a:lnTo>
                <a:cubicBezTo>
                  <a:pt x="27480" y="9221"/>
                  <a:pt x="27405" y="9189"/>
                  <a:pt x="27349" y="9132"/>
                </a:cubicBezTo>
                <a:cubicBezTo>
                  <a:pt x="27293" y="9075"/>
                  <a:pt x="27262" y="8997"/>
                  <a:pt x="27262" y="8916"/>
                </a:cubicBezTo>
                <a:lnTo>
                  <a:pt x="27246" y="3086"/>
                </a:lnTo>
                <a:cubicBezTo>
                  <a:pt x="27245" y="2950"/>
                  <a:pt x="27317" y="2824"/>
                  <a:pt x="27434" y="2755"/>
                </a:cubicBezTo>
                <a:cubicBezTo>
                  <a:pt x="27552" y="2686"/>
                  <a:pt x="27697" y="2684"/>
                  <a:pt x="27817" y="2749"/>
                </a:cubicBezTo>
                <a:quadBezTo>
                  <a:pt x="28696" y="3220"/>
                  <a:pt x="29928" y="2704"/>
                </a:quadBezTo>
                <a:cubicBezTo>
                  <a:pt x="30124" y="2621"/>
                  <a:pt x="30350" y="2689"/>
                  <a:pt x="30468" y="2866"/>
                </a:cubicBezTo>
                <a:cubicBezTo>
                  <a:pt x="30586" y="3043"/>
                  <a:pt x="30563" y="3281"/>
                  <a:pt x="30413" y="3433"/>
                </a:cubicBezTo>
                <a:quadBezTo>
                  <a:pt x="30039" y="3809"/>
                  <a:pt x="28935" y="4167"/>
                </a:quadBezTo>
                <a:cubicBezTo>
                  <a:pt x="28583" y="4279"/>
                  <a:pt x="28345" y="4607"/>
                  <a:pt x="28346" y="4977"/>
                </a:cubicBezTo>
                <a:lnTo>
                  <a:pt x="28357" y="8805"/>
                </a:lnTo>
                <a:close/>
                <a:moveTo>
                  <a:pt x="32744" y="8975"/>
                </a:moveTo>
                <a:cubicBezTo>
                  <a:pt x="32743" y="9167"/>
                  <a:pt x="32586" y="9322"/>
                  <a:pt x="32394" y="9321"/>
                </a:cubicBezTo>
                <a:lnTo>
                  <a:pt x="31967" y="9319"/>
                </a:lnTo>
                <a:cubicBezTo>
                  <a:pt x="31780" y="9318"/>
                  <a:pt x="31630" y="9166"/>
                  <a:pt x="31631" y="8979"/>
                </a:cubicBezTo>
                <a:lnTo>
                  <a:pt x="31663" y="3187"/>
                </a:lnTo>
                <a:cubicBezTo>
                  <a:pt x="31665" y="2874"/>
                  <a:pt x="31919" y="2622"/>
                  <a:pt x="32232" y="2624"/>
                </a:cubicBezTo>
                <a:lnTo>
                  <a:pt x="35799" y="2643"/>
                </a:lnTo>
                <a:cubicBezTo>
                  <a:pt x="36386" y="2646"/>
                  <a:pt x="36859" y="3125"/>
                  <a:pt x="36856" y="3712"/>
                </a:cubicBezTo>
                <a:lnTo>
                  <a:pt x="36828" y="8898"/>
                </a:lnTo>
                <a:cubicBezTo>
                  <a:pt x="36826" y="9140"/>
                  <a:pt x="36625" y="9334"/>
                  <a:pt x="36378" y="9333"/>
                </a:cubicBezTo>
                <a:lnTo>
                  <a:pt x="36110" y="9331"/>
                </a:lnTo>
                <a:cubicBezTo>
                  <a:pt x="36018" y="9331"/>
                  <a:pt x="35930" y="9295"/>
                  <a:pt x="35865" y="9231"/>
                </a:cubicBezTo>
                <a:cubicBezTo>
                  <a:pt x="35800" y="9167"/>
                  <a:pt x="35764" y="9081"/>
                  <a:pt x="35764" y="8992"/>
                </a:cubicBezTo>
                <a:lnTo>
                  <a:pt x="35788" y="4660"/>
                </a:lnTo>
                <a:cubicBezTo>
                  <a:pt x="35790" y="4317"/>
                  <a:pt x="35642" y="3990"/>
                  <a:pt x="35384" y="3765"/>
                </a:cubicBezTo>
                <a:cubicBezTo>
                  <a:pt x="35125" y="3540"/>
                  <a:pt x="34782" y="3440"/>
                  <a:pt x="34443" y="3490"/>
                </a:cubicBezTo>
                <a:lnTo>
                  <a:pt x="33996" y="3547"/>
                </a:lnTo>
                <a:cubicBezTo>
                  <a:pt x="33292" y="3652"/>
                  <a:pt x="32770" y="4257"/>
                  <a:pt x="32766" y="4971"/>
                </a:cubicBezTo>
                <a:lnTo>
                  <a:pt x="32744" y="8975"/>
                </a:lnTo>
                <a:close/>
                <a:moveTo>
                  <a:pt x="43695" y="8787"/>
                </a:moveTo>
                <a:cubicBezTo>
                  <a:pt x="43696" y="8896"/>
                  <a:pt x="43654" y="9001"/>
                  <a:pt x="43578" y="9079"/>
                </a:cubicBezTo>
                <a:cubicBezTo>
                  <a:pt x="43502" y="9158"/>
                  <a:pt x="43398" y="9202"/>
                  <a:pt x="43289" y="9204"/>
                </a:cubicBezTo>
                <a:lnTo>
                  <a:pt x="42908" y="9209"/>
                </a:lnTo>
                <a:cubicBezTo>
                  <a:pt x="42830" y="9210"/>
                  <a:pt x="42754" y="9179"/>
                  <a:pt x="42699" y="9123"/>
                </a:cubicBezTo>
                <a:cubicBezTo>
                  <a:pt x="42643" y="9067"/>
                  <a:pt x="42611" y="8990"/>
                  <a:pt x="42610" y="8910"/>
                </a:cubicBezTo>
                <a:lnTo>
                  <a:pt x="42528" y="3124"/>
                </a:lnTo>
                <a:cubicBezTo>
                  <a:pt x="42526" y="2989"/>
                  <a:pt x="42596" y="2863"/>
                  <a:pt x="42712" y="2793"/>
                </a:cubicBezTo>
                <a:cubicBezTo>
                  <a:pt x="42828" y="2723"/>
                  <a:pt x="42972" y="2719"/>
                  <a:pt x="43091" y="2783"/>
                </a:cubicBezTo>
                <a:quadBezTo>
                  <a:pt x="43969" y="3241"/>
                  <a:pt x="45186" y="2714"/>
                </a:quadBezTo>
                <a:cubicBezTo>
                  <a:pt x="45379" y="2630"/>
                  <a:pt x="45605" y="2695"/>
                  <a:pt x="45724" y="2869"/>
                </a:cubicBezTo>
                <a:cubicBezTo>
                  <a:pt x="45843" y="3044"/>
                  <a:pt x="45823" y="3280"/>
                  <a:pt x="45676" y="3432"/>
                </a:cubicBezTo>
                <a:quadBezTo>
                  <a:pt x="45309" y="3809"/>
                  <a:pt x="44218" y="4177"/>
                </a:quadBezTo>
                <a:cubicBezTo>
                  <a:pt x="43869" y="4293"/>
                  <a:pt x="43636" y="4621"/>
                  <a:pt x="43641" y="4988"/>
                </a:cubicBezTo>
                <a:lnTo>
                  <a:pt x="43695" y="8787"/>
                </a:lnTo>
                <a:close/>
                <a:moveTo>
                  <a:pt x="52481" y="8505"/>
                </a:moveTo>
                <a:cubicBezTo>
                  <a:pt x="52607" y="8586"/>
                  <a:pt x="52683" y="8724"/>
                  <a:pt x="52686" y="8873"/>
                </a:cubicBezTo>
                <a:cubicBezTo>
                  <a:pt x="52688" y="9021"/>
                  <a:pt x="52615" y="9161"/>
                  <a:pt x="52492" y="9245"/>
                </a:cubicBezTo>
                <a:quadBezTo>
                  <a:pt x="52118" y="9492"/>
                  <a:pt x="51426" y="8872"/>
                </a:quadBezTo>
                <a:cubicBezTo>
                  <a:pt x="51197" y="8661"/>
                  <a:pt x="50860" y="8626"/>
                  <a:pt x="50597" y="8784"/>
                </a:cubicBezTo>
                <a:quadBezTo>
                  <a:pt x="49542" y="9427"/>
                  <a:pt x="47745" y="9213"/>
                </a:quadBezTo>
                <a:cubicBezTo>
                  <a:pt x="47423" y="9177"/>
                  <a:pt x="47139" y="8981"/>
                  <a:pt x="46984" y="8691"/>
                </a:cubicBezTo>
                <a:quadBezTo>
                  <a:pt x="46370" y="7528"/>
                  <a:pt x="46931" y="6293"/>
                </a:quadBezTo>
                <a:cubicBezTo>
                  <a:pt x="47030" y="6074"/>
                  <a:pt x="47222" y="5911"/>
                  <a:pt x="47453" y="5848"/>
                </a:cubicBezTo>
                <a:lnTo>
                  <a:pt x="50344" y="5044"/>
                </a:lnTo>
                <a:cubicBezTo>
                  <a:pt x="50507" y="4999"/>
                  <a:pt x="50642" y="4884"/>
                  <a:pt x="50713" y="4730"/>
                </a:cubicBezTo>
                <a:cubicBezTo>
                  <a:pt x="50783" y="4575"/>
                  <a:pt x="50781" y="4397"/>
                  <a:pt x="50708" y="4243"/>
                </a:cubicBezTo>
                <a:quadBezTo>
                  <a:pt x="50044" y="2873"/>
                  <a:pt x="48693" y="3635"/>
                </a:quadBezTo>
                <a:quadBezTo>
                  <a:pt x="47737" y="4179"/>
                  <a:pt x="47421" y="4565"/>
                </a:quadBezTo>
                <a:cubicBezTo>
                  <a:pt x="47362" y="4640"/>
                  <a:pt x="47262" y="4668"/>
                  <a:pt x="47172" y="4634"/>
                </a:cubicBezTo>
                <a:cubicBezTo>
                  <a:pt x="47082" y="4601"/>
                  <a:pt x="47023" y="4513"/>
                  <a:pt x="47026" y="4417"/>
                </a:cubicBezTo>
                <a:cubicBezTo>
                  <a:pt x="47072" y="2423"/>
                  <a:pt x="49017" y="2262"/>
                  <a:pt x="50735" y="2615"/>
                </a:cubicBezTo>
                <a:cubicBezTo>
                  <a:pt x="51410" y="2752"/>
                  <a:pt x="51899" y="3338"/>
                  <a:pt x="51911" y="4024"/>
                </a:cubicBezTo>
                <a:lnTo>
                  <a:pt x="51976" y="7439"/>
                </a:lnTo>
                <a:cubicBezTo>
                  <a:pt x="51983" y="7791"/>
                  <a:pt x="52113" y="8132"/>
                  <a:pt x="52343" y="8406"/>
                </a:cubicBezTo>
                <a:quadBezTo>
                  <a:pt x="52363" y="8426"/>
                  <a:pt x="52481" y="8505"/>
                </a:quadBezTo>
                <a:close/>
                <a:moveTo>
                  <a:pt x="62047" y="7317"/>
                </a:moveTo>
                <a:cubicBezTo>
                  <a:pt x="62361" y="7259"/>
                  <a:pt x="62669" y="7438"/>
                  <a:pt x="62775" y="7739"/>
                </a:cubicBezTo>
                <a:cubicBezTo>
                  <a:pt x="62880" y="8039"/>
                  <a:pt x="62751" y="8372"/>
                  <a:pt x="62471" y="8524"/>
                </a:cubicBezTo>
                <a:cubicBezTo>
                  <a:pt x="55695" y="12185"/>
                  <a:pt x="55334" y="1193"/>
                  <a:pt x="61314" y="2517"/>
                </a:cubicBezTo>
                <a:cubicBezTo>
                  <a:pt x="62054" y="2685"/>
                  <a:pt x="62631" y="3263"/>
                  <a:pt x="62797" y="4002"/>
                </a:cubicBezTo>
                <a:lnTo>
                  <a:pt x="63116" y="5467"/>
                </a:lnTo>
                <a:cubicBezTo>
                  <a:pt x="63163" y="5677"/>
                  <a:pt x="63109" y="5896"/>
                  <a:pt x="62972" y="6060"/>
                </a:cubicBezTo>
                <a:cubicBezTo>
                  <a:pt x="62834" y="6224"/>
                  <a:pt x="62627" y="6313"/>
                  <a:pt x="62414" y="6302"/>
                </a:cubicBezTo>
                <a:lnTo>
                  <a:pt x="58938" y="6122"/>
                </a:lnTo>
                <a:cubicBezTo>
                  <a:pt x="58752" y="6112"/>
                  <a:pt x="58572" y="6194"/>
                  <a:pt x="58456" y="6340"/>
                </a:cubicBezTo>
                <a:cubicBezTo>
                  <a:pt x="58340" y="6487"/>
                  <a:pt x="58301" y="6681"/>
                  <a:pt x="58353" y="6862"/>
                </a:cubicBezTo>
                <a:cubicBezTo>
                  <a:pt x="58801" y="8364"/>
                  <a:pt x="60128" y="8757"/>
                  <a:pt x="61341" y="7837"/>
                </a:cubicBezTo>
                <a:quadBezTo>
                  <a:pt x="62027" y="7316"/>
                  <a:pt x="62047" y="7317"/>
                </a:quadBezTo>
                <a:close/>
                <a:moveTo>
                  <a:pt x="10268" y="5545"/>
                </a:moveTo>
                <a:cubicBezTo>
                  <a:pt x="10191" y="5551"/>
                  <a:pt x="10124" y="5494"/>
                  <a:pt x="10118" y="5416"/>
                </a:cubicBezTo>
                <a:lnTo>
                  <a:pt x="10114" y="5367"/>
                </a:lnTo>
                <a:cubicBezTo>
                  <a:pt x="10077" y="4899"/>
                  <a:pt x="10229" y="4435"/>
                  <a:pt x="10535" y="4078"/>
                </a:cubicBezTo>
                <a:cubicBezTo>
                  <a:pt x="10842" y="3721"/>
                  <a:pt x="11279" y="3499"/>
                  <a:pt x="11750" y="3462"/>
                </a:cubicBezTo>
                <a:lnTo>
                  <a:pt x="11909" y="3450"/>
                </a:lnTo>
                <a:cubicBezTo>
                  <a:pt x="12380" y="3413"/>
                  <a:pt x="12846" y="3563"/>
                  <a:pt x="13204" y="3868"/>
                </a:cubicBezTo>
                <a:cubicBezTo>
                  <a:pt x="13563" y="4173"/>
                  <a:pt x="13786" y="4607"/>
                  <a:pt x="13822" y="5075"/>
                </a:cubicBezTo>
                <a:lnTo>
                  <a:pt x="13826" y="5125"/>
                </a:lnTo>
                <a:cubicBezTo>
                  <a:pt x="13832" y="5202"/>
                  <a:pt x="13775" y="5269"/>
                  <a:pt x="13698" y="5275"/>
                </a:cubicBezTo>
                <a:lnTo>
                  <a:pt x="10268" y="5545"/>
                </a:lnTo>
                <a:close/>
                <a:moveTo>
                  <a:pt x="58588" y="5461"/>
                </a:moveTo>
                <a:cubicBezTo>
                  <a:pt x="58545" y="5463"/>
                  <a:pt x="58504" y="5448"/>
                  <a:pt x="58473" y="5419"/>
                </a:cubicBezTo>
                <a:cubicBezTo>
                  <a:pt x="58442" y="5391"/>
                  <a:pt x="58423" y="5351"/>
                  <a:pt x="58421" y="5308"/>
                </a:cubicBezTo>
                <a:lnTo>
                  <a:pt x="58419" y="5268"/>
                </a:lnTo>
                <a:cubicBezTo>
                  <a:pt x="58400" y="4812"/>
                  <a:pt x="58564" y="4368"/>
                  <a:pt x="58875" y="4032"/>
                </a:cubicBezTo>
                <a:cubicBezTo>
                  <a:pt x="59185" y="3696"/>
                  <a:pt x="59618" y="3497"/>
                  <a:pt x="60076" y="3477"/>
                </a:cubicBezTo>
                <a:lnTo>
                  <a:pt x="60236" y="3471"/>
                </a:lnTo>
                <a:cubicBezTo>
                  <a:pt x="60694" y="3451"/>
                  <a:pt x="61142" y="3614"/>
                  <a:pt x="61479" y="3923"/>
                </a:cubicBezTo>
                <a:cubicBezTo>
                  <a:pt x="61817" y="4231"/>
                  <a:pt x="62017" y="4661"/>
                  <a:pt x="62036" y="5117"/>
                </a:cubicBezTo>
                <a:lnTo>
                  <a:pt x="62038" y="5157"/>
                </a:lnTo>
                <a:cubicBezTo>
                  <a:pt x="62042" y="5245"/>
                  <a:pt x="61973" y="5319"/>
                  <a:pt x="61885" y="5323"/>
                </a:cubicBezTo>
                <a:lnTo>
                  <a:pt x="58588" y="5461"/>
                </a:lnTo>
                <a:close/>
                <a:moveTo>
                  <a:pt x="50998" y="6763"/>
                </a:moveTo>
                <a:cubicBezTo>
                  <a:pt x="51170" y="7322"/>
                  <a:pt x="50552" y="8009"/>
                  <a:pt x="49618" y="8296"/>
                </a:cubicBezTo>
                <a:cubicBezTo>
                  <a:pt x="48684" y="8584"/>
                  <a:pt x="47787" y="8363"/>
                  <a:pt x="47614" y="7804"/>
                </a:cubicBezTo>
                <a:cubicBezTo>
                  <a:pt x="47442" y="7244"/>
                  <a:pt x="48060" y="6557"/>
                  <a:pt x="48994" y="6270"/>
                </a:cubicBezTo>
                <a:cubicBezTo>
                  <a:pt x="49929" y="5983"/>
                  <a:pt x="50826" y="6203"/>
                  <a:pt x="50998" y="6763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4" name="bf-7"/>
          <p:cNvSpPr/>
          <p:nvPr/>
        </p:nvSpPr>
        <p:spPr>
          <a:xfrm>
            <a:off x="361569" y="1011936"/>
            <a:ext cx="1051084" cy="292322"/>
          </a:xfrm>
          <a:custGeom>
            <a:avLst/>
            <a:gdLst/>
            <a:ahLst/>
            <a:cxnLst/>
            <a:rect l="0" t="0" r="r" b="b"/>
            <a:pathLst>
              <a:path w="110350" h="30690" stroke="1" extrusionOk="0">
                <a:moveTo>
                  <a:pt x="7580" y="30350"/>
                </a:moveTo>
                <a:lnTo>
                  <a:pt x="7580" y="27920"/>
                </a:lnTo>
                <a:cubicBezTo>
                  <a:pt x="7580" y="27557"/>
                  <a:pt x="7307" y="27254"/>
                  <a:pt x="6950" y="27220"/>
                </a:cubicBezTo>
                <a:quadBezTo>
                  <a:pt x="-10" y="26560"/>
                  <a:pt x="0" y="19370"/>
                </a:quadBezTo>
                <a:cubicBezTo>
                  <a:pt x="0" y="19309"/>
                  <a:pt x="24" y="19251"/>
                  <a:pt x="67" y="19207"/>
                </a:cubicBezTo>
                <a:cubicBezTo>
                  <a:pt x="111" y="19164"/>
                  <a:pt x="169" y="19140"/>
                  <a:pt x="230" y="19140"/>
                </a:cubicBezTo>
                <a:lnTo>
                  <a:pt x="4540" y="19140"/>
                </a:lnTo>
                <a:cubicBezTo>
                  <a:pt x="4669" y="19140"/>
                  <a:pt x="4774" y="19241"/>
                  <a:pt x="4780" y="19370"/>
                </a:cubicBezTo>
                <a:quadBezTo>
                  <a:pt x="4930" y="22540"/>
                  <a:pt x="6860" y="22950"/>
                </a:quadBezTo>
                <a:cubicBezTo>
                  <a:pt x="7044" y="22987"/>
                  <a:pt x="7235" y="22940"/>
                  <a:pt x="7381" y="22822"/>
                </a:cubicBezTo>
                <a:cubicBezTo>
                  <a:pt x="7526" y="22703"/>
                  <a:pt x="7610" y="22527"/>
                  <a:pt x="7610" y="22340"/>
                </a:cubicBezTo>
                <a:lnTo>
                  <a:pt x="7610" y="17730"/>
                </a:lnTo>
                <a:cubicBezTo>
                  <a:pt x="7610" y="17060"/>
                  <a:pt x="7171" y="16470"/>
                  <a:pt x="6530" y="16280"/>
                </a:cubicBezTo>
                <a:quadBezTo>
                  <a:pt x="-30" y="14330"/>
                  <a:pt x="500" y="8850"/>
                </a:quadBezTo>
                <a:quadBezTo>
                  <a:pt x="1050" y="3130"/>
                  <a:pt x="6930" y="2350"/>
                </a:quadBezTo>
                <a:cubicBezTo>
                  <a:pt x="7314" y="2298"/>
                  <a:pt x="7600" y="1969"/>
                  <a:pt x="7600" y="1580"/>
                </a:cubicBezTo>
                <a:lnTo>
                  <a:pt x="7600" y="660"/>
                </a:lnTo>
                <a:cubicBezTo>
                  <a:pt x="7600" y="485"/>
                  <a:pt x="7670" y="317"/>
                  <a:pt x="7793" y="193"/>
                </a:cubicBezTo>
                <a:cubicBezTo>
                  <a:pt x="7917" y="70"/>
                  <a:pt x="8085" y="0"/>
                  <a:pt x="8260" y="0"/>
                </a:cubicBezTo>
                <a:lnTo>
                  <a:pt x="8760" y="0"/>
                </a:lnTo>
                <a:cubicBezTo>
                  <a:pt x="8927" y="0"/>
                  <a:pt x="9087" y="65"/>
                  <a:pt x="9205" y="182"/>
                </a:cubicBezTo>
                <a:cubicBezTo>
                  <a:pt x="9324" y="298"/>
                  <a:pt x="9390" y="456"/>
                  <a:pt x="9390" y="620"/>
                </a:cubicBezTo>
                <a:lnTo>
                  <a:pt x="9390" y="1650"/>
                </a:lnTo>
                <a:cubicBezTo>
                  <a:pt x="9390" y="2027"/>
                  <a:pt x="9664" y="2344"/>
                  <a:pt x="10030" y="2390"/>
                </a:cubicBezTo>
                <a:quadBezTo>
                  <a:pt x="15920" y="3170"/>
                  <a:pt x="16420" y="9010"/>
                </a:quadBezTo>
                <a:cubicBezTo>
                  <a:pt x="16438" y="9200"/>
                  <a:pt x="16375" y="9388"/>
                  <a:pt x="16248" y="9529"/>
                </a:cubicBezTo>
                <a:cubicBezTo>
                  <a:pt x="16120" y="9670"/>
                  <a:pt x="15940" y="9750"/>
                  <a:pt x="15750" y="9750"/>
                </a:cubicBezTo>
                <a:lnTo>
                  <a:pt x="12510" y="9750"/>
                </a:lnTo>
                <a:cubicBezTo>
                  <a:pt x="12290" y="9750"/>
                  <a:pt x="12080" y="9658"/>
                  <a:pt x="11931" y="9497"/>
                </a:cubicBezTo>
                <a:cubicBezTo>
                  <a:pt x="11781" y="9336"/>
                  <a:pt x="11705" y="9120"/>
                  <a:pt x="11720" y="8900"/>
                </a:cubicBezTo>
                <a:quadBezTo>
                  <a:pt x="11780" y="8000"/>
                  <a:pt x="10640" y="6800"/>
                </a:quadBezTo>
                <a:cubicBezTo>
                  <a:pt x="10433" y="6585"/>
                  <a:pt x="10116" y="6517"/>
                  <a:pt x="9839" y="6629"/>
                </a:cubicBezTo>
                <a:cubicBezTo>
                  <a:pt x="9562" y="6741"/>
                  <a:pt x="9380" y="7011"/>
                  <a:pt x="9380" y="7310"/>
                </a:cubicBezTo>
                <a:lnTo>
                  <a:pt x="9380" y="11590"/>
                </a:lnTo>
                <a:cubicBezTo>
                  <a:pt x="9380" y="11969"/>
                  <a:pt x="9615" y="12308"/>
                  <a:pt x="9970" y="12440"/>
                </a:cubicBezTo>
                <a:cubicBezTo>
                  <a:pt x="14570" y="14150"/>
                  <a:pt x="18010" y="16100"/>
                  <a:pt x="16690" y="21930"/>
                </a:cubicBezTo>
                <a:quadBezTo>
                  <a:pt x="15690" y="26330"/>
                  <a:pt x="10120" y="27190"/>
                </a:quadBezTo>
                <a:cubicBezTo>
                  <a:pt x="9706" y="27253"/>
                  <a:pt x="9400" y="27614"/>
                  <a:pt x="9400" y="28040"/>
                </a:cubicBezTo>
                <a:lnTo>
                  <a:pt x="9400" y="30220"/>
                </a:lnTo>
                <a:cubicBezTo>
                  <a:pt x="9400" y="30480"/>
                  <a:pt x="9190" y="30690"/>
                  <a:pt x="8930" y="30690"/>
                </a:cubicBezTo>
                <a:lnTo>
                  <a:pt x="7930" y="30690"/>
                </a:lnTo>
                <a:cubicBezTo>
                  <a:pt x="7737" y="30690"/>
                  <a:pt x="7580" y="30538"/>
                  <a:pt x="7580" y="30350"/>
                </a:cubicBezTo>
                <a:close/>
                <a:moveTo>
                  <a:pt x="98370" y="19705"/>
                </a:moveTo>
                <a:quadBezTo>
                  <a:pt x="98540" y="19705"/>
                  <a:pt x="98881" y="18210"/>
                </a:quadBezTo>
                <a:quadBezTo>
                  <a:pt x="101570" y="6400"/>
                  <a:pt x="102540" y="2470"/>
                </a:quadBezTo>
                <a:cubicBezTo>
                  <a:pt x="102622" y="2141"/>
                  <a:pt x="102919" y="1910"/>
                  <a:pt x="103260" y="1910"/>
                </a:cubicBezTo>
                <a:lnTo>
                  <a:pt x="109740" y="1910"/>
                </a:lnTo>
                <a:cubicBezTo>
                  <a:pt x="110077" y="1910"/>
                  <a:pt x="110350" y="2188"/>
                  <a:pt x="110350" y="2530"/>
                </a:cubicBezTo>
                <a:lnTo>
                  <a:pt x="110350" y="26380"/>
                </a:lnTo>
                <a:cubicBezTo>
                  <a:pt x="110350" y="26478"/>
                  <a:pt x="110311" y="26572"/>
                  <a:pt x="110242" y="26642"/>
                </a:cubicBezTo>
                <a:cubicBezTo>
                  <a:pt x="110172" y="26711"/>
                  <a:pt x="110078" y="26750"/>
                  <a:pt x="109980" y="26750"/>
                </a:cubicBezTo>
                <a:lnTo>
                  <a:pt x="105610" y="26750"/>
                </a:lnTo>
                <a:cubicBezTo>
                  <a:pt x="105520" y="26750"/>
                  <a:pt x="105433" y="26714"/>
                  <a:pt x="105370" y="26650"/>
                </a:cubicBezTo>
                <a:cubicBezTo>
                  <a:pt x="105306" y="26587"/>
                  <a:pt x="105270" y="26500"/>
                  <a:pt x="105270" y="26410"/>
                </a:cubicBezTo>
                <a:lnTo>
                  <a:pt x="105270" y="9160"/>
                </a:lnTo>
                <a:cubicBezTo>
                  <a:pt x="105270" y="9093"/>
                  <a:pt x="105219" y="9036"/>
                  <a:pt x="105153" y="9028"/>
                </a:cubicBezTo>
                <a:cubicBezTo>
                  <a:pt x="105086" y="9021"/>
                  <a:pt x="105025" y="9065"/>
                  <a:pt x="105010" y="9130"/>
                </a:cubicBezTo>
                <a:lnTo>
                  <a:pt x="101140" y="26150"/>
                </a:lnTo>
                <a:cubicBezTo>
                  <a:pt x="101068" y="26452"/>
                  <a:pt x="100819" y="26679"/>
                  <a:pt x="100513" y="26724"/>
                </a:cubicBezTo>
                <a:quadBezTo>
                  <a:pt x="100323" y="26750"/>
                  <a:pt x="98369" y="26750"/>
                </a:quadBezTo>
                <a:quadBezTo>
                  <a:pt x="96415" y="26750"/>
                  <a:pt x="96226" y="26724"/>
                </a:quadBezTo>
                <a:cubicBezTo>
                  <a:pt x="95919" y="26679"/>
                  <a:pt x="95671" y="26451"/>
                  <a:pt x="95598" y="26149"/>
                </a:cubicBezTo>
                <a:lnTo>
                  <a:pt x="91734" y="9128"/>
                </a:lnTo>
                <a:cubicBezTo>
                  <a:pt x="91719" y="9062"/>
                  <a:pt x="91657" y="9019"/>
                  <a:pt x="91591" y="9026"/>
                </a:cubicBezTo>
                <a:cubicBezTo>
                  <a:pt x="91524" y="9034"/>
                  <a:pt x="91474" y="9091"/>
                  <a:pt x="91474" y="9158"/>
                </a:cubicBezTo>
                <a:lnTo>
                  <a:pt x="91468" y="26408"/>
                </a:lnTo>
                <a:cubicBezTo>
                  <a:pt x="91468" y="26498"/>
                  <a:pt x="91432" y="26585"/>
                  <a:pt x="91369" y="26648"/>
                </a:cubicBezTo>
                <a:cubicBezTo>
                  <a:pt x="91305" y="26712"/>
                  <a:pt x="91218" y="26748"/>
                  <a:pt x="91128" y="26748"/>
                </a:cubicBezTo>
                <a:lnTo>
                  <a:pt x="86758" y="26746"/>
                </a:lnTo>
                <a:cubicBezTo>
                  <a:pt x="86660" y="26746"/>
                  <a:pt x="86566" y="26707"/>
                  <a:pt x="86497" y="26638"/>
                </a:cubicBezTo>
                <a:cubicBezTo>
                  <a:pt x="86427" y="26569"/>
                  <a:pt x="86388" y="26474"/>
                  <a:pt x="86388" y="26376"/>
                </a:cubicBezTo>
                <a:lnTo>
                  <a:pt x="86396" y="2526"/>
                </a:lnTo>
                <a:cubicBezTo>
                  <a:pt x="86396" y="2362"/>
                  <a:pt x="86460" y="2204"/>
                  <a:pt x="86574" y="2088"/>
                </a:cubicBezTo>
                <a:cubicBezTo>
                  <a:pt x="86689" y="1972"/>
                  <a:pt x="86844" y="1907"/>
                  <a:pt x="87006" y="1907"/>
                </a:cubicBezTo>
                <a:lnTo>
                  <a:pt x="93486" y="1909"/>
                </a:lnTo>
                <a:cubicBezTo>
                  <a:pt x="93827" y="1909"/>
                  <a:pt x="94123" y="2140"/>
                  <a:pt x="94206" y="2469"/>
                </a:cubicBezTo>
                <a:quadBezTo>
                  <a:pt x="95174" y="6399"/>
                  <a:pt x="97860" y="18210"/>
                </a:quadBezTo>
                <a:quadBezTo>
                  <a:pt x="98200" y="19705"/>
                  <a:pt x="98370" y="19705"/>
                </a:quadBezTo>
                <a:close/>
                <a:moveTo>
                  <a:pt x="53070" y="11920"/>
                </a:moveTo>
                <a:quadBezTo>
                  <a:pt x="55870" y="10060"/>
                  <a:pt x="59160" y="11230"/>
                </a:quadBezTo>
                <a:cubicBezTo>
                  <a:pt x="63570" y="12800"/>
                  <a:pt x="64810" y="17290"/>
                  <a:pt x="63700" y="21450"/>
                </a:cubicBezTo>
                <a:quadBezTo>
                  <a:pt x="62300" y="26690"/>
                  <a:pt x="56790" y="27240"/>
                </a:quadBezTo>
                <a:cubicBezTo>
                  <a:pt x="47170" y="28220"/>
                  <a:pt x="46580" y="17570"/>
                  <a:pt x="47490" y="10730"/>
                </a:cubicBezTo>
                <a:cubicBezTo>
                  <a:pt x="48340" y="4340"/>
                  <a:pt x="53290" y="280"/>
                  <a:pt x="59850" y="2980"/>
                </a:cubicBezTo>
                <a:quadBezTo>
                  <a:pt x="62960" y="4270"/>
                  <a:pt x="63470" y="8110"/>
                </a:quadBezTo>
                <a:cubicBezTo>
                  <a:pt x="63493" y="8271"/>
                  <a:pt x="63443" y="8434"/>
                  <a:pt x="63334" y="8557"/>
                </a:cubicBezTo>
                <a:cubicBezTo>
                  <a:pt x="63224" y="8680"/>
                  <a:pt x="63066" y="8750"/>
                  <a:pt x="62900" y="8750"/>
                </a:cubicBezTo>
                <a:lnTo>
                  <a:pt x="59170" y="8750"/>
                </a:lnTo>
                <a:cubicBezTo>
                  <a:pt x="58821" y="8750"/>
                  <a:pt x="58510" y="8535"/>
                  <a:pt x="58390" y="8210"/>
                </a:cubicBezTo>
                <a:quadBezTo>
                  <a:pt x="57460" y="5660"/>
                  <a:pt x="54850" y="6750"/>
                </a:quadBezTo>
                <a:cubicBezTo>
                  <a:pt x="54086" y="7062"/>
                  <a:pt x="53490" y="7687"/>
                  <a:pt x="53210" y="8470"/>
                </a:cubicBezTo>
                <a:lnTo>
                  <a:pt x="52220" y="11250"/>
                </a:lnTo>
                <a:cubicBezTo>
                  <a:pt x="52138" y="11482"/>
                  <a:pt x="52213" y="11740"/>
                  <a:pt x="52405" y="11892"/>
                </a:cubicBezTo>
                <a:cubicBezTo>
                  <a:pt x="52598" y="12044"/>
                  <a:pt x="52866" y="12055"/>
                  <a:pt x="53070" y="11920"/>
                </a:cubicBezTo>
                <a:close/>
                <a:moveTo>
                  <a:pt x="73437" y="21453"/>
                </a:moveTo>
                <a:cubicBezTo>
                  <a:pt x="73295" y="21572"/>
                  <a:pt x="73242" y="21768"/>
                  <a:pt x="73305" y="21942"/>
                </a:cubicBezTo>
                <a:cubicBezTo>
                  <a:pt x="73368" y="22116"/>
                  <a:pt x="73532" y="22232"/>
                  <a:pt x="73717" y="22232"/>
                </a:cubicBezTo>
                <a:lnTo>
                  <a:pt x="82649" y="22227"/>
                </a:lnTo>
                <a:cubicBezTo>
                  <a:pt x="82736" y="22227"/>
                  <a:pt x="82820" y="22261"/>
                  <a:pt x="82882" y="22321"/>
                </a:cubicBezTo>
                <a:cubicBezTo>
                  <a:pt x="82944" y="22381"/>
                  <a:pt x="82979" y="22462"/>
                  <a:pt x="82979" y="22547"/>
                </a:cubicBezTo>
                <a:lnTo>
                  <a:pt x="82981" y="26353"/>
                </a:lnTo>
                <a:cubicBezTo>
                  <a:pt x="82981" y="26454"/>
                  <a:pt x="82941" y="26550"/>
                  <a:pt x="82870" y="26622"/>
                </a:cubicBezTo>
                <a:cubicBezTo>
                  <a:pt x="82799" y="26693"/>
                  <a:pt x="82702" y="26733"/>
                  <a:pt x="82601" y="26733"/>
                </a:cubicBezTo>
                <a:lnTo>
                  <a:pt x="66856" y="26742"/>
                </a:lnTo>
                <a:cubicBezTo>
                  <a:pt x="66696" y="26742"/>
                  <a:pt x="66542" y="26676"/>
                  <a:pt x="66432" y="26558"/>
                </a:cubicBezTo>
                <a:cubicBezTo>
                  <a:pt x="66323" y="26441"/>
                  <a:pt x="66266" y="26283"/>
                  <a:pt x="66276" y="26123"/>
                </a:cubicBezTo>
                <a:cubicBezTo>
                  <a:pt x="66702" y="19809"/>
                  <a:pt x="70697" y="17668"/>
                  <a:pt x="75970" y="13519"/>
                </a:cubicBezTo>
                <a:cubicBezTo>
                  <a:pt x="78017" y="11910"/>
                  <a:pt x="78804" y="7114"/>
                  <a:pt x="75017" y="6686"/>
                </a:cubicBezTo>
                <a:cubicBezTo>
                  <a:pt x="72390" y="6388"/>
                  <a:pt x="71721" y="8277"/>
                  <a:pt x="71443" y="10455"/>
                </a:cubicBezTo>
                <a:cubicBezTo>
                  <a:pt x="71397" y="10814"/>
                  <a:pt x="71089" y="11084"/>
                  <a:pt x="70724" y="11084"/>
                </a:cubicBezTo>
                <a:lnTo>
                  <a:pt x="67167" y="11086"/>
                </a:lnTo>
                <a:cubicBezTo>
                  <a:pt x="66998" y="11087"/>
                  <a:pt x="66836" y="11017"/>
                  <a:pt x="66719" y="10895"/>
                </a:cubicBezTo>
                <a:cubicBezTo>
                  <a:pt x="66601" y="10772"/>
                  <a:pt x="66540" y="10607"/>
                  <a:pt x="66547" y="10437"/>
                </a:cubicBezTo>
                <a:quadBezTo>
                  <a:pt x="66922" y="1556"/>
                  <a:pt x="75734" y="2350"/>
                </a:quadBezTo>
                <a:cubicBezTo>
                  <a:pt x="83657" y="3055"/>
                  <a:pt x="85231" y="12615"/>
                  <a:pt x="79429" y="16924"/>
                </a:cubicBezTo>
                <a:quadBezTo>
                  <a:pt x="74296" y="20733"/>
                  <a:pt x="73437" y="21453"/>
                </a:quadBezTo>
                <a:close/>
                <a:moveTo>
                  <a:pt x="27750" y="21580"/>
                </a:moveTo>
                <a:lnTo>
                  <a:pt x="19520" y="21580"/>
                </a:lnTo>
                <a:cubicBezTo>
                  <a:pt x="19215" y="21580"/>
                  <a:pt x="18956" y="21359"/>
                  <a:pt x="18910" y="21060"/>
                </a:cubicBezTo>
                <a:quadBezTo>
                  <a:pt x="18410" y="17740"/>
                  <a:pt x="19230" y="16390"/>
                </a:quadBezTo>
                <a:quadBezTo>
                  <a:pt x="22200" y="11470"/>
                  <a:pt x="27240" y="3080"/>
                </a:quadBezTo>
                <a:cubicBezTo>
                  <a:pt x="27438" y="2745"/>
                  <a:pt x="27799" y="2540"/>
                  <a:pt x="28190" y="2540"/>
                </a:cubicBezTo>
                <a:lnTo>
                  <a:pt x="32650" y="2540"/>
                </a:lnTo>
                <a:cubicBezTo>
                  <a:pt x="32801" y="2540"/>
                  <a:pt x="32946" y="2601"/>
                  <a:pt x="33053" y="2710"/>
                </a:cubicBezTo>
                <a:cubicBezTo>
                  <a:pt x="33160" y="2819"/>
                  <a:pt x="33220" y="2966"/>
                  <a:pt x="33220" y="3120"/>
                </a:cubicBezTo>
                <a:lnTo>
                  <a:pt x="33220" y="16950"/>
                </a:lnTo>
                <a:cubicBezTo>
                  <a:pt x="33220" y="17265"/>
                  <a:pt x="33475" y="17520"/>
                  <a:pt x="33790" y="17520"/>
                </a:cubicBezTo>
                <a:lnTo>
                  <a:pt x="35490" y="17520"/>
                </a:lnTo>
                <a:cubicBezTo>
                  <a:pt x="35620" y="17520"/>
                  <a:pt x="35745" y="17573"/>
                  <a:pt x="35836" y="17666"/>
                </a:cubicBezTo>
                <a:cubicBezTo>
                  <a:pt x="35928" y="17760"/>
                  <a:pt x="35980" y="17887"/>
                  <a:pt x="35980" y="18020"/>
                </a:cubicBezTo>
                <a:lnTo>
                  <a:pt x="35980" y="21060"/>
                </a:lnTo>
                <a:cubicBezTo>
                  <a:pt x="35980" y="21190"/>
                  <a:pt x="35928" y="21315"/>
                  <a:pt x="35836" y="21406"/>
                </a:cubicBezTo>
                <a:cubicBezTo>
                  <a:pt x="35745" y="21498"/>
                  <a:pt x="35620" y="21550"/>
                  <a:pt x="35490" y="21550"/>
                </a:cubicBezTo>
                <a:lnTo>
                  <a:pt x="33790" y="21550"/>
                </a:lnTo>
                <a:cubicBezTo>
                  <a:pt x="33492" y="21550"/>
                  <a:pt x="33250" y="21796"/>
                  <a:pt x="33250" y="22100"/>
                </a:cubicBezTo>
                <a:lnTo>
                  <a:pt x="33250" y="26450"/>
                </a:lnTo>
                <a:cubicBezTo>
                  <a:pt x="33250" y="26605"/>
                  <a:pt x="33120" y="26730"/>
                  <a:pt x="32960" y="26730"/>
                </a:cubicBezTo>
                <a:lnTo>
                  <a:pt x="28580" y="26730"/>
                </a:lnTo>
                <a:cubicBezTo>
                  <a:pt x="28420" y="26730"/>
                  <a:pt x="28290" y="26605"/>
                  <a:pt x="28290" y="26450"/>
                </a:cubicBezTo>
                <a:lnTo>
                  <a:pt x="28290" y="22120"/>
                </a:lnTo>
                <a:cubicBezTo>
                  <a:pt x="28290" y="21977"/>
                  <a:pt x="28233" y="21839"/>
                  <a:pt x="28132" y="21738"/>
                </a:cubicBezTo>
                <a:cubicBezTo>
                  <a:pt x="28031" y="21637"/>
                  <a:pt x="27893" y="21580"/>
                  <a:pt x="27750" y="21580"/>
                </a:cubicBezTo>
                <a:close/>
                <a:moveTo>
                  <a:pt x="7601" y="11070"/>
                </a:moveTo>
                <a:cubicBezTo>
                  <a:pt x="7602" y="11129"/>
                  <a:pt x="7581" y="11185"/>
                  <a:pt x="7540" y="11227"/>
                </a:cubicBezTo>
                <a:cubicBezTo>
                  <a:pt x="7500" y="11270"/>
                  <a:pt x="7445" y="11294"/>
                  <a:pt x="7386" y="11296"/>
                </a:cubicBezTo>
                <a:lnTo>
                  <a:pt x="7266" y="11299"/>
                </a:lnTo>
                <a:cubicBezTo>
                  <a:pt x="6726" y="11312"/>
                  <a:pt x="6201" y="11101"/>
                  <a:pt x="5809" y="10713"/>
                </a:cubicBezTo>
                <a:cubicBezTo>
                  <a:pt x="5417" y="10325"/>
                  <a:pt x="5189" y="9791"/>
                  <a:pt x="5175" y="9229"/>
                </a:cubicBezTo>
                <a:lnTo>
                  <a:pt x="5165" y="8829"/>
                </a:lnTo>
                <a:cubicBezTo>
                  <a:pt x="5152" y="8267"/>
                  <a:pt x="5353" y="7723"/>
                  <a:pt x="5726" y="7316"/>
                </a:cubicBezTo>
                <a:cubicBezTo>
                  <a:pt x="6099" y="6909"/>
                  <a:pt x="6612" y="6673"/>
                  <a:pt x="7153" y="6660"/>
                </a:cubicBezTo>
                <a:lnTo>
                  <a:pt x="7273" y="6657"/>
                </a:lnTo>
                <a:cubicBezTo>
                  <a:pt x="7395" y="6654"/>
                  <a:pt x="7495" y="6750"/>
                  <a:pt x="7498" y="6872"/>
                </a:cubicBezTo>
                <a:lnTo>
                  <a:pt x="7601" y="11070"/>
                </a:lnTo>
                <a:close/>
                <a:moveTo>
                  <a:pt x="27802" y="8633"/>
                </a:moveTo>
                <a:cubicBezTo>
                  <a:pt x="27855" y="8537"/>
                  <a:pt x="27966" y="8489"/>
                  <a:pt x="28072" y="8518"/>
                </a:cubicBezTo>
                <a:cubicBezTo>
                  <a:pt x="28178" y="8547"/>
                  <a:pt x="28252" y="8644"/>
                  <a:pt x="28251" y="8754"/>
                </a:cubicBezTo>
                <a:lnTo>
                  <a:pt x="28216" y="16985"/>
                </a:lnTo>
                <a:cubicBezTo>
                  <a:pt x="28214" y="17299"/>
                  <a:pt x="27958" y="17553"/>
                  <a:pt x="27644" y="17551"/>
                </a:cubicBezTo>
                <a:lnTo>
                  <a:pt x="23379" y="17533"/>
                </a:lnTo>
                <a:cubicBezTo>
                  <a:pt x="23279" y="17533"/>
                  <a:pt x="23188" y="17480"/>
                  <a:pt x="23137" y="17394"/>
                </a:cubicBezTo>
                <a:cubicBezTo>
                  <a:pt x="23086" y="17308"/>
                  <a:pt x="23084" y="17201"/>
                  <a:pt x="23131" y="17112"/>
                </a:cubicBezTo>
                <a:lnTo>
                  <a:pt x="27802" y="8633"/>
                </a:lnTo>
                <a:close/>
                <a:moveTo>
                  <a:pt x="55485" y="14954"/>
                </a:moveTo>
                <a:cubicBezTo>
                  <a:pt x="57345" y="14870"/>
                  <a:pt x="58935" y="16622"/>
                  <a:pt x="59037" y="18867"/>
                </a:cubicBezTo>
                <a:cubicBezTo>
                  <a:pt x="59139" y="21113"/>
                  <a:pt x="57714" y="23001"/>
                  <a:pt x="55855" y="23086"/>
                </a:cubicBezTo>
                <a:cubicBezTo>
                  <a:pt x="54962" y="23126"/>
                  <a:pt x="54086" y="22737"/>
                  <a:pt x="53420" y="22003"/>
                </a:cubicBezTo>
                <a:cubicBezTo>
                  <a:pt x="52754" y="21269"/>
                  <a:pt x="52352" y="20251"/>
                  <a:pt x="52303" y="19173"/>
                </a:cubicBezTo>
                <a:cubicBezTo>
                  <a:pt x="52255" y="18095"/>
                  <a:pt x="52562" y="17044"/>
                  <a:pt x="53159" y="16253"/>
                </a:cubicBezTo>
                <a:cubicBezTo>
                  <a:pt x="53756" y="15462"/>
                  <a:pt x="54593" y="14995"/>
                  <a:pt x="55485" y="14954"/>
                </a:cubicBezTo>
                <a:close/>
                <a:moveTo>
                  <a:pt x="9380" y="17890"/>
                </a:moveTo>
                <a:cubicBezTo>
                  <a:pt x="9380" y="17768"/>
                  <a:pt x="9479" y="17670"/>
                  <a:pt x="9600" y="17670"/>
                </a:cubicBezTo>
                <a:lnTo>
                  <a:pt x="9730" y="17670"/>
                </a:lnTo>
                <a:cubicBezTo>
                  <a:pt x="10962" y="17670"/>
                  <a:pt x="11960" y="18731"/>
                  <a:pt x="11960" y="20040"/>
                </a:cubicBezTo>
                <a:lnTo>
                  <a:pt x="11960" y="20600"/>
                </a:lnTo>
                <a:cubicBezTo>
                  <a:pt x="11960" y="21229"/>
                  <a:pt x="11725" y="21831"/>
                  <a:pt x="11307" y="22276"/>
                </a:cubicBezTo>
                <a:cubicBezTo>
                  <a:pt x="10889" y="22720"/>
                  <a:pt x="10321" y="22970"/>
                  <a:pt x="9730" y="22970"/>
                </a:cubicBezTo>
                <a:lnTo>
                  <a:pt x="9600" y="22970"/>
                </a:lnTo>
                <a:cubicBezTo>
                  <a:pt x="9542" y="22970"/>
                  <a:pt x="9486" y="22947"/>
                  <a:pt x="9444" y="22906"/>
                </a:cubicBezTo>
                <a:cubicBezTo>
                  <a:pt x="9403" y="22864"/>
                  <a:pt x="9380" y="22808"/>
                  <a:pt x="9380" y="22750"/>
                </a:cubicBezTo>
                <a:lnTo>
                  <a:pt x="9380" y="17890"/>
                </a:lnTo>
                <a:close/>
                <a:moveTo>
                  <a:pt x="44114" y="26355"/>
                </a:moveTo>
                <a:cubicBezTo>
                  <a:pt x="44114" y="26576"/>
                  <a:pt x="43936" y="26756"/>
                  <a:pt x="43715" y="26756"/>
                </a:cubicBezTo>
                <a:lnTo>
                  <a:pt x="39155" y="26764"/>
                </a:lnTo>
                <a:cubicBezTo>
                  <a:pt x="39049" y="26764"/>
                  <a:pt x="38947" y="26722"/>
                  <a:pt x="38872" y="26647"/>
                </a:cubicBezTo>
                <a:cubicBezTo>
                  <a:pt x="38796" y="26572"/>
                  <a:pt x="38754" y="26471"/>
                  <a:pt x="38754" y="26365"/>
                </a:cubicBezTo>
                <a:lnTo>
                  <a:pt x="38746" y="21865"/>
                </a:lnTo>
                <a:cubicBezTo>
                  <a:pt x="38746" y="21644"/>
                  <a:pt x="38924" y="21464"/>
                  <a:pt x="39145" y="21464"/>
                </a:cubicBezTo>
                <a:lnTo>
                  <a:pt x="43705" y="21456"/>
                </a:lnTo>
                <a:cubicBezTo>
                  <a:pt x="43926" y="21456"/>
                  <a:pt x="44106" y="21634"/>
                  <a:pt x="44106" y="21855"/>
                </a:cubicBezTo>
                <a:lnTo>
                  <a:pt x="44114" y="26355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5" name="bf-6"/>
          <p:cNvSpPr/>
          <p:nvPr/>
        </p:nvSpPr>
        <p:spPr>
          <a:xfrm>
            <a:off x="6333698" y="1011963"/>
            <a:ext cx="655758" cy="292202"/>
          </a:xfrm>
          <a:custGeom>
            <a:avLst/>
            <a:gdLst/>
            <a:ahLst/>
            <a:cxnLst/>
            <a:rect l="0" t="0" r="r" b="b"/>
            <a:pathLst>
              <a:path w="68846" h="30677" stroke="1" extrusionOk="0">
                <a:moveTo>
                  <a:pt x="8926" y="30677"/>
                </a:moveTo>
                <a:lnTo>
                  <a:pt x="7926" y="30677"/>
                </a:lnTo>
                <a:cubicBezTo>
                  <a:pt x="7833" y="30677"/>
                  <a:pt x="7744" y="30642"/>
                  <a:pt x="7679" y="30578"/>
                </a:cubicBezTo>
                <a:cubicBezTo>
                  <a:pt x="7613" y="30514"/>
                  <a:pt x="7576" y="30428"/>
                  <a:pt x="7576" y="30337"/>
                </a:cubicBezTo>
                <a:lnTo>
                  <a:pt x="7576" y="27908"/>
                </a:lnTo>
                <a:cubicBezTo>
                  <a:pt x="7576" y="27546"/>
                  <a:pt x="7304" y="27243"/>
                  <a:pt x="6947" y="27209"/>
                </a:cubicBezTo>
                <a:quadBezTo>
                  <a:pt x="-10" y="26549"/>
                  <a:pt x="0" y="19362"/>
                </a:quadBezTo>
                <a:cubicBezTo>
                  <a:pt x="0" y="19301"/>
                  <a:pt x="24" y="19242"/>
                  <a:pt x="67" y="19199"/>
                </a:cubicBezTo>
                <a:cubicBezTo>
                  <a:pt x="110" y="19156"/>
                  <a:pt x="169" y="19132"/>
                  <a:pt x="230" y="19132"/>
                </a:cubicBezTo>
                <a:lnTo>
                  <a:pt x="4538" y="19132"/>
                </a:lnTo>
                <a:cubicBezTo>
                  <a:pt x="4667" y="19132"/>
                  <a:pt x="4772" y="19233"/>
                  <a:pt x="4778" y="19362"/>
                </a:cubicBezTo>
                <a:quadBezTo>
                  <a:pt x="4928" y="22531"/>
                  <a:pt x="6857" y="22940"/>
                </a:quadBezTo>
                <a:cubicBezTo>
                  <a:pt x="7041" y="22977"/>
                  <a:pt x="7232" y="22930"/>
                  <a:pt x="7377" y="22812"/>
                </a:cubicBezTo>
                <a:cubicBezTo>
                  <a:pt x="7522" y="22694"/>
                  <a:pt x="7607" y="22517"/>
                  <a:pt x="7607" y="22331"/>
                </a:cubicBezTo>
                <a:lnTo>
                  <a:pt x="7607" y="17723"/>
                </a:lnTo>
                <a:cubicBezTo>
                  <a:pt x="7607" y="17053"/>
                  <a:pt x="7168" y="16463"/>
                  <a:pt x="6527" y="16273"/>
                </a:cubicBezTo>
                <a:quadBezTo>
                  <a:pt x="-30" y="14324"/>
                  <a:pt x="500" y="8846"/>
                </a:quadBezTo>
                <a:quadBezTo>
                  <a:pt x="1050" y="3128"/>
                  <a:pt x="6928" y="2349"/>
                </a:quadBezTo>
                <a:cubicBezTo>
                  <a:pt x="7312" y="2297"/>
                  <a:pt x="7598" y="1969"/>
                  <a:pt x="7598" y="1579"/>
                </a:cubicBezTo>
                <a:lnTo>
                  <a:pt x="7598" y="660"/>
                </a:lnTo>
                <a:cubicBezTo>
                  <a:pt x="7598" y="485"/>
                  <a:pt x="7667" y="317"/>
                  <a:pt x="7791" y="193"/>
                </a:cubicBezTo>
                <a:cubicBezTo>
                  <a:pt x="7915" y="69"/>
                  <a:pt x="8083" y="0"/>
                  <a:pt x="8258" y="0"/>
                </a:cubicBezTo>
                <a:lnTo>
                  <a:pt x="8757" y="0"/>
                </a:lnTo>
                <a:cubicBezTo>
                  <a:pt x="9105" y="0"/>
                  <a:pt x="9387" y="278"/>
                  <a:pt x="9387" y="620"/>
                </a:cubicBezTo>
                <a:lnTo>
                  <a:pt x="9387" y="1649"/>
                </a:lnTo>
                <a:cubicBezTo>
                  <a:pt x="9387" y="2026"/>
                  <a:pt x="9661" y="2343"/>
                  <a:pt x="10027" y="2389"/>
                </a:cubicBezTo>
                <a:quadBezTo>
                  <a:pt x="15914" y="3169"/>
                  <a:pt x="16414" y="9007"/>
                </a:quadBezTo>
                <a:cubicBezTo>
                  <a:pt x="16432" y="9196"/>
                  <a:pt x="16369" y="9385"/>
                  <a:pt x="16242" y="9525"/>
                </a:cubicBezTo>
                <a:cubicBezTo>
                  <a:pt x="16114" y="9666"/>
                  <a:pt x="15934" y="9746"/>
                  <a:pt x="15744" y="9746"/>
                </a:cubicBezTo>
                <a:lnTo>
                  <a:pt x="12505" y="9746"/>
                </a:lnTo>
                <a:cubicBezTo>
                  <a:pt x="12286" y="9746"/>
                  <a:pt x="12076" y="9655"/>
                  <a:pt x="11926" y="9494"/>
                </a:cubicBezTo>
                <a:cubicBezTo>
                  <a:pt x="11776" y="9332"/>
                  <a:pt x="11700" y="9116"/>
                  <a:pt x="11716" y="8897"/>
                </a:cubicBezTo>
                <a:quadBezTo>
                  <a:pt x="11776" y="7997"/>
                  <a:pt x="10636" y="6797"/>
                </a:quadBezTo>
                <a:cubicBezTo>
                  <a:pt x="10429" y="6582"/>
                  <a:pt x="10112" y="6514"/>
                  <a:pt x="9835" y="6627"/>
                </a:cubicBezTo>
                <a:cubicBezTo>
                  <a:pt x="9558" y="6739"/>
                  <a:pt x="9377" y="7008"/>
                  <a:pt x="9377" y="7307"/>
                </a:cubicBezTo>
                <a:lnTo>
                  <a:pt x="9377" y="11585"/>
                </a:lnTo>
                <a:cubicBezTo>
                  <a:pt x="9377" y="11964"/>
                  <a:pt x="9612" y="12303"/>
                  <a:pt x="9966" y="12435"/>
                </a:cubicBezTo>
                <a:cubicBezTo>
                  <a:pt x="14564" y="14144"/>
                  <a:pt x="18003" y="16094"/>
                  <a:pt x="16683" y="21921"/>
                </a:cubicBezTo>
                <a:quadBezTo>
                  <a:pt x="15683" y="26320"/>
                  <a:pt x="10115" y="27179"/>
                </a:quadBezTo>
                <a:cubicBezTo>
                  <a:pt x="9701" y="27242"/>
                  <a:pt x="9396" y="27603"/>
                  <a:pt x="9396" y="28028"/>
                </a:cubicBezTo>
                <a:lnTo>
                  <a:pt x="9396" y="30208"/>
                </a:lnTo>
                <a:cubicBezTo>
                  <a:pt x="9396" y="30332"/>
                  <a:pt x="9346" y="30452"/>
                  <a:pt x="9258" y="30540"/>
                </a:cubicBezTo>
                <a:cubicBezTo>
                  <a:pt x="9170" y="30628"/>
                  <a:pt x="9050" y="30677"/>
                  <a:pt x="8926" y="30677"/>
                </a:cubicBezTo>
                <a:close/>
                <a:moveTo>
                  <a:pt x="25635" y="12417"/>
                </a:moveTo>
                <a:quadBezTo>
                  <a:pt x="26525" y="12557"/>
                  <a:pt x="28465" y="11867"/>
                </a:quadBezTo>
                <a:cubicBezTo>
                  <a:pt x="28769" y="11757"/>
                  <a:pt x="29026" y="11553"/>
                  <a:pt x="29195" y="11287"/>
                </a:cubicBezTo>
                <a:quadBezTo>
                  <a:pt x="30765" y="8827"/>
                  <a:pt x="28915" y="7157"/>
                </a:quadBezTo>
                <a:cubicBezTo>
                  <a:pt x="27783" y="6149"/>
                  <a:pt x="26063" y="6202"/>
                  <a:pt x="25005" y="7277"/>
                </a:cubicBezTo>
                <a:quadBezTo>
                  <a:pt x="24085" y="8207"/>
                  <a:pt x="24105" y="9217"/>
                </a:quadBezTo>
                <a:cubicBezTo>
                  <a:pt x="24110" y="9494"/>
                  <a:pt x="24004" y="9761"/>
                  <a:pt x="23810" y="9958"/>
                </a:cubicBezTo>
                <a:cubicBezTo>
                  <a:pt x="23616" y="10156"/>
                  <a:pt x="23351" y="10267"/>
                  <a:pt x="23075" y="10267"/>
                </a:cubicBezTo>
                <a:lnTo>
                  <a:pt x="20195" y="10267"/>
                </a:lnTo>
                <a:cubicBezTo>
                  <a:pt x="19953" y="10267"/>
                  <a:pt x="19722" y="10165"/>
                  <a:pt x="19559" y="9986"/>
                </a:cubicBezTo>
                <a:cubicBezTo>
                  <a:pt x="19397" y="9806"/>
                  <a:pt x="19319" y="9567"/>
                  <a:pt x="19345" y="9327"/>
                </a:cubicBezTo>
                <a:quadBezTo>
                  <a:pt x="19985" y="3397"/>
                  <a:pt x="25165" y="2447"/>
                </a:quadBezTo>
                <a:cubicBezTo>
                  <a:pt x="28605" y="1817"/>
                  <a:pt x="32915" y="2687"/>
                  <a:pt x="34415" y="6297"/>
                </a:cubicBezTo>
                <a:quadBezTo>
                  <a:pt x="36035" y="10177"/>
                  <a:pt x="33125" y="13317"/>
                </a:quadBezTo>
                <a:cubicBezTo>
                  <a:pt x="33016" y="13434"/>
                  <a:pt x="32961" y="13590"/>
                  <a:pt x="32972" y="13749"/>
                </a:cubicBezTo>
                <a:cubicBezTo>
                  <a:pt x="32984" y="13909"/>
                  <a:pt x="33061" y="14056"/>
                  <a:pt x="33185" y="14157"/>
                </a:cubicBezTo>
                <a:quadBezTo>
                  <a:pt x="36315" y="16707"/>
                  <a:pt x="35505" y="20987"/>
                </a:quadBezTo>
                <a:cubicBezTo>
                  <a:pt x="34565" y="25937"/>
                  <a:pt x="30505" y="27527"/>
                  <a:pt x="25975" y="27227"/>
                </a:cubicBezTo>
                <a:cubicBezTo>
                  <a:pt x="21595" y="26927"/>
                  <a:pt x="18965" y="24237"/>
                  <a:pt x="18865" y="19697"/>
                </a:cubicBezTo>
                <a:cubicBezTo>
                  <a:pt x="18862" y="19512"/>
                  <a:pt x="18934" y="19334"/>
                  <a:pt x="19063" y="19203"/>
                </a:cubicBezTo>
                <a:cubicBezTo>
                  <a:pt x="19193" y="19071"/>
                  <a:pt x="19370" y="18997"/>
                  <a:pt x="19555" y="18997"/>
                </a:cubicBezTo>
                <a:lnTo>
                  <a:pt x="23135" y="18997"/>
                </a:lnTo>
                <a:cubicBezTo>
                  <a:pt x="23448" y="18997"/>
                  <a:pt x="23722" y="19206"/>
                  <a:pt x="23805" y="19507"/>
                </a:cubicBezTo>
                <a:lnTo>
                  <a:pt x="24375" y="21587"/>
                </a:lnTo>
                <a:cubicBezTo>
                  <a:pt x="24427" y="21775"/>
                  <a:pt x="24539" y="21941"/>
                  <a:pt x="24695" y="22057"/>
                </a:cubicBezTo>
                <a:cubicBezTo>
                  <a:pt x="27955" y="24597"/>
                  <a:pt x="31525" y="21847"/>
                  <a:pt x="29935" y="17857"/>
                </a:cubicBezTo>
                <a:cubicBezTo>
                  <a:pt x="29773" y="17463"/>
                  <a:pt x="29476" y="17134"/>
                  <a:pt x="29095" y="16927"/>
                </a:cubicBezTo>
                <a:quadBezTo>
                  <a:pt x="27555" y="16107"/>
                  <a:pt x="25625" y="16147"/>
                </a:quadBezTo>
                <a:cubicBezTo>
                  <a:pt x="25480" y="16150"/>
                  <a:pt x="25340" y="16094"/>
                  <a:pt x="25237" y="15993"/>
                </a:cubicBezTo>
                <a:cubicBezTo>
                  <a:pt x="25133" y="15891"/>
                  <a:pt x="25075" y="15752"/>
                  <a:pt x="25075" y="15607"/>
                </a:cubicBezTo>
                <a:lnTo>
                  <a:pt x="25075" y="12897"/>
                </a:lnTo>
                <a:cubicBezTo>
                  <a:pt x="25075" y="12755"/>
                  <a:pt x="25137" y="12620"/>
                  <a:pt x="25245" y="12527"/>
                </a:cubicBezTo>
                <a:cubicBezTo>
                  <a:pt x="25352" y="12435"/>
                  <a:pt x="25495" y="12395"/>
                  <a:pt x="25635" y="12417"/>
                </a:cubicBezTo>
                <a:close/>
                <a:moveTo>
                  <a:pt x="68409" y="26736"/>
                </a:moveTo>
                <a:lnTo>
                  <a:pt x="64085" y="26733"/>
                </a:lnTo>
                <a:cubicBezTo>
                  <a:pt x="63864" y="26733"/>
                  <a:pt x="63685" y="26558"/>
                  <a:pt x="63685" y="26343"/>
                </a:cubicBezTo>
                <a:lnTo>
                  <a:pt x="63696" y="10668"/>
                </a:lnTo>
                <a:cubicBezTo>
                  <a:pt x="63696" y="10347"/>
                  <a:pt x="63436" y="10087"/>
                  <a:pt x="63116" y="10087"/>
                </a:cubicBezTo>
                <a:lnTo>
                  <a:pt x="58321" y="10084"/>
                </a:lnTo>
                <a:cubicBezTo>
                  <a:pt x="58155" y="10084"/>
                  <a:pt x="58021" y="9949"/>
                  <a:pt x="58021" y="9783"/>
                </a:cubicBezTo>
                <a:lnTo>
                  <a:pt x="58023" y="6740"/>
                </a:lnTo>
                <a:cubicBezTo>
                  <a:pt x="58023" y="6676"/>
                  <a:pt x="58050" y="6614"/>
                  <a:pt x="58098" y="6571"/>
                </a:cubicBezTo>
                <a:cubicBezTo>
                  <a:pt x="58146" y="6527"/>
                  <a:pt x="58209" y="6505"/>
                  <a:pt x="58274" y="6510"/>
                </a:cubicBezTo>
                <a:quadBezTo>
                  <a:pt x="63258" y="6754"/>
                  <a:pt x="64442" y="2961"/>
                </a:quadBezTo>
                <a:cubicBezTo>
                  <a:pt x="64555" y="2604"/>
                  <a:pt x="64888" y="2361"/>
                  <a:pt x="65263" y="2361"/>
                </a:cubicBezTo>
                <a:lnTo>
                  <a:pt x="68256" y="2363"/>
                </a:lnTo>
                <a:cubicBezTo>
                  <a:pt x="68412" y="2364"/>
                  <a:pt x="68563" y="2425"/>
                  <a:pt x="68673" y="2534"/>
                </a:cubicBezTo>
                <a:cubicBezTo>
                  <a:pt x="68784" y="2643"/>
                  <a:pt x="68846" y="2790"/>
                  <a:pt x="68846" y="2944"/>
                </a:cubicBezTo>
                <a:lnTo>
                  <a:pt x="68830" y="26316"/>
                </a:lnTo>
                <a:cubicBezTo>
                  <a:pt x="68830" y="26548"/>
                  <a:pt x="68641" y="26736"/>
                  <a:pt x="68409" y="26736"/>
                </a:cubicBezTo>
                <a:close/>
                <a:moveTo>
                  <a:pt x="37567" y="6750"/>
                </a:moveTo>
                <a:lnTo>
                  <a:pt x="37569" y="3071"/>
                </a:lnTo>
                <a:cubicBezTo>
                  <a:pt x="37569" y="2962"/>
                  <a:pt x="37613" y="2858"/>
                  <a:pt x="37690" y="2781"/>
                </a:cubicBezTo>
                <a:cubicBezTo>
                  <a:pt x="37767" y="2704"/>
                  <a:pt x="37871" y="2661"/>
                  <a:pt x="37980" y="2661"/>
                </a:cubicBezTo>
                <a:lnTo>
                  <a:pt x="54297" y="2671"/>
                </a:lnTo>
                <a:cubicBezTo>
                  <a:pt x="54459" y="2671"/>
                  <a:pt x="54614" y="2735"/>
                  <a:pt x="54728" y="2849"/>
                </a:cubicBezTo>
                <a:cubicBezTo>
                  <a:pt x="54842" y="2964"/>
                  <a:pt x="54907" y="3119"/>
                  <a:pt x="54907" y="3281"/>
                </a:cubicBezTo>
                <a:lnTo>
                  <a:pt x="54905" y="6350"/>
                </a:lnTo>
                <a:cubicBezTo>
                  <a:pt x="54905" y="6582"/>
                  <a:pt x="54819" y="6803"/>
                  <a:pt x="54664" y="6970"/>
                </a:cubicBezTo>
                <a:quadBezTo>
                  <a:pt x="47121" y="15584"/>
                  <a:pt x="46115" y="26282"/>
                </a:quadBezTo>
                <a:cubicBezTo>
                  <a:pt x="46092" y="26537"/>
                  <a:pt x="45875" y="26732"/>
                  <a:pt x="45615" y="26732"/>
                </a:cubicBezTo>
                <a:lnTo>
                  <a:pt x="41315" y="26729"/>
                </a:lnTo>
                <a:cubicBezTo>
                  <a:pt x="41201" y="26729"/>
                  <a:pt x="41091" y="26682"/>
                  <a:pt x="41011" y="26599"/>
                </a:cubicBezTo>
                <a:cubicBezTo>
                  <a:pt x="40932" y="26516"/>
                  <a:pt x="40890" y="26404"/>
                  <a:pt x="40896" y="26289"/>
                </a:cubicBezTo>
                <a:cubicBezTo>
                  <a:pt x="41279" y="19620"/>
                  <a:pt x="44483" y="12863"/>
                  <a:pt x="48715" y="7847"/>
                </a:cubicBezTo>
                <a:cubicBezTo>
                  <a:pt x="48818" y="7723"/>
                  <a:pt x="48842" y="7551"/>
                  <a:pt x="48776" y="7406"/>
                </a:cubicBezTo>
                <a:cubicBezTo>
                  <a:pt x="48709" y="7260"/>
                  <a:pt x="48565" y="7167"/>
                  <a:pt x="48405" y="7166"/>
                </a:cubicBezTo>
                <a:lnTo>
                  <a:pt x="37987" y="7161"/>
                </a:lnTo>
                <a:cubicBezTo>
                  <a:pt x="37755" y="7160"/>
                  <a:pt x="37567" y="6977"/>
                  <a:pt x="37567" y="6750"/>
                </a:cubicBezTo>
                <a:close/>
                <a:moveTo>
                  <a:pt x="7598" y="11098"/>
                </a:moveTo>
                <a:cubicBezTo>
                  <a:pt x="7599" y="11151"/>
                  <a:pt x="7578" y="11202"/>
                  <a:pt x="7541" y="11240"/>
                </a:cubicBezTo>
                <a:cubicBezTo>
                  <a:pt x="7505" y="11279"/>
                  <a:pt x="7454" y="11300"/>
                  <a:pt x="7401" y="11301"/>
                </a:cubicBezTo>
                <a:lnTo>
                  <a:pt x="7301" y="11303"/>
                </a:lnTo>
                <a:cubicBezTo>
                  <a:pt x="6141" y="11321"/>
                  <a:pt x="5186" y="10369"/>
                  <a:pt x="5167" y="9176"/>
                </a:cubicBezTo>
                <a:lnTo>
                  <a:pt x="5163" y="8876"/>
                </a:lnTo>
                <a:cubicBezTo>
                  <a:pt x="5144" y="7683"/>
                  <a:pt x="6069" y="6702"/>
                  <a:pt x="7228" y="6683"/>
                </a:cubicBezTo>
                <a:lnTo>
                  <a:pt x="7328" y="6682"/>
                </a:lnTo>
                <a:cubicBezTo>
                  <a:pt x="7381" y="6681"/>
                  <a:pt x="7433" y="6701"/>
                  <a:pt x="7471" y="6738"/>
                </a:cubicBezTo>
                <a:cubicBezTo>
                  <a:pt x="7509" y="6775"/>
                  <a:pt x="7531" y="6826"/>
                  <a:pt x="7532" y="6879"/>
                </a:cubicBezTo>
                <a:lnTo>
                  <a:pt x="7598" y="11098"/>
                </a:lnTo>
                <a:close/>
                <a:moveTo>
                  <a:pt x="9342" y="17884"/>
                </a:moveTo>
                <a:cubicBezTo>
                  <a:pt x="9342" y="17768"/>
                  <a:pt x="9435" y="17674"/>
                  <a:pt x="9551" y="17673"/>
                </a:cubicBezTo>
                <a:lnTo>
                  <a:pt x="9671" y="17672"/>
                </a:lnTo>
                <a:cubicBezTo>
                  <a:pt x="10925" y="17666"/>
                  <a:pt x="11946" y="18690"/>
                  <a:pt x="11953" y="19960"/>
                </a:cubicBezTo>
                <a:lnTo>
                  <a:pt x="11957" y="20640"/>
                </a:lnTo>
                <a:cubicBezTo>
                  <a:pt x="11960" y="21250"/>
                  <a:pt x="11724" y="21837"/>
                  <a:pt x="11300" y="22270"/>
                </a:cubicBezTo>
                <a:cubicBezTo>
                  <a:pt x="10877" y="22704"/>
                  <a:pt x="10301" y="22949"/>
                  <a:pt x="9699" y="22952"/>
                </a:cubicBezTo>
                <a:lnTo>
                  <a:pt x="9579" y="22953"/>
                </a:lnTo>
                <a:cubicBezTo>
                  <a:pt x="9463" y="22953"/>
                  <a:pt x="9368" y="22860"/>
                  <a:pt x="9368" y="22744"/>
                </a:cubicBezTo>
                <a:lnTo>
                  <a:pt x="9342" y="17884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6" name="bf-9"/>
          <p:cNvSpPr/>
          <p:nvPr/>
        </p:nvSpPr>
        <p:spPr>
          <a:xfrm>
            <a:off x="3359372" y="1032160"/>
            <a:ext cx="957883" cy="288409"/>
          </a:xfrm>
          <a:custGeom>
            <a:avLst/>
            <a:gdLst/>
            <a:ahLst/>
            <a:cxnLst/>
            <a:rect l="0" t="0" r="r" b="b"/>
            <a:pathLst>
              <a:path w="100565" h="30279" stroke="1" extrusionOk="0">
                <a:moveTo>
                  <a:pt x="5670" y="24207"/>
                </a:moveTo>
                <a:lnTo>
                  <a:pt x="5670" y="8547"/>
                </a:lnTo>
                <a:cubicBezTo>
                  <a:pt x="5670" y="8226"/>
                  <a:pt x="5410" y="7967"/>
                  <a:pt x="5090" y="7967"/>
                </a:cubicBezTo>
                <a:lnTo>
                  <a:pt x="300" y="7967"/>
                </a:lnTo>
                <a:cubicBezTo>
                  <a:pt x="134" y="7967"/>
                  <a:pt x="0" y="7832"/>
                  <a:pt x="0" y="7667"/>
                </a:cubicBezTo>
                <a:lnTo>
                  <a:pt x="0" y="4627"/>
                </a:lnTo>
                <a:cubicBezTo>
                  <a:pt x="0" y="4562"/>
                  <a:pt x="27" y="4501"/>
                  <a:pt x="74" y="4457"/>
                </a:cubicBezTo>
                <a:cubicBezTo>
                  <a:pt x="122" y="4414"/>
                  <a:pt x="186" y="4392"/>
                  <a:pt x="250" y="4397"/>
                </a:cubicBezTo>
                <a:quadBezTo>
                  <a:pt x="5230" y="4637"/>
                  <a:pt x="6410" y="847"/>
                </a:quadBezTo>
                <a:cubicBezTo>
                  <a:pt x="6523" y="490"/>
                  <a:pt x="6855" y="247"/>
                  <a:pt x="7230" y="247"/>
                </a:cubicBezTo>
                <a:lnTo>
                  <a:pt x="10220" y="247"/>
                </a:lnTo>
                <a:cubicBezTo>
                  <a:pt x="10546" y="247"/>
                  <a:pt x="10810" y="506"/>
                  <a:pt x="10810" y="827"/>
                </a:cubicBezTo>
                <a:lnTo>
                  <a:pt x="10810" y="24177"/>
                </a:lnTo>
                <a:cubicBezTo>
                  <a:pt x="10810" y="24288"/>
                  <a:pt x="10766" y="24395"/>
                  <a:pt x="10687" y="24474"/>
                </a:cubicBezTo>
                <a:cubicBezTo>
                  <a:pt x="10608" y="24553"/>
                  <a:pt x="10501" y="24597"/>
                  <a:pt x="10390" y="24597"/>
                </a:cubicBezTo>
                <a:lnTo>
                  <a:pt x="6070" y="24597"/>
                </a:lnTo>
                <a:cubicBezTo>
                  <a:pt x="5964" y="24597"/>
                  <a:pt x="5862" y="24556"/>
                  <a:pt x="5787" y="24483"/>
                </a:cubicBezTo>
                <a:cubicBezTo>
                  <a:pt x="5712" y="24409"/>
                  <a:pt x="5670" y="24310"/>
                  <a:pt x="5670" y="24207"/>
                </a:cubicBezTo>
                <a:close/>
                <a:moveTo>
                  <a:pt x="25230" y="20117"/>
                </a:moveTo>
                <a:lnTo>
                  <a:pt x="34170" y="20117"/>
                </a:lnTo>
                <a:cubicBezTo>
                  <a:pt x="34258" y="20117"/>
                  <a:pt x="34341" y="20150"/>
                  <a:pt x="34403" y="20211"/>
                </a:cubicBezTo>
                <a:cubicBezTo>
                  <a:pt x="34465" y="20271"/>
                  <a:pt x="34500" y="20352"/>
                  <a:pt x="34500" y="20437"/>
                </a:cubicBezTo>
                <a:lnTo>
                  <a:pt x="34500" y="24247"/>
                </a:lnTo>
                <a:cubicBezTo>
                  <a:pt x="34500" y="24348"/>
                  <a:pt x="34460" y="24444"/>
                  <a:pt x="34389" y="24515"/>
                </a:cubicBezTo>
                <a:cubicBezTo>
                  <a:pt x="34317" y="24587"/>
                  <a:pt x="34221" y="24627"/>
                  <a:pt x="34120" y="24627"/>
                </a:cubicBezTo>
                <a:lnTo>
                  <a:pt x="18360" y="24627"/>
                </a:lnTo>
                <a:cubicBezTo>
                  <a:pt x="18199" y="24627"/>
                  <a:pt x="18046" y="24560"/>
                  <a:pt x="17936" y="24443"/>
                </a:cubicBezTo>
                <a:cubicBezTo>
                  <a:pt x="17826" y="24325"/>
                  <a:pt x="17770" y="24167"/>
                  <a:pt x="17780" y="24007"/>
                </a:cubicBezTo>
                <a:cubicBezTo>
                  <a:pt x="18210" y="17687"/>
                  <a:pt x="22210" y="15547"/>
                  <a:pt x="27490" y="11397"/>
                </a:cubicBezTo>
                <a:cubicBezTo>
                  <a:pt x="29540" y="9787"/>
                  <a:pt x="30330" y="4987"/>
                  <a:pt x="26540" y="4557"/>
                </a:cubicBezTo>
                <a:cubicBezTo>
                  <a:pt x="23910" y="4257"/>
                  <a:pt x="23240" y="6147"/>
                  <a:pt x="22960" y="8327"/>
                </a:cubicBezTo>
                <a:cubicBezTo>
                  <a:pt x="22914" y="8687"/>
                  <a:pt x="22606" y="8957"/>
                  <a:pt x="22240" y="8957"/>
                </a:cubicBezTo>
                <a:lnTo>
                  <a:pt x="18680" y="8957"/>
                </a:lnTo>
                <a:cubicBezTo>
                  <a:pt x="18510" y="8957"/>
                  <a:pt x="18348" y="8887"/>
                  <a:pt x="18231" y="8765"/>
                </a:cubicBezTo>
                <a:cubicBezTo>
                  <a:pt x="18114" y="8642"/>
                  <a:pt x="18052" y="8476"/>
                  <a:pt x="18060" y="8307"/>
                </a:cubicBezTo>
                <a:quadBezTo>
                  <a:pt x="18440" y="-583"/>
                  <a:pt x="27260" y="217"/>
                </a:quadBezTo>
                <a:cubicBezTo>
                  <a:pt x="35190" y="927"/>
                  <a:pt x="36760" y="10497"/>
                  <a:pt x="30950" y="14807"/>
                </a:cubicBezTo>
                <a:quadBezTo>
                  <a:pt x="25810" y="18617"/>
                  <a:pt x="24950" y="19337"/>
                </a:quadBezTo>
                <a:cubicBezTo>
                  <a:pt x="24808" y="19456"/>
                  <a:pt x="24755" y="19652"/>
                  <a:pt x="24817" y="19826"/>
                </a:cubicBezTo>
                <a:cubicBezTo>
                  <a:pt x="24880" y="20001"/>
                  <a:pt x="25045" y="20117"/>
                  <a:pt x="25230" y="20117"/>
                </a:cubicBezTo>
                <a:close/>
                <a:moveTo>
                  <a:pt x="70995" y="6340"/>
                </a:moveTo>
                <a:lnTo>
                  <a:pt x="70000" y="9121"/>
                </a:lnTo>
                <a:cubicBezTo>
                  <a:pt x="69918" y="9352"/>
                  <a:pt x="69992" y="9611"/>
                  <a:pt x="70185" y="9763"/>
                </a:cubicBezTo>
                <a:cubicBezTo>
                  <a:pt x="70378" y="9916"/>
                  <a:pt x="70646" y="9927"/>
                  <a:pt x="70850" y="9792"/>
                </a:cubicBezTo>
                <a:quadBezTo>
                  <a:pt x="73655" y="7934"/>
                  <a:pt x="76946" y="9109"/>
                </a:quadBezTo>
                <a:cubicBezTo>
                  <a:pt x="81357" y="10686"/>
                  <a:pt x="82593" y="15181"/>
                  <a:pt x="81476" y="19343"/>
                </a:cubicBezTo>
                <a:quadBezTo>
                  <a:pt x="80069" y="24585"/>
                  <a:pt x="74554" y="25129"/>
                </a:quadBezTo>
                <a:cubicBezTo>
                  <a:pt x="64925" y="26097"/>
                  <a:pt x="64348" y="15438"/>
                  <a:pt x="65267" y="8594"/>
                </a:cubicBezTo>
                <a:cubicBezTo>
                  <a:pt x="66126" y="2200"/>
                  <a:pt x="71085" y="-1857"/>
                  <a:pt x="77647" y="854"/>
                </a:cubicBezTo>
                <a:quadBezTo>
                  <a:pt x="80758" y="2149"/>
                  <a:pt x="81263" y="5992"/>
                </a:quadBezTo>
                <a:cubicBezTo>
                  <a:pt x="81286" y="6154"/>
                  <a:pt x="81236" y="6317"/>
                  <a:pt x="81126" y="6439"/>
                </a:cubicBezTo>
                <a:cubicBezTo>
                  <a:pt x="81017" y="6562"/>
                  <a:pt x="80858" y="6632"/>
                  <a:pt x="80692" y="6632"/>
                </a:cubicBezTo>
                <a:lnTo>
                  <a:pt x="76959" y="6627"/>
                </a:lnTo>
                <a:cubicBezTo>
                  <a:pt x="76610" y="6627"/>
                  <a:pt x="76299" y="6411"/>
                  <a:pt x="76179" y="6086"/>
                </a:cubicBezTo>
                <a:quadBezTo>
                  <a:pt x="75252" y="3533"/>
                  <a:pt x="72638" y="4620"/>
                </a:quadBezTo>
                <a:cubicBezTo>
                  <a:pt x="71874" y="4932"/>
                  <a:pt x="71276" y="5557"/>
                  <a:pt x="70995" y="6340"/>
                </a:cubicBezTo>
                <a:close/>
                <a:moveTo>
                  <a:pt x="92169" y="52"/>
                </a:moveTo>
                <a:cubicBezTo>
                  <a:pt x="99687" y="52"/>
                  <a:pt x="100565" y="6834"/>
                  <a:pt x="100565" y="12626"/>
                </a:cubicBezTo>
                <a:cubicBezTo>
                  <a:pt x="100566" y="18419"/>
                  <a:pt x="99689" y="25201"/>
                  <a:pt x="92171" y="25202"/>
                </a:cubicBezTo>
                <a:cubicBezTo>
                  <a:pt x="84652" y="25202"/>
                  <a:pt x="83775" y="18420"/>
                  <a:pt x="83774" y="12628"/>
                </a:cubicBezTo>
                <a:cubicBezTo>
                  <a:pt x="83774" y="6835"/>
                  <a:pt x="84650" y="53"/>
                  <a:pt x="92169" y="52"/>
                </a:cubicBezTo>
                <a:close/>
                <a:moveTo>
                  <a:pt x="55317" y="19998"/>
                </a:moveTo>
                <a:cubicBezTo>
                  <a:pt x="55318" y="19699"/>
                  <a:pt x="55076" y="19455"/>
                  <a:pt x="54777" y="19455"/>
                </a:cubicBezTo>
                <a:lnTo>
                  <a:pt x="46517" y="19435"/>
                </a:lnTo>
                <a:cubicBezTo>
                  <a:pt x="46211" y="19434"/>
                  <a:pt x="45952" y="19212"/>
                  <a:pt x="45906" y="18912"/>
                </a:cubicBezTo>
                <a:quadBezTo>
                  <a:pt x="45412" y="15578"/>
                  <a:pt x="46239" y="14226"/>
                </a:quadBezTo>
                <a:quadBezTo>
                  <a:pt x="49231" y="9295"/>
                  <a:pt x="54309" y="887"/>
                </a:quadBezTo>
                <a:cubicBezTo>
                  <a:pt x="54509" y="551"/>
                  <a:pt x="54872" y="346"/>
                  <a:pt x="55264" y="347"/>
                </a:cubicBezTo>
                <a:lnTo>
                  <a:pt x="59740" y="358"/>
                </a:lnTo>
                <a:cubicBezTo>
                  <a:pt x="60056" y="358"/>
                  <a:pt x="60311" y="620"/>
                  <a:pt x="60311" y="941"/>
                </a:cubicBezTo>
                <a:lnTo>
                  <a:pt x="60278" y="14821"/>
                </a:lnTo>
                <a:cubicBezTo>
                  <a:pt x="60277" y="15137"/>
                  <a:pt x="60532" y="15394"/>
                  <a:pt x="60848" y="15394"/>
                </a:cubicBezTo>
                <a:lnTo>
                  <a:pt x="62554" y="15398"/>
                </a:lnTo>
                <a:cubicBezTo>
                  <a:pt x="62685" y="15399"/>
                  <a:pt x="62810" y="15452"/>
                  <a:pt x="62902" y="15546"/>
                </a:cubicBezTo>
                <a:cubicBezTo>
                  <a:pt x="62994" y="15641"/>
                  <a:pt x="63045" y="15768"/>
                  <a:pt x="63045" y="15901"/>
                </a:cubicBezTo>
                <a:lnTo>
                  <a:pt x="63038" y="18952"/>
                </a:lnTo>
                <a:cubicBezTo>
                  <a:pt x="63037" y="19083"/>
                  <a:pt x="62985" y="19208"/>
                  <a:pt x="62893" y="19300"/>
                </a:cubicBezTo>
                <a:cubicBezTo>
                  <a:pt x="62800" y="19392"/>
                  <a:pt x="62675" y="19443"/>
                  <a:pt x="62545" y="19443"/>
                </a:cubicBezTo>
                <a:lnTo>
                  <a:pt x="60839" y="19439"/>
                </a:lnTo>
                <a:cubicBezTo>
                  <a:pt x="60695" y="19439"/>
                  <a:pt x="60557" y="19496"/>
                  <a:pt x="60455" y="19600"/>
                </a:cubicBezTo>
                <a:cubicBezTo>
                  <a:pt x="60353" y="19703"/>
                  <a:pt x="60296" y="19843"/>
                  <a:pt x="60295" y="19990"/>
                </a:cubicBezTo>
                <a:lnTo>
                  <a:pt x="60285" y="24355"/>
                </a:lnTo>
                <a:cubicBezTo>
                  <a:pt x="60285" y="24511"/>
                  <a:pt x="60154" y="24636"/>
                  <a:pt x="59993" y="24636"/>
                </a:cubicBezTo>
                <a:lnTo>
                  <a:pt x="55598" y="24625"/>
                </a:lnTo>
                <a:cubicBezTo>
                  <a:pt x="55437" y="24625"/>
                  <a:pt x="55307" y="24499"/>
                  <a:pt x="55307" y="24343"/>
                </a:cubicBezTo>
                <a:lnTo>
                  <a:pt x="55317" y="19998"/>
                </a:lnTo>
                <a:close/>
                <a:moveTo>
                  <a:pt x="92164" y="4467"/>
                </a:moveTo>
                <a:cubicBezTo>
                  <a:pt x="95559" y="4470"/>
                  <a:pt x="95397" y="10094"/>
                  <a:pt x="95395" y="12634"/>
                </a:cubicBezTo>
                <a:cubicBezTo>
                  <a:pt x="95393" y="15174"/>
                  <a:pt x="95545" y="20798"/>
                  <a:pt x="92149" y="20795"/>
                </a:cubicBezTo>
                <a:cubicBezTo>
                  <a:pt x="88753" y="20792"/>
                  <a:pt x="88916" y="15168"/>
                  <a:pt x="88918" y="12628"/>
                </a:cubicBezTo>
                <a:cubicBezTo>
                  <a:pt x="88920" y="10088"/>
                  <a:pt x="88768" y="4464"/>
                  <a:pt x="92164" y="4467"/>
                </a:cubicBezTo>
                <a:close/>
                <a:moveTo>
                  <a:pt x="55350" y="6607"/>
                </a:moveTo>
                <a:lnTo>
                  <a:pt x="55350" y="14847"/>
                </a:lnTo>
                <a:cubicBezTo>
                  <a:pt x="55350" y="14998"/>
                  <a:pt x="55290" y="15143"/>
                  <a:pt x="55183" y="15250"/>
                </a:cubicBezTo>
                <a:cubicBezTo>
                  <a:pt x="55076" y="15357"/>
                  <a:pt x="54931" y="15417"/>
                  <a:pt x="54780" y="15417"/>
                </a:cubicBezTo>
                <a:lnTo>
                  <a:pt x="50510" y="15417"/>
                </a:lnTo>
                <a:cubicBezTo>
                  <a:pt x="50410" y="15417"/>
                  <a:pt x="50318" y="15364"/>
                  <a:pt x="50267" y="15278"/>
                </a:cubicBezTo>
                <a:cubicBezTo>
                  <a:pt x="50216" y="15193"/>
                  <a:pt x="50213" y="15086"/>
                  <a:pt x="50260" y="14997"/>
                </a:cubicBezTo>
                <a:lnTo>
                  <a:pt x="54900" y="6487"/>
                </a:lnTo>
                <a:cubicBezTo>
                  <a:pt x="54952" y="6390"/>
                  <a:pt x="55063" y="6343"/>
                  <a:pt x="55169" y="6371"/>
                </a:cubicBezTo>
                <a:cubicBezTo>
                  <a:pt x="55276" y="6399"/>
                  <a:pt x="55350" y="6497"/>
                  <a:pt x="55350" y="6607"/>
                </a:cubicBezTo>
                <a:close/>
                <a:moveTo>
                  <a:pt x="73272" y="12841"/>
                </a:moveTo>
                <a:cubicBezTo>
                  <a:pt x="74155" y="12802"/>
                  <a:pt x="75020" y="13194"/>
                  <a:pt x="75677" y="13929"/>
                </a:cubicBezTo>
                <a:cubicBezTo>
                  <a:pt x="76334" y="14664"/>
                  <a:pt x="76730" y="15683"/>
                  <a:pt x="76777" y="16762"/>
                </a:cubicBezTo>
                <a:cubicBezTo>
                  <a:pt x="76875" y="19007"/>
                  <a:pt x="75465" y="20893"/>
                  <a:pt x="73628" y="20973"/>
                </a:cubicBezTo>
                <a:cubicBezTo>
                  <a:pt x="71790" y="21053"/>
                  <a:pt x="70221" y="19298"/>
                  <a:pt x="70123" y="17052"/>
                </a:cubicBezTo>
                <a:cubicBezTo>
                  <a:pt x="70025" y="14806"/>
                  <a:pt x="71435" y="12921"/>
                  <a:pt x="73272" y="12841"/>
                </a:cubicBezTo>
                <a:close/>
                <a:moveTo>
                  <a:pt x="37300" y="19737"/>
                </a:moveTo>
                <a:cubicBezTo>
                  <a:pt x="37300" y="19633"/>
                  <a:pt x="37341" y="19534"/>
                  <a:pt x="37414" y="19461"/>
                </a:cubicBezTo>
                <a:cubicBezTo>
                  <a:pt x="37487" y="19388"/>
                  <a:pt x="37587" y="19347"/>
                  <a:pt x="37690" y="19347"/>
                </a:cubicBezTo>
                <a:lnTo>
                  <a:pt x="42450" y="19347"/>
                </a:lnTo>
                <a:cubicBezTo>
                  <a:pt x="42606" y="19347"/>
                  <a:pt x="42734" y="19471"/>
                  <a:pt x="42740" y="19627"/>
                </a:cubicBezTo>
                <a:cubicBezTo>
                  <a:pt x="42860" y="24037"/>
                  <a:pt x="43340" y="29057"/>
                  <a:pt x="37940" y="30267"/>
                </a:cubicBezTo>
                <a:cubicBezTo>
                  <a:pt x="37789" y="30301"/>
                  <a:pt x="37631" y="30264"/>
                  <a:pt x="37511" y="30167"/>
                </a:cubicBezTo>
                <a:cubicBezTo>
                  <a:pt x="37390" y="30069"/>
                  <a:pt x="37320" y="29922"/>
                  <a:pt x="37320" y="29767"/>
                </a:cubicBezTo>
                <a:lnTo>
                  <a:pt x="37320" y="28657"/>
                </a:lnTo>
                <a:cubicBezTo>
                  <a:pt x="37320" y="28275"/>
                  <a:pt x="37566" y="27936"/>
                  <a:pt x="37930" y="27817"/>
                </a:cubicBezTo>
                <a:quadBezTo>
                  <a:pt x="39410" y="27347"/>
                  <a:pt x="40010" y="25277"/>
                </a:quadBezTo>
                <a:cubicBezTo>
                  <a:pt x="40055" y="25126"/>
                  <a:pt x="40025" y="24963"/>
                  <a:pt x="39931" y="24837"/>
                </a:cubicBezTo>
                <a:cubicBezTo>
                  <a:pt x="39836" y="24711"/>
                  <a:pt x="39688" y="24637"/>
                  <a:pt x="39530" y="24637"/>
                </a:cubicBezTo>
                <a:lnTo>
                  <a:pt x="37880" y="24637"/>
                </a:lnTo>
                <a:cubicBezTo>
                  <a:pt x="37726" y="24637"/>
                  <a:pt x="37579" y="24575"/>
                  <a:pt x="37470" y="24464"/>
                </a:cubicBezTo>
                <a:cubicBezTo>
                  <a:pt x="37361" y="24353"/>
                  <a:pt x="37300" y="24203"/>
                  <a:pt x="37300" y="24047"/>
                </a:cubicBezTo>
                <a:lnTo>
                  <a:pt x="37300" y="19737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7" name="bf-8"/>
          <p:cNvSpPr/>
          <p:nvPr/>
        </p:nvSpPr>
        <p:spPr>
          <a:xfrm>
            <a:off x="9319983" y="1033596"/>
            <a:ext cx="720987" cy="238944"/>
          </a:xfrm>
          <a:custGeom>
            <a:avLst/>
            <a:gdLst/>
            <a:ahLst/>
            <a:cxnLst/>
            <a:rect l="0" t="0" r="r" b="b"/>
            <a:pathLst>
              <a:path w="75694" h="25086" stroke="1" extrusionOk="0">
                <a:moveTo>
                  <a:pt x="7171" y="19179"/>
                </a:moveTo>
                <a:cubicBezTo>
                  <a:pt x="7028" y="19298"/>
                  <a:pt x="6975" y="19494"/>
                  <a:pt x="7038" y="19668"/>
                </a:cubicBezTo>
                <a:cubicBezTo>
                  <a:pt x="7100" y="19843"/>
                  <a:pt x="7265" y="19959"/>
                  <a:pt x="7450" y="19959"/>
                </a:cubicBezTo>
                <a:lnTo>
                  <a:pt x="16387" y="19962"/>
                </a:lnTo>
                <a:cubicBezTo>
                  <a:pt x="16475" y="19963"/>
                  <a:pt x="16558" y="19996"/>
                  <a:pt x="16620" y="20056"/>
                </a:cubicBezTo>
                <a:cubicBezTo>
                  <a:pt x="16682" y="20116"/>
                  <a:pt x="16717" y="20198"/>
                  <a:pt x="16717" y="20282"/>
                </a:cubicBezTo>
                <a:lnTo>
                  <a:pt x="16715" y="24091"/>
                </a:lnTo>
                <a:cubicBezTo>
                  <a:pt x="16715" y="24301"/>
                  <a:pt x="16545" y="24471"/>
                  <a:pt x="16335" y="24471"/>
                </a:cubicBezTo>
                <a:lnTo>
                  <a:pt x="581" y="24464"/>
                </a:lnTo>
                <a:cubicBezTo>
                  <a:pt x="420" y="24464"/>
                  <a:pt x="267" y="24398"/>
                  <a:pt x="157" y="24280"/>
                </a:cubicBezTo>
                <a:cubicBezTo>
                  <a:pt x="47" y="24163"/>
                  <a:pt x="-9" y="24005"/>
                  <a:pt x="1" y="23844"/>
                </a:cubicBezTo>
                <a:cubicBezTo>
                  <a:pt x="434" y="17527"/>
                  <a:pt x="4433" y="15389"/>
                  <a:pt x="9713" y="11243"/>
                </a:cubicBezTo>
                <a:cubicBezTo>
                  <a:pt x="11763" y="9634"/>
                  <a:pt x="12555" y="4836"/>
                  <a:pt x="8766" y="4405"/>
                </a:cubicBezTo>
                <a:cubicBezTo>
                  <a:pt x="6137" y="4104"/>
                  <a:pt x="5467" y="5993"/>
                  <a:pt x="5186" y="8172"/>
                </a:cubicBezTo>
                <a:cubicBezTo>
                  <a:pt x="5140" y="8532"/>
                  <a:pt x="4831" y="8802"/>
                  <a:pt x="4466" y="8802"/>
                </a:cubicBezTo>
                <a:lnTo>
                  <a:pt x="907" y="8800"/>
                </a:lnTo>
                <a:cubicBezTo>
                  <a:pt x="737" y="8800"/>
                  <a:pt x="575" y="8730"/>
                  <a:pt x="458" y="8608"/>
                </a:cubicBezTo>
                <a:cubicBezTo>
                  <a:pt x="341" y="8485"/>
                  <a:pt x="280" y="8320"/>
                  <a:pt x="287" y="8150"/>
                </a:cubicBezTo>
                <a:quadBezTo>
                  <a:pt x="671" y="-737"/>
                  <a:pt x="9488" y="67"/>
                </a:quadBezTo>
                <a:cubicBezTo>
                  <a:pt x="17414" y="780"/>
                  <a:pt x="18980" y="10347"/>
                  <a:pt x="13170" y="14653"/>
                </a:cubicBezTo>
                <a:quadBezTo>
                  <a:pt x="8031" y="18460"/>
                  <a:pt x="7171" y="19179"/>
                </a:quadBezTo>
                <a:close/>
                <a:moveTo>
                  <a:pt x="55776" y="25086"/>
                </a:moveTo>
                <a:lnTo>
                  <a:pt x="53503" y="25086"/>
                </a:lnTo>
                <a:cubicBezTo>
                  <a:pt x="53380" y="25086"/>
                  <a:pt x="53265" y="25021"/>
                  <a:pt x="53202" y="24915"/>
                </a:cubicBezTo>
                <a:cubicBezTo>
                  <a:pt x="53139" y="24809"/>
                  <a:pt x="53137" y="24677"/>
                  <a:pt x="53196" y="24569"/>
                </a:cubicBezTo>
                <a:lnTo>
                  <a:pt x="66435" y="259"/>
                </a:lnTo>
                <a:cubicBezTo>
                  <a:pt x="66496" y="146"/>
                  <a:pt x="66614" y="76"/>
                  <a:pt x="66742" y="76"/>
                </a:cubicBezTo>
                <a:lnTo>
                  <a:pt x="69015" y="76"/>
                </a:lnTo>
                <a:cubicBezTo>
                  <a:pt x="69138" y="76"/>
                  <a:pt x="69253" y="141"/>
                  <a:pt x="69316" y="247"/>
                </a:cubicBezTo>
                <a:cubicBezTo>
                  <a:pt x="69379" y="353"/>
                  <a:pt x="69381" y="485"/>
                  <a:pt x="69322" y="593"/>
                </a:cubicBezTo>
                <a:lnTo>
                  <a:pt x="56084" y="24903"/>
                </a:lnTo>
                <a:cubicBezTo>
                  <a:pt x="56022" y="25016"/>
                  <a:pt x="55904" y="25086"/>
                  <a:pt x="55776" y="25086"/>
                </a:cubicBezTo>
                <a:close/>
                <a:moveTo>
                  <a:pt x="59544" y="6516"/>
                </a:moveTo>
                <a:cubicBezTo>
                  <a:pt x="59544" y="8190"/>
                  <a:pt x="58879" y="9794"/>
                  <a:pt x="57696" y="10978"/>
                </a:cubicBezTo>
                <a:cubicBezTo>
                  <a:pt x="56513" y="12161"/>
                  <a:pt x="54908" y="12826"/>
                  <a:pt x="53234" y="12826"/>
                </a:cubicBezTo>
                <a:cubicBezTo>
                  <a:pt x="49749" y="12826"/>
                  <a:pt x="46924" y="10001"/>
                  <a:pt x="46924" y="6516"/>
                </a:cubicBezTo>
                <a:cubicBezTo>
                  <a:pt x="46924" y="3031"/>
                  <a:pt x="49749" y="206"/>
                  <a:pt x="53234" y="206"/>
                </a:cubicBezTo>
                <a:cubicBezTo>
                  <a:pt x="54908" y="206"/>
                  <a:pt x="56513" y="871"/>
                  <a:pt x="57696" y="2054"/>
                </a:cubicBezTo>
                <a:cubicBezTo>
                  <a:pt x="58879" y="3237"/>
                  <a:pt x="59544" y="4842"/>
                  <a:pt x="59544" y="6516"/>
                </a:cubicBezTo>
                <a:close/>
                <a:moveTo>
                  <a:pt x="28444" y="396"/>
                </a:moveTo>
                <a:lnTo>
                  <a:pt x="44764" y="396"/>
                </a:lnTo>
                <a:cubicBezTo>
                  <a:pt x="45101" y="396"/>
                  <a:pt x="45374" y="669"/>
                  <a:pt x="45374" y="1006"/>
                </a:cubicBezTo>
                <a:lnTo>
                  <a:pt x="45374" y="4076"/>
                </a:lnTo>
                <a:cubicBezTo>
                  <a:pt x="45374" y="4307"/>
                  <a:pt x="45288" y="4529"/>
                  <a:pt x="45134" y="4696"/>
                </a:cubicBezTo>
                <a:quadBezTo>
                  <a:pt x="37594" y="13316"/>
                  <a:pt x="36594" y="24016"/>
                </a:quadBezTo>
                <a:cubicBezTo>
                  <a:pt x="36571" y="24271"/>
                  <a:pt x="36355" y="24466"/>
                  <a:pt x="36094" y="24466"/>
                </a:cubicBezTo>
                <a:lnTo>
                  <a:pt x="31794" y="24466"/>
                </a:lnTo>
                <a:cubicBezTo>
                  <a:pt x="31679" y="24466"/>
                  <a:pt x="31569" y="24419"/>
                  <a:pt x="31490" y="24336"/>
                </a:cubicBezTo>
                <a:cubicBezTo>
                  <a:pt x="31411" y="24253"/>
                  <a:pt x="31369" y="24141"/>
                  <a:pt x="31374" y="24026"/>
                </a:cubicBezTo>
                <a:cubicBezTo>
                  <a:pt x="31754" y="17356"/>
                  <a:pt x="34954" y="10596"/>
                  <a:pt x="39184" y="5576"/>
                </a:cubicBezTo>
                <a:cubicBezTo>
                  <a:pt x="39287" y="5453"/>
                  <a:pt x="39311" y="5281"/>
                  <a:pt x="39245" y="5135"/>
                </a:cubicBezTo>
                <a:cubicBezTo>
                  <a:pt x="39178" y="4989"/>
                  <a:pt x="39034" y="4896"/>
                  <a:pt x="38874" y="4896"/>
                </a:cubicBezTo>
                <a:lnTo>
                  <a:pt x="28454" y="4896"/>
                </a:lnTo>
                <a:cubicBezTo>
                  <a:pt x="28222" y="4896"/>
                  <a:pt x="28034" y="4712"/>
                  <a:pt x="28034" y="4486"/>
                </a:cubicBezTo>
                <a:lnTo>
                  <a:pt x="28034" y="806"/>
                </a:lnTo>
                <a:cubicBezTo>
                  <a:pt x="28034" y="580"/>
                  <a:pt x="28218" y="396"/>
                  <a:pt x="28444" y="396"/>
                </a:cubicBezTo>
                <a:close/>
                <a:moveTo>
                  <a:pt x="55514" y="6526"/>
                </a:moveTo>
                <a:cubicBezTo>
                  <a:pt x="55514" y="7131"/>
                  <a:pt x="55274" y="7711"/>
                  <a:pt x="54846" y="8138"/>
                </a:cubicBezTo>
                <a:cubicBezTo>
                  <a:pt x="54419" y="8566"/>
                  <a:pt x="53839" y="8806"/>
                  <a:pt x="53234" y="8806"/>
                </a:cubicBezTo>
                <a:cubicBezTo>
                  <a:pt x="51975" y="8806"/>
                  <a:pt x="50954" y="7785"/>
                  <a:pt x="50954" y="6526"/>
                </a:cubicBezTo>
                <a:cubicBezTo>
                  <a:pt x="50954" y="5267"/>
                  <a:pt x="51975" y="4246"/>
                  <a:pt x="53234" y="4246"/>
                </a:cubicBezTo>
                <a:cubicBezTo>
                  <a:pt x="53839" y="4246"/>
                  <a:pt x="54419" y="4486"/>
                  <a:pt x="54846" y="4914"/>
                </a:cubicBezTo>
                <a:cubicBezTo>
                  <a:pt x="55274" y="5341"/>
                  <a:pt x="55514" y="5921"/>
                  <a:pt x="55514" y="6526"/>
                </a:cubicBezTo>
                <a:close/>
                <a:moveTo>
                  <a:pt x="75694" y="18596"/>
                </a:moveTo>
                <a:cubicBezTo>
                  <a:pt x="75694" y="20272"/>
                  <a:pt x="75028" y="21880"/>
                  <a:pt x="73843" y="23065"/>
                </a:cubicBezTo>
                <a:cubicBezTo>
                  <a:pt x="72658" y="24250"/>
                  <a:pt x="71050" y="24916"/>
                  <a:pt x="69374" y="24916"/>
                </a:cubicBezTo>
                <a:cubicBezTo>
                  <a:pt x="65884" y="24916"/>
                  <a:pt x="63054" y="22086"/>
                  <a:pt x="63054" y="18596"/>
                </a:cubicBezTo>
                <a:cubicBezTo>
                  <a:pt x="63054" y="15106"/>
                  <a:pt x="65884" y="12276"/>
                  <a:pt x="69374" y="12276"/>
                </a:cubicBezTo>
                <a:cubicBezTo>
                  <a:pt x="71050" y="12276"/>
                  <a:pt x="72658" y="12942"/>
                  <a:pt x="73843" y="14127"/>
                </a:cubicBezTo>
                <a:cubicBezTo>
                  <a:pt x="75028" y="15312"/>
                  <a:pt x="75694" y="16920"/>
                  <a:pt x="75694" y="18596"/>
                </a:cubicBezTo>
                <a:close/>
                <a:moveTo>
                  <a:pt x="71624" y="18606"/>
                </a:moveTo>
                <a:cubicBezTo>
                  <a:pt x="71624" y="19205"/>
                  <a:pt x="71386" y="19780"/>
                  <a:pt x="70962" y="20204"/>
                </a:cubicBezTo>
                <a:cubicBezTo>
                  <a:pt x="70538" y="20628"/>
                  <a:pt x="69963" y="20866"/>
                  <a:pt x="69364" y="20866"/>
                </a:cubicBezTo>
                <a:cubicBezTo>
                  <a:pt x="68765" y="20866"/>
                  <a:pt x="68190" y="20628"/>
                  <a:pt x="67766" y="20204"/>
                </a:cubicBezTo>
                <a:cubicBezTo>
                  <a:pt x="67342" y="19780"/>
                  <a:pt x="67104" y="19205"/>
                  <a:pt x="67104" y="18606"/>
                </a:cubicBezTo>
                <a:cubicBezTo>
                  <a:pt x="67104" y="18007"/>
                  <a:pt x="67342" y="17432"/>
                  <a:pt x="67766" y="17008"/>
                </a:cubicBezTo>
                <a:cubicBezTo>
                  <a:pt x="68190" y="16584"/>
                  <a:pt x="68765" y="16346"/>
                  <a:pt x="69364" y="16346"/>
                </a:cubicBezTo>
                <a:cubicBezTo>
                  <a:pt x="69963" y="16346"/>
                  <a:pt x="70538" y="16584"/>
                  <a:pt x="70962" y="17008"/>
                </a:cubicBezTo>
                <a:cubicBezTo>
                  <a:pt x="71386" y="17432"/>
                  <a:pt x="71624" y="18007"/>
                  <a:pt x="71624" y="18606"/>
                </a:cubicBezTo>
                <a:close/>
                <a:moveTo>
                  <a:pt x="25406" y="24052"/>
                </a:moveTo>
                <a:cubicBezTo>
                  <a:pt x="25407" y="24273"/>
                  <a:pt x="25229" y="24453"/>
                  <a:pt x="25008" y="24454"/>
                </a:cubicBezTo>
                <a:lnTo>
                  <a:pt x="20408" y="24478"/>
                </a:lnTo>
                <a:cubicBezTo>
                  <a:pt x="20187" y="24479"/>
                  <a:pt x="20007" y="24301"/>
                  <a:pt x="20006" y="24080"/>
                </a:cubicBezTo>
                <a:lnTo>
                  <a:pt x="19983" y="19640"/>
                </a:lnTo>
                <a:cubicBezTo>
                  <a:pt x="19981" y="19419"/>
                  <a:pt x="20160" y="19239"/>
                  <a:pt x="20380" y="19238"/>
                </a:cubicBezTo>
                <a:lnTo>
                  <a:pt x="24980" y="19214"/>
                </a:lnTo>
                <a:cubicBezTo>
                  <a:pt x="25086" y="19213"/>
                  <a:pt x="25188" y="19255"/>
                  <a:pt x="25264" y="19330"/>
                </a:cubicBezTo>
                <a:cubicBezTo>
                  <a:pt x="25339" y="19404"/>
                  <a:pt x="25382" y="19506"/>
                  <a:pt x="25382" y="19612"/>
                </a:cubicBezTo>
                <a:lnTo>
                  <a:pt x="25406" y="24052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8" name="bf-13"/>
          <p:cNvSpPr/>
          <p:nvPr/>
        </p:nvSpPr>
        <p:spPr>
          <a:xfrm>
            <a:off x="372197" y="1387120"/>
            <a:ext cx="1079325" cy="114845"/>
          </a:xfrm>
          <a:custGeom>
            <a:avLst/>
            <a:gdLst/>
            <a:ahLst/>
            <a:cxnLst/>
            <a:rect l="0" t="0" r="r" b="b"/>
            <a:pathLst>
              <a:path w="113315" h="12057" stroke="1" extrusionOk="0">
                <a:moveTo>
                  <a:pt x="66239" y="8869"/>
                </a:moveTo>
                <a:cubicBezTo>
                  <a:pt x="66240" y="9095"/>
                  <a:pt x="66057" y="9279"/>
                  <a:pt x="65830" y="9280"/>
                </a:cubicBezTo>
                <a:lnTo>
                  <a:pt x="65450" y="9281"/>
                </a:lnTo>
                <a:cubicBezTo>
                  <a:pt x="65224" y="9282"/>
                  <a:pt x="65040" y="9099"/>
                  <a:pt x="65039" y="8873"/>
                </a:cubicBezTo>
                <a:lnTo>
                  <a:pt x="65009" y="413"/>
                </a:lnTo>
                <a:cubicBezTo>
                  <a:pt x="65009" y="186"/>
                  <a:pt x="65192" y="2"/>
                  <a:pt x="65418" y="1"/>
                </a:cubicBezTo>
                <a:lnTo>
                  <a:pt x="65798" y="0"/>
                </a:lnTo>
                <a:cubicBezTo>
                  <a:pt x="65907" y="0"/>
                  <a:pt x="66011" y="42"/>
                  <a:pt x="66088" y="119"/>
                </a:cubicBezTo>
                <a:cubicBezTo>
                  <a:pt x="66165" y="196"/>
                  <a:pt x="66209" y="300"/>
                  <a:pt x="66209" y="409"/>
                </a:cubicBezTo>
                <a:lnTo>
                  <a:pt x="66239" y="8869"/>
                </a:lnTo>
                <a:close/>
                <a:moveTo>
                  <a:pt x="31714" y="7051"/>
                </a:moveTo>
                <a:quadBezTo>
                  <a:pt x="31654" y="7121"/>
                  <a:pt x="31144" y="7201"/>
                </a:quadBezTo>
                <a:quadBezTo>
                  <a:pt x="30784" y="7251"/>
                  <a:pt x="30664" y="7591"/>
                </a:quadBezTo>
                <a:quadBezTo>
                  <a:pt x="30524" y="7991"/>
                  <a:pt x="30644" y="8811"/>
                </a:quadBezTo>
                <a:cubicBezTo>
                  <a:pt x="30673" y="9012"/>
                  <a:pt x="30549" y="9203"/>
                  <a:pt x="30354" y="9261"/>
                </a:cubicBezTo>
                <a:quadBezTo>
                  <a:pt x="29984" y="9371"/>
                  <a:pt x="29704" y="9201"/>
                </a:quadBezTo>
                <a:cubicBezTo>
                  <a:pt x="29592" y="9132"/>
                  <a:pt x="29524" y="9011"/>
                  <a:pt x="29524" y="8881"/>
                </a:cubicBezTo>
                <a:lnTo>
                  <a:pt x="29524" y="7661"/>
                </a:lnTo>
                <a:cubicBezTo>
                  <a:pt x="29524" y="7362"/>
                  <a:pt x="29287" y="7121"/>
                  <a:pt x="28994" y="7121"/>
                </a:cubicBezTo>
                <a:lnTo>
                  <a:pt x="26234" y="7121"/>
                </a:lnTo>
                <a:cubicBezTo>
                  <a:pt x="25961" y="7121"/>
                  <a:pt x="25710" y="6969"/>
                  <a:pt x="25584" y="6727"/>
                </a:cubicBezTo>
                <a:cubicBezTo>
                  <a:pt x="25458" y="6485"/>
                  <a:pt x="25477" y="6193"/>
                  <a:pt x="25634" y="5971"/>
                </a:cubicBezTo>
                <a:lnTo>
                  <a:pt x="29454" y="521"/>
                </a:lnTo>
                <a:cubicBezTo>
                  <a:pt x="29622" y="281"/>
                  <a:pt x="29926" y="177"/>
                  <a:pt x="30205" y="264"/>
                </a:cubicBezTo>
                <a:cubicBezTo>
                  <a:pt x="30484" y="351"/>
                  <a:pt x="30674" y="609"/>
                  <a:pt x="30674" y="901"/>
                </a:cubicBezTo>
                <a:lnTo>
                  <a:pt x="30674" y="5531"/>
                </a:lnTo>
                <a:cubicBezTo>
                  <a:pt x="30674" y="5844"/>
                  <a:pt x="30892" y="6113"/>
                  <a:pt x="31194" y="6171"/>
                </a:cubicBezTo>
                <a:quadBezTo>
                  <a:pt x="31464" y="6221"/>
                  <a:pt x="31474" y="6231"/>
                </a:quadBezTo>
                <a:cubicBezTo>
                  <a:pt x="31639" y="6282"/>
                  <a:pt x="31766" y="6412"/>
                  <a:pt x="31815" y="6577"/>
                </a:cubicBezTo>
                <a:cubicBezTo>
                  <a:pt x="31863" y="6742"/>
                  <a:pt x="31825" y="6920"/>
                  <a:pt x="31714" y="7051"/>
                </a:cubicBezTo>
                <a:close/>
                <a:moveTo>
                  <a:pt x="33" y="8881"/>
                </a:moveTo>
                <a:lnTo>
                  <a:pt x="4116" y="741"/>
                </a:lnTo>
                <a:cubicBezTo>
                  <a:pt x="4169" y="636"/>
                  <a:pt x="4276" y="570"/>
                  <a:pt x="4394" y="570"/>
                </a:cubicBezTo>
                <a:cubicBezTo>
                  <a:pt x="4512" y="571"/>
                  <a:pt x="4619" y="638"/>
                  <a:pt x="4671" y="743"/>
                </a:cubicBezTo>
                <a:lnTo>
                  <a:pt x="8697" y="8911"/>
                </a:lnTo>
                <a:cubicBezTo>
                  <a:pt x="8745" y="9007"/>
                  <a:pt x="8739" y="9121"/>
                  <a:pt x="8682" y="9212"/>
                </a:cubicBezTo>
                <a:cubicBezTo>
                  <a:pt x="8625" y="9303"/>
                  <a:pt x="8525" y="9358"/>
                  <a:pt x="8418" y="9358"/>
                </a:cubicBezTo>
                <a:lnTo>
                  <a:pt x="309" y="9330"/>
                </a:lnTo>
                <a:cubicBezTo>
                  <a:pt x="202" y="9329"/>
                  <a:pt x="102" y="9274"/>
                  <a:pt x="46" y="9182"/>
                </a:cubicBezTo>
                <a:cubicBezTo>
                  <a:pt x="-10" y="9091"/>
                  <a:pt x="-15" y="8977"/>
                  <a:pt x="33" y="8881"/>
                </a:cubicBezTo>
                <a:close/>
                <a:moveTo>
                  <a:pt x="17893" y="9434"/>
                </a:moveTo>
                <a:cubicBezTo>
                  <a:pt x="15322" y="9412"/>
                  <a:pt x="13876" y="7162"/>
                  <a:pt x="15557" y="5018"/>
                </a:cubicBezTo>
                <a:cubicBezTo>
                  <a:pt x="15780" y="4733"/>
                  <a:pt x="15815" y="4342"/>
                  <a:pt x="15647" y="4019"/>
                </a:cubicBezTo>
                <a:cubicBezTo>
                  <a:pt x="14614" y="2057"/>
                  <a:pt x="15768" y="202"/>
                  <a:pt x="17987" y="221"/>
                </a:cubicBezTo>
                <a:cubicBezTo>
                  <a:pt x="20184" y="240"/>
                  <a:pt x="21305" y="2115"/>
                  <a:pt x="20238" y="4059"/>
                </a:cubicBezTo>
                <a:cubicBezTo>
                  <a:pt x="20065" y="4379"/>
                  <a:pt x="20094" y="4770"/>
                  <a:pt x="20311" y="5059"/>
                </a:cubicBezTo>
                <a:cubicBezTo>
                  <a:pt x="21955" y="7232"/>
                  <a:pt x="20470" y="9456"/>
                  <a:pt x="17893" y="9434"/>
                </a:cubicBezTo>
                <a:close/>
                <a:moveTo>
                  <a:pt x="36200" y="9255"/>
                </a:moveTo>
                <a:cubicBezTo>
                  <a:pt x="36155" y="9336"/>
                  <a:pt x="36080" y="9397"/>
                  <a:pt x="35991" y="9423"/>
                </a:cubicBezTo>
                <a:cubicBezTo>
                  <a:pt x="35902" y="9449"/>
                  <a:pt x="35806" y="9439"/>
                  <a:pt x="35725" y="9394"/>
                </a:cubicBezTo>
                <a:lnTo>
                  <a:pt x="35707" y="9384"/>
                </a:lnTo>
                <a:cubicBezTo>
                  <a:pt x="35626" y="9340"/>
                  <a:pt x="35565" y="9265"/>
                  <a:pt x="35539" y="9176"/>
                </a:cubicBezTo>
                <a:cubicBezTo>
                  <a:pt x="35513" y="9087"/>
                  <a:pt x="35524" y="8991"/>
                  <a:pt x="35568" y="8909"/>
                </a:cubicBezTo>
                <a:lnTo>
                  <a:pt x="40169" y="506"/>
                </a:lnTo>
                <a:cubicBezTo>
                  <a:pt x="40262" y="337"/>
                  <a:pt x="40474" y="274"/>
                  <a:pt x="40644" y="367"/>
                </a:cubicBezTo>
                <a:lnTo>
                  <a:pt x="40661" y="377"/>
                </a:lnTo>
                <a:cubicBezTo>
                  <a:pt x="40743" y="421"/>
                  <a:pt x="40803" y="497"/>
                  <a:pt x="40829" y="586"/>
                </a:cubicBezTo>
                <a:cubicBezTo>
                  <a:pt x="40855" y="675"/>
                  <a:pt x="40845" y="771"/>
                  <a:pt x="40800" y="852"/>
                </a:cubicBezTo>
                <a:lnTo>
                  <a:pt x="36200" y="9255"/>
                </a:lnTo>
                <a:close/>
                <a:moveTo>
                  <a:pt x="37134" y="2751"/>
                </a:moveTo>
                <a:cubicBezTo>
                  <a:pt x="37134" y="3921"/>
                  <a:pt x="36185" y="4871"/>
                  <a:pt x="35014" y="4871"/>
                </a:cubicBezTo>
                <a:cubicBezTo>
                  <a:pt x="33843" y="4871"/>
                  <a:pt x="32894" y="3921"/>
                  <a:pt x="32894" y="2751"/>
                </a:cubicBezTo>
                <a:cubicBezTo>
                  <a:pt x="32894" y="2188"/>
                  <a:pt x="33118" y="1649"/>
                  <a:pt x="33515" y="1252"/>
                </a:cubicBezTo>
                <a:cubicBezTo>
                  <a:pt x="33913" y="854"/>
                  <a:pt x="34452" y="631"/>
                  <a:pt x="35014" y="631"/>
                </a:cubicBezTo>
                <a:cubicBezTo>
                  <a:pt x="35576" y="631"/>
                  <a:pt x="36116" y="854"/>
                  <a:pt x="36513" y="1252"/>
                </a:cubicBezTo>
                <a:cubicBezTo>
                  <a:pt x="36911" y="1649"/>
                  <a:pt x="37134" y="2188"/>
                  <a:pt x="37134" y="2751"/>
                </a:cubicBezTo>
                <a:close/>
                <a:moveTo>
                  <a:pt x="83671" y="2529"/>
                </a:moveTo>
                <a:cubicBezTo>
                  <a:pt x="83833" y="2647"/>
                  <a:pt x="83927" y="2836"/>
                  <a:pt x="83922" y="3036"/>
                </a:cubicBezTo>
                <a:cubicBezTo>
                  <a:pt x="83917" y="3236"/>
                  <a:pt x="83814" y="3420"/>
                  <a:pt x="83646" y="3529"/>
                </a:cubicBezTo>
                <a:quadBezTo>
                  <a:pt x="83587" y="3569"/>
                  <a:pt x="83548" y="3598"/>
                </a:quadBezTo>
                <a:cubicBezTo>
                  <a:pt x="83283" y="3853"/>
                  <a:pt x="83135" y="4204"/>
                  <a:pt x="83137" y="4571"/>
                </a:cubicBezTo>
                <a:lnTo>
                  <a:pt x="83162" y="7659"/>
                </a:lnTo>
                <a:cubicBezTo>
                  <a:pt x="83163" y="8001"/>
                  <a:pt x="83351" y="8315"/>
                  <a:pt x="83651" y="8478"/>
                </a:cubicBezTo>
                <a:lnTo>
                  <a:pt x="84127" y="8733"/>
                </a:lnTo>
                <a:cubicBezTo>
                  <a:pt x="84232" y="8790"/>
                  <a:pt x="84292" y="8905"/>
                  <a:pt x="84277" y="9024"/>
                </a:cubicBezTo>
                <a:cubicBezTo>
                  <a:pt x="84262" y="9142"/>
                  <a:pt x="84176" y="9239"/>
                  <a:pt x="84060" y="9268"/>
                </a:cubicBezTo>
                <a:quadBezTo>
                  <a:pt x="83022" y="9541"/>
                  <a:pt x="82505" y="9068"/>
                </a:quadBezTo>
                <a:quadBezTo>
                  <a:pt x="82068" y="8684"/>
                  <a:pt x="82102" y="7565"/>
                </a:quadBezTo>
                <a:quadBezTo>
                  <a:pt x="82213" y="4001"/>
                  <a:pt x="81586" y="3271"/>
                </a:quadBezTo>
                <a:cubicBezTo>
                  <a:pt x="81491" y="3162"/>
                  <a:pt x="81446" y="3018"/>
                  <a:pt x="81462" y="2873"/>
                </a:cubicBezTo>
                <a:cubicBezTo>
                  <a:pt x="81478" y="2728"/>
                  <a:pt x="81554" y="2596"/>
                  <a:pt x="81671" y="2509"/>
                </a:cubicBezTo>
                <a:quadBezTo>
                  <a:pt x="82135" y="2160"/>
                  <a:pt x="82100" y="1042"/>
                </a:quadBezTo>
                <a:cubicBezTo>
                  <a:pt x="82093" y="845"/>
                  <a:pt x="82224" y="671"/>
                  <a:pt x="82415" y="624"/>
                </a:cubicBezTo>
                <a:quadBezTo>
                  <a:pt x="82543" y="594"/>
                  <a:pt x="82910" y="691"/>
                </a:quadBezTo>
                <a:cubicBezTo>
                  <a:pt x="82976" y="706"/>
                  <a:pt x="83034" y="749"/>
                  <a:pt x="83068" y="809"/>
                </a:cubicBezTo>
                <a:cubicBezTo>
                  <a:pt x="83102" y="868"/>
                  <a:pt x="83110" y="940"/>
                  <a:pt x="83090" y="1007"/>
                </a:cubicBezTo>
                <a:quadBezTo>
                  <a:pt x="82827" y="1919"/>
                  <a:pt x="83671" y="2529"/>
                </a:quadBezTo>
                <a:close/>
                <a:moveTo>
                  <a:pt x="19304" y="2741"/>
                </a:moveTo>
                <a:cubicBezTo>
                  <a:pt x="19304" y="3112"/>
                  <a:pt x="19157" y="3468"/>
                  <a:pt x="18894" y="3731"/>
                </a:cubicBezTo>
                <a:cubicBezTo>
                  <a:pt x="18632" y="3993"/>
                  <a:pt x="18275" y="4141"/>
                  <a:pt x="17904" y="4141"/>
                </a:cubicBezTo>
                <a:cubicBezTo>
                  <a:pt x="17533" y="4141"/>
                  <a:pt x="17177" y="3993"/>
                  <a:pt x="16914" y="3731"/>
                </a:cubicBezTo>
                <a:cubicBezTo>
                  <a:pt x="16652" y="3468"/>
                  <a:pt x="16504" y="3112"/>
                  <a:pt x="16504" y="2741"/>
                </a:cubicBezTo>
                <a:cubicBezTo>
                  <a:pt x="16504" y="1967"/>
                  <a:pt x="17131" y="1341"/>
                  <a:pt x="17904" y="1341"/>
                </a:cubicBezTo>
                <a:cubicBezTo>
                  <a:pt x="18677" y="1341"/>
                  <a:pt x="19304" y="1967"/>
                  <a:pt x="19304" y="2741"/>
                </a:cubicBezTo>
                <a:close/>
                <a:moveTo>
                  <a:pt x="36244" y="2801"/>
                </a:moveTo>
                <a:cubicBezTo>
                  <a:pt x="36244" y="3124"/>
                  <a:pt x="36116" y="3435"/>
                  <a:pt x="35887" y="3663"/>
                </a:cubicBezTo>
                <a:cubicBezTo>
                  <a:pt x="35658" y="3892"/>
                  <a:pt x="35348" y="4021"/>
                  <a:pt x="35024" y="4021"/>
                </a:cubicBezTo>
                <a:cubicBezTo>
                  <a:pt x="34701" y="4021"/>
                  <a:pt x="34390" y="3892"/>
                  <a:pt x="34162" y="3663"/>
                </a:cubicBezTo>
                <a:cubicBezTo>
                  <a:pt x="33933" y="3435"/>
                  <a:pt x="33804" y="3124"/>
                  <a:pt x="33804" y="2801"/>
                </a:cubicBezTo>
                <a:cubicBezTo>
                  <a:pt x="33804" y="2127"/>
                  <a:pt x="34350" y="1581"/>
                  <a:pt x="35024" y="1581"/>
                </a:cubicBezTo>
                <a:cubicBezTo>
                  <a:pt x="35698" y="1581"/>
                  <a:pt x="36244" y="2127"/>
                  <a:pt x="36244" y="2801"/>
                </a:cubicBezTo>
                <a:close/>
                <a:moveTo>
                  <a:pt x="27014" y="5661"/>
                </a:moveTo>
                <a:lnTo>
                  <a:pt x="29124" y="2631"/>
                </a:lnTo>
                <a:cubicBezTo>
                  <a:pt x="29184" y="2547"/>
                  <a:pt x="29291" y="2512"/>
                  <a:pt x="29390" y="2544"/>
                </a:cubicBezTo>
                <a:cubicBezTo>
                  <a:pt x="29488" y="2576"/>
                  <a:pt x="29554" y="2667"/>
                  <a:pt x="29554" y="2771"/>
                </a:cubicBezTo>
                <a:lnTo>
                  <a:pt x="29554" y="5571"/>
                </a:lnTo>
                <a:cubicBezTo>
                  <a:pt x="29554" y="5743"/>
                  <a:pt x="29486" y="5908"/>
                  <a:pt x="29364" y="6030"/>
                </a:cubicBezTo>
                <a:cubicBezTo>
                  <a:pt x="29242" y="6152"/>
                  <a:pt x="29077" y="6221"/>
                  <a:pt x="28904" y="6221"/>
                </a:cubicBezTo>
                <a:lnTo>
                  <a:pt x="27304" y="6221"/>
                </a:lnTo>
                <a:cubicBezTo>
                  <a:pt x="27171" y="6221"/>
                  <a:pt x="27049" y="6147"/>
                  <a:pt x="26988" y="6029"/>
                </a:cubicBezTo>
                <a:cubicBezTo>
                  <a:pt x="26927" y="5911"/>
                  <a:pt x="26937" y="5769"/>
                  <a:pt x="27014" y="5661"/>
                </a:cubicBezTo>
                <a:close/>
                <a:moveTo>
                  <a:pt x="50863" y="9549"/>
                </a:moveTo>
                <a:cubicBezTo>
                  <a:pt x="50526" y="9565"/>
                  <a:pt x="50219" y="9358"/>
                  <a:pt x="50107" y="9041"/>
                </a:cubicBezTo>
                <a:lnTo>
                  <a:pt x="47993" y="3068"/>
                </a:lnTo>
                <a:cubicBezTo>
                  <a:pt x="47955" y="2963"/>
                  <a:pt x="47972" y="2846"/>
                  <a:pt x="48036" y="2756"/>
                </a:cubicBezTo>
                <a:cubicBezTo>
                  <a:pt x="48101" y="2665"/>
                  <a:pt x="48206" y="2612"/>
                  <a:pt x="48317" y="2613"/>
                </a:cubicBezTo>
                <a:lnTo>
                  <a:pt x="48895" y="2619"/>
                </a:lnTo>
                <a:cubicBezTo>
                  <a:pt x="48989" y="2620"/>
                  <a:pt x="49070" y="2681"/>
                  <a:pt x="49092" y="2768"/>
                </a:cubicBezTo>
                <a:quadBezTo>
                  <a:pt x="49888" y="5544"/>
                  <a:pt x="50837" y="7616"/>
                </a:quadBezTo>
                <a:quadBezTo>
                  <a:pt x="51873" y="5553"/>
                  <a:pt x="52694" y="2784"/>
                </a:quadBezTo>
                <a:cubicBezTo>
                  <a:pt x="52718" y="2698"/>
                  <a:pt x="52799" y="2637"/>
                  <a:pt x="52893" y="2637"/>
                </a:cubicBezTo>
                <a:lnTo>
                  <a:pt x="53471" y="2636"/>
                </a:lnTo>
                <a:cubicBezTo>
                  <a:pt x="53582" y="2636"/>
                  <a:pt x="53686" y="2690"/>
                  <a:pt x="53750" y="2781"/>
                </a:cubicBezTo>
                <a:cubicBezTo>
                  <a:pt x="53814" y="2873"/>
                  <a:pt x="53829" y="2989"/>
                  <a:pt x="53791" y="3094"/>
                </a:cubicBezTo>
                <a:lnTo>
                  <a:pt x="51623" y="9048"/>
                </a:lnTo>
                <a:cubicBezTo>
                  <a:pt x="51508" y="9364"/>
                  <a:pt x="51199" y="9568"/>
                  <a:pt x="50863" y="9549"/>
                </a:cubicBezTo>
                <a:close/>
                <a:moveTo>
                  <a:pt x="59314" y="4511"/>
                </a:moveTo>
                <a:quadBezTo>
                  <a:pt x="59274" y="4521"/>
                  <a:pt x="57734" y="3551"/>
                </a:quadBezTo>
                <a:cubicBezTo>
                  <a:pt x="57268" y="3259"/>
                  <a:pt x="56654" y="3381"/>
                  <a:pt x="56334" y="3831"/>
                </a:cubicBezTo>
                <a:lnTo>
                  <a:pt x="56124" y="4131"/>
                </a:lnTo>
                <a:cubicBezTo>
                  <a:pt x="56026" y="4272"/>
                  <a:pt x="55998" y="4450"/>
                  <a:pt x="56046" y="4615"/>
                </a:cubicBezTo>
                <a:cubicBezTo>
                  <a:pt x="56095" y="4781"/>
                  <a:pt x="56215" y="4915"/>
                  <a:pt x="56374" y="4981"/>
                </a:cubicBezTo>
                <a:quadBezTo>
                  <a:pt x="57794" y="5581"/>
                  <a:pt x="58794" y="5841"/>
                </a:quadBezTo>
                <a:cubicBezTo>
                  <a:pt x="59431" y="6004"/>
                  <a:pt x="59918" y="6518"/>
                  <a:pt x="60048" y="7163"/>
                </a:cubicBezTo>
                <a:cubicBezTo>
                  <a:pt x="60178" y="7808"/>
                  <a:pt x="59928" y="8471"/>
                  <a:pt x="59404" y="8871"/>
                </a:cubicBezTo>
                <a:quadBezTo>
                  <a:pt x="57304" y="10481"/>
                  <a:pt x="54864" y="8411"/>
                </a:quadBezTo>
                <a:cubicBezTo>
                  <a:pt x="54750" y="8314"/>
                  <a:pt x="54706" y="8159"/>
                  <a:pt x="54754" y="8021"/>
                </a:cubicBezTo>
                <a:lnTo>
                  <a:pt x="54964" y="7431"/>
                </a:lnTo>
                <a:cubicBezTo>
                  <a:pt x="54994" y="7347"/>
                  <a:pt x="55066" y="7285"/>
                  <a:pt x="55154" y="7269"/>
                </a:cubicBezTo>
                <a:cubicBezTo>
                  <a:pt x="55242" y="7252"/>
                  <a:pt x="55333" y="7284"/>
                  <a:pt x="55394" y="7351"/>
                </a:cubicBezTo>
                <a:quadBezTo>
                  <a:pt x="56164" y="8201"/>
                  <a:pt x="57064" y="8521"/>
                </a:quadBezTo>
                <a:cubicBezTo>
                  <a:pt x="57646" y="8729"/>
                  <a:pt x="58297" y="8590"/>
                  <a:pt x="58744" y="8161"/>
                </a:cubicBezTo>
                <a:lnTo>
                  <a:pt x="58774" y="8121"/>
                </a:lnTo>
                <a:cubicBezTo>
                  <a:pt x="58949" y="7952"/>
                  <a:pt x="59027" y="7706"/>
                  <a:pt x="58981" y="7467"/>
                </a:cubicBezTo>
                <a:cubicBezTo>
                  <a:pt x="58934" y="7229"/>
                  <a:pt x="58770" y="7030"/>
                  <a:pt x="58544" y="6941"/>
                </a:cubicBezTo>
                <a:quadBezTo>
                  <a:pt x="56994" y="6311"/>
                  <a:pt x="56104" y="6071"/>
                </a:quadBezTo>
                <a:cubicBezTo>
                  <a:pt x="55486" y="5897"/>
                  <a:pt x="55050" y="5365"/>
                  <a:pt x="54986" y="4703"/>
                </a:cubicBezTo>
                <a:cubicBezTo>
                  <a:pt x="54922" y="4042"/>
                  <a:pt x="55240" y="3371"/>
                  <a:pt x="55804" y="2981"/>
                </a:cubicBezTo>
                <a:quadBezTo>
                  <a:pt x="57034" y="2131"/>
                  <a:pt x="59404" y="3131"/>
                </a:quadBezTo>
                <a:cubicBezTo>
                  <a:pt x="59691" y="3251"/>
                  <a:pt x="59869" y="3540"/>
                  <a:pt x="59849" y="3850"/>
                </a:cubicBezTo>
                <a:cubicBezTo>
                  <a:pt x="59829" y="4161"/>
                  <a:pt x="59614" y="4426"/>
                  <a:pt x="59314" y="4511"/>
                </a:cubicBezTo>
                <a:close/>
                <a:moveTo>
                  <a:pt x="73699" y="8682"/>
                </a:moveTo>
                <a:cubicBezTo>
                  <a:pt x="73809" y="8756"/>
                  <a:pt x="73866" y="8887"/>
                  <a:pt x="73845" y="9018"/>
                </a:cubicBezTo>
                <a:cubicBezTo>
                  <a:pt x="73824" y="9149"/>
                  <a:pt x="73728" y="9255"/>
                  <a:pt x="73600" y="9290"/>
                </a:cubicBezTo>
                <a:quadBezTo>
                  <a:pt x="73130" y="9408"/>
                  <a:pt x="72621" y="8972"/>
                </a:quadBezTo>
                <a:cubicBezTo>
                  <a:pt x="72395" y="8785"/>
                  <a:pt x="72080" y="8753"/>
                  <a:pt x="71822" y="8890"/>
                </a:cubicBezTo>
                <a:quadBezTo>
                  <a:pt x="71199" y="9214"/>
                  <a:pt x="69675" y="9419"/>
                </a:quadBezTo>
                <a:cubicBezTo>
                  <a:pt x="68815" y="9529"/>
                  <a:pt x="68023" y="8995"/>
                  <a:pt x="67859" y="8194"/>
                </a:cubicBezTo>
                <a:cubicBezTo>
                  <a:pt x="67345" y="5633"/>
                  <a:pt x="69543" y="5414"/>
                  <a:pt x="71371" y="5239"/>
                </a:cubicBezTo>
                <a:cubicBezTo>
                  <a:pt x="71578" y="5220"/>
                  <a:pt x="71765" y="5104"/>
                  <a:pt x="71874" y="4927"/>
                </a:cubicBezTo>
                <a:cubicBezTo>
                  <a:pt x="71983" y="4751"/>
                  <a:pt x="72001" y="4534"/>
                  <a:pt x="71923" y="4343"/>
                </a:cubicBezTo>
                <a:lnTo>
                  <a:pt x="71769" y="3975"/>
                </a:lnTo>
                <a:cubicBezTo>
                  <a:pt x="71685" y="3760"/>
                  <a:pt x="71514" y="3591"/>
                  <a:pt x="71299" y="3508"/>
                </a:cubicBezTo>
                <a:quadBezTo>
                  <a:pt x="70013" y="3020"/>
                  <a:pt x="68635" y="4509"/>
                </a:quadBezTo>
                <a:cubicBezTo>
                  <a:pt x="68540" y="4613"/>
                  <a:pt x="68389" y="4647"/>
                  <a:pt x="68259" y="4593"/>
                </a:cubicBezTo>
                <a:cubicBezTo>
                  <a:pt x="68129" y="4539"/>
                  <a:pt x="68046" y="4409"/>
                  <a:pt x="68052" y="4268"/>
                </a:cubicBezTo>
                <a:quadBezTo>
                  <a:pt x="68109" y="2745"/>
                  <a:pt x="70107" y="2543"/>
                </a:quadBezTo>
                <a:cubicBezTo>
                  <a:pt x="72928" y="2262"/>
                  <a:pt x="73228" y="3642"/>
                  <a:pt x="73141" y="6002"/>
                </a:cubicBezTo>
                <a:quadBezTo>
                  <a:pt x="73059" y="8262"/>
                  <a:pt x="73699" y="8682"/>
                </a:quadBezTo>
                <a:close/>
                <a:moveTo>
                  <a:pt x="79531" y="4460"/>
                </a:moveTo>
                <a:quadBezTo>
                  <a:pt x="79492" y="4471"/>
                  <a:pt x="77939" y="3525"/>
                </a:quadBezTo>
                <a:cubicBezTo>
                  <a:pt x="77469" y="3240"/>
                  <a:pt x="76857" y="3371"/>
                  <a:pt x="76544" y="3825"/>
                </a:cubicBezTo>
                <a:lnTo>
                  <a:pt x="76339" y="4128"/>
                </a:lnTo>
                <a:cubicBezTo>
                  <a:pt x="76243" y="4271"/>
                  <a:pt x="76217" y="4449"/>
                  <a:pt x="76268" y="4613"/>
                </a:cubicBezTo>
                <a:cubicBezTo>
                  <a:pt x="76319" y="4777"/>
                  <a:pt x="76441" y="4910"/>
                  <a:pt x="76601" y="4973"/>
                </a:cubicBezTo>
                <a:quadBezTo>
                  <a:pt x="78028" y="5552"/>
                  <a:pt x="79031" y="5797"/>
                </a:quadBezTo>
                <a:cubicBezTo>
                  <a:pt x="79670" y="5951"/>
                  <a:pt x="80164" y="6457"/>
                  <a:pt x="80304" y="7099"/>
                </a:cubicBezTo>
                <a:cubicBezTo>
                  <a:pt x="80443" y="7742"/>
                  <a:pt x="80203" y="8409"/>
                  <a:pt x="79685" y="8815"/>
                </a:cubicBezTo>
                <a:quadBezTo>
                  <a:pt x="77611" y="10455"/>
                  <a:pt x="75143" y="8423"/>
                </a:quadBezTo>
                <a:cubicBezTo>
                  <a:pt x="75027" y="8328"/>
                  <a:pt x="74981" y="8174"/>
                  <a:pt x="75027" y="8034"/>
                </a:cubicBezTo>
                <a:lnTo>
                  <a:pt x="75228" y="7442"/>
                </a:lnTo>
                <a:cubicBezTo>
                  <a:pt x="75256" y="7358"/>
                  <a:pt x="75327" y="7295"/>
                  <a:pt x="75415" y="7277"/>
                </a:cubicBezTo>
                <a:cubicBezTo>
                  <a:pt x="75503" y="7260"/>
                  <a:pt x="75595" y="7289"/>
                  <a:pt x="75657" y="7356"/>
                </a:cubicBezTo>
                <a:quadBezTo>
                  <a:pt x="76438" y="8194"/>
                  <a:pt x="77342" y="8500"/>
                </a:quadBezTo>
                <a:cubicBezTo>
                  <a:pt x="77927" y="8700"/>
                  <a:pt x="78575" y="8551"/>
                  <a:pt x="79016" y="8116"/>
                </a:cubicBezTo>
                <a:lnTo>
                  <a:pt x="79045" y="8075"/>
                </a:lnTo>
                <a:cubicBezTo>
                  <a:pt x="79218" y="7904"/>
                  <a:pt x="79292" y="7657"/>
                  <a:pt x="79242" y="7419"/>
                </a:cubicBezTo>
                <a:cubicBezTo>
                  <a:pt x="79192" y="7182"/>
                  <a:pt x="79025" y="6986"/>
                  <a:pt x="78798" y="6900"/>
                </a:cubicBezTo>
                <a:quadBezTo>
                  <a:pt x="77240" y="6293"/>
                  <a:pt x="76347" y="6066"/>
                </a:quadBezTo>
                <a:cubicBezTo>
                  <a:pt x="75727" y="5902"/>
                  <a:pt x="75284" y="5377"/>
                  <a:pt x="75210" y="4717"/>
                </a:cubicBezTo>
                <a:cubicBezTo>
                  <a:pt x="75136" y="4057"/>
                  <a:pt x="75444" y="3382"/>
                  <a:pt x="76002" y="2983"/>
                </a:cubicBezTo>
                <a:quadBezTo>
                  <a:pt x="77218" y="2116"/>
                  <a:pt x="79601" y="3080"/>
                </a:quadBezTo>
                <a:cubicBezTo>
                  <a:pt x="79889" y="3196"/>
                  <a:pt x="80072" y="3482"/>
                  <a:pt x="80056" y="3793"/>
                </a:cubicBezTo>
                <a:cubicBezTo>
                  <a:pt x="80040" y="4104"/>
                  <a:pt x="79830" y="4371"/>
                  <a:pt x="79531" y="4460"/>
                </a:cubicBezTo>
                <a:close/>
                <a:moveTo>
                  <a:pt x="91133" y="7245"/>
                </a:moveTo>
                <a:cubicBezTo>
                  <a:pt x="91168" y="7341"/>
                  <a:pt x="91260" y="7405"/>
                  <a:pt x="91362" y="7405"/>
                </a:cubicBezTo>
                <a:cubicBezTo>
                  <a:pt x="91465" y="7405"/>
                  <a:pt x="91555" y="7341"/>
                  <a:pt x="91590" y="7245"/>
                </a:cubicBezTo>
                <a:lnTo>
                  <a:pt x="93189" y="2773"/>
                </a:lnTo>
                <a:cubicBezTo>
                  <a:pt x="93244" y="2604"/>
                  <a:pt x="93404" y="2489"/>
                  <a:pt x="93585" y="2489"/>
                </a:cubicBezTo>
                <a:lnTo>
                  <a:pt x="93900" y="2490"/>
                </a:lnTo>
                <a:cubicBezTo>
                  <a:pt x="94020" y="2490"/>
                  <a:pt x="94133" y="2548"/>
                  <a:pt x="94203" y="2647"/>
                </a:cubicBezTo>
                <a:cubicBezTo>
                  <a:pt x="94273" y="2745"/>
                  <a:pt x="94292" y="2872"/>
                  <a:pt x="94254" y="2987"/>
                </a:cubicBezTo>
                <a:quadBezTo>
                  <a:pt x="93001" y="6679"/>
                  <a:pt x="91717" y="10016"/>
                </a:quadBezTo>
                <a:quadBezTo>
                  <a:pt x="91045" y="11760"/>
                  <a:pt x="89238" y="12052"/>
                </a:quadBezTo>
                <a:cubicBezTo>
                  <a:pt x="89034" y="12086"/>
                  <a:pt x="88835" y="11962"/>
                  <a:pt x="88776" y="11763"/>
                </a:cubicBezTo>
                <a:cubicBezTo>
                  <a:pt x="88717" y="11564"/>
                  <a:pt x="88816" y="11352"/>
                  <a:pt x="89006" y="11270"/>
                </a:cubicBezTo>
                <a:quadBezTo>
                  <a:pt x="90215" y="10744"/>
                  <a:pt x="90499" y="10217"/>
                </a:quadBezTo>
                <a:cubicBezTo>
                  <a:pt x="90656" y="9892"/>
                  <a:pt x="90678" y="9520"/>
                  <a:pt x="90562" y="9182"/>
                </a:cubicBezTo>
                <a:lnTo>
                  <a:pt x="88450" y="3060"/>
                </a:lnTo>
                <a:cubicBezTo>
                  <a:pt x="88378" y="2858"/>
                  <a:pt x="88482" y="2636"/>
                  <a:pt x="88684" y="2563"/>
                </a:cubicBezTo>
                <a:lnTo>
                  <a:pt x="89009" y="2452"/>
                </a:lnTo>
                <a:cubicBezTo>
                  <a:pt x="89100" y="2417"/>
                  <a:pt x="89202" y="2421"/>
                  <a:pt x="89292" y="2463"/>
                </a:cubicBezTo>
                <a:cubicBezTo>
                  <a:pt x="89381" y="2506"/>
                  <a:pt x="89451" y="2582"/>
                  <a:pt x="89486" y="2676"/>
                </a:cubicBezTo>
                <a:lnTo>
                  <a:pt x="91133" y="7245"/>
                </a:lnTo>
                <a:close/>
                <a:moveTo>
                  <a:pt x="100249" y="7561"/>
                </a:moveTo>
                <a:cubicBezTo>
                  <a:pt x="100384" y="7483"/>
                  <a:pt x="100551" y="7484"/>
                  <a:pt x="100686" y="7563"/>
                </a:cubicBezTo>
                <a:cubicBezTo>
                  <a:pt x="100821" y="7642"/>
                  <a:pt x="100903" y="7788"/>
                  <a:pt x="100902" y="7944"/>
                </a:cubicBezTo>
                <a:quadBezTo>
                  <a:pt x="100896" y="8740"/>
                  <a:pt x="99709" y="9167"/>
                </a:quadBezTo>
                <a:quadBezTo>
                  <a:pt x="95841" y="10578"/>
                  <a:pt x="95344" y="6826"/>
                </a:quadBezTo>
                <a:quadBezTo>
                  <a:pt x="94782" y="2537"/>
                  <a:pt x="98936" y="2660"/>
                </a:quadBezTo>
                <a:cubicBezTo>
                  <a:pt x="99804" y="2685"/>
                  <a:pt x="100567" y="3240"/>
                  <a:pt x="100854" y="4057"/>
                </a:cubicBezTo>
                <a:lnTo>
                  <a:pt x="101320" y="5363"/>
                </a:lnTo>
                <a:cubicBezTo>
                  <a:pt x="101407" y="5607"/>
                  <a:pt x="101369" y="5877"/>
                  <a:pt x="101219" y="6088"/>
                </a:cubicBezTo>
                <a:cubicBezTo>
                  <a:pt x="101069" y="6299"/>
                  <a:pt x="100825" y="6423"/>
                  <a:pt x="100566" y="6421"/>
                </a:cubicBezTo>
                <a:lnTo>
                  <a:pt x="97117" y="6393"/>
                </a:lnTo>
                <a:cubicBezTo>
                  <a:pt x="96887" y="6391"/>
                  <a:pt x="96671" y="6506"/>
                  <a:pt x="96543" y="6697"/>
                </a:cubicBezTo>
                <a:cubicBezTo>
                  <a:pt x="96415" y="6888"/>
                  <a:pt x="96393" y="7131"/>
                  <a:pt x="96483" y="7342"/>
                </a:cubicBezTo>
                <a:cubicBezTo>
                  <a:pt x="96942" y="8400"/>
                  <a:pt x="98201" y="8877"/>
                  <a:pt x="99210" y="8209"/>
                </a:cubicBezTo>
                <a:quadBezTo>
                  <a:pt x="99800" y="7826"/>
                  <a:pt x="100249" y="7561"/>
                </a:quadBezTo>
                <a:close/>
                <a:moveTo>
                  <a:pt x="108603" y="8769"/>
                </a:moveTo>
                <a:cubicBezTo>
                  <a:pt x="108711" y="8844"/>
                  <a:pt x="108766" y="8975"/>
                  <a:pt x="108742" y="9105"/>
                </a:cubicBezTo>
                <a:cubicBezTo>
                  <a:pt x="108719" y="9235"/>
                  <a:pt x="108622" y="9339"/>
                  <a:pt x="108494" y="9372"/>
                </a:cubicBezTo>
                <a:quadBezTo>
                  <a:pt x="108025" y="9480"/>
                  <a:pt x="107527" y="9039"/>
                </a:quadBezTo>
                <a:cubicBezTo>
                  <a:pt x="107305" y="8849"/>
                  <a:pt x="106992" y="8812"/>
                  <a:pt x="106734" y="8944"/>
                </a:cubicBezTo>
                <a:quadBezTo>
                  <a:pt x="106109" y="9255"/>
                  <a:pt x="104591" y="9433"/>
                </a:quadBezTo>
                <a:cubicBezTo>
                  <a:pt x="103735" y="9528"/>
                  <a:pt x="102957" y="8984"/>
                  <a:pt x="102807" y="8185"/>
                </a:cubicBezTo>
                <a:cubicBezTo>
                  <a:pt x="102339" y="5631"/>
                  <a:pt x="104528" y="5451"/>
                  <a:pt x="106347" y="5307"/>
                </a:cubicBezTo>
                <a:cubicBezTo>
                  <a:pt x="106554" y="5292"/>
                  <a:pt x="106741" y="5180"/>
                  <a:pt x="106852" y="5007"/>
                </a:cubicBezTo>
                <a:cubicBezTo>
                  <a:pt x="106964" y="4833"/>
                  <a:pt x="106985" y="4618"/>
                  <a:pt x="106911" y="4426"/>
                </a:cubicBezTo>
                <a:lnTo>
                  <a:pt x="106765" y="4059"/>
                </a:lnTo>
                <a:cubicBezTo>
                  <a:pt x="106684" y="3843"/>
                  <a:pt x="106517" y="3672"/>
                  <a:pt x="106305" y="3586"/>
                </a:cubicBezTo>
                <a:quadBezTo>
                  <a:pt x="105035" y="3079"/>
                  <a:pt x="103640" y="4536"/>
                </a:quadBezTo>
                <a:cubicBezTo>
                  <a:pt x="103544" y="4638"/>
                  <a:pt x="103394" y="4668"/>
                  <a:pt x="103266" y="4613"/>
                </a:cubicBezTo>
                <a:cubicBezTo>
                  <a:pt x="103137" y="4557"/>
                  <a:pt x="103057" y="4427"/>
                  <a:pt x="103065" y="4287"/>
                </a:cubicBezTo>
                <a:quadBezTo>
                  <a:pt x="103148" y="2774"/>
                  <a:pt x="105136" y="2607"/>
                </a:quadBezTo>
                <a:cubicBezTo>
                  <a:pt x="107945" y="2375"/>
                  <a:pt x="108220" y="3751"/>
                  <a:pt x="108093" y="6096"/>
                </a:cubicBezTo>
                <a:quadBezTo>
                  <a:pt x="107974" y="8340"/>
                  <a:pt x="108603" y="8769"/>
                </a:quadBezTo>
                <a:close/>
                <a:moveTo>
                  <a:pt x="111270" y="8923"/>
                </a:moveTo>
                <a:cubicBezTo>
                  <a:pt x="111277" y="9151"/>
                  <a:pt x="111096" y="9342"/>
                  <a:pt x="110868" y="9348"/>
                </a:cubicBezTo>
                <a:lnTo>
                  <a:pt x="110483" y="9359"/>
                </a:lnTo>
                <a:cubicBezTo>
                  <a:pt x="110320" y="9363"/>
                  <a:pt x="110184" y="9230"/>
                  <a:pt x="110179" y="9061"/>
                </a:cubicBezTo>
                <a:lnTo>
                  <a:pt x="110018" y="3234"/>
                </a:lnTo>
                <a:cubicBezTo>
                  <a:pt x="110014" y="3098"/>
                  <a:pt x="110083" y="2971"/>
                  <a:pt x="110198" y="2899"/>
                </a:cubicBezTo>
                <a:cubicBezTo>
                  <a:pt x="110314" y="2826"/>
                  <a:pt x="110459" y="2821"/>
                  <a:pt x="110580" y="2883"/>
                </a:cubicBezTo>
                <a:quadBezTo>
                  <a:pt x="111471" y="3332"/>
                  <a:pt x="112689" y="2785"/>
                </a:quadBezTo>
                <a:cubicBezTo>
                  <a:pt x="112883" y="2697"/>
                  <a:pt x="113111" y="2760"/>
                  <a:pt x="113233" y="2934"/>
                </a:cubicBezTo>
                <a:cubicBezTo>
                  <a:pt x="113356" y="3108"/>
                  <a:pt x="113339" y="3346"/>
                  <a:pt x="113193" y="3502"/>
                </a:cubicBezTo>
                <a:quadBezTo>
                  <a:pt x="112828" y="3887"/>
                  <a:pt x="111734" y="4272"/>
                </a:quadBezTo>
                <a:cubicBezTo>
                  <a:pt x="111385" y="4394"/>
                  <a:pt x="111154" y="4727"/>
                  <a:pt x="111165" y="5097"/>
                </a:cubicBezTo>
                <a:lnTo>
                  <a:pt x="111270" y="8923"/>
                </a:lnTo>
                <a:close/>
                <a:moveTo>
                  <a:pt x="96853" y="5484"/>
                </a:moveTo>
                <a:cubicBezTo>
                  <a:pt x="96789" y="5486"/>
                  <a:pt x="96728" y="5463"/>
                  <a:pt x="96681" y="5419"/>
                </a:cubicBezTo>
                <a:cubicBezTo>
                  <a:pt x="96635" y="5375"/>
                  <a:pt x="96608" y="5315"/>
                  <a:pt x="96606" y="5251"/>
                </a:cubicBezTo>
                <a:lnTo>
                  <a:pt x="96602" y="5121"/>
                </a:lnTo>
                <a:cubicBezTo>
                  <a:pt x="96590" y="4716"/>
                  <a:pt x="96743" y="4322"/>
                  <a:pt x="97027" y="4026"/>
                </a:cubicBezTo>
                <a:cubicBezTo>
                  <a:pt x="97311" y="3731"/>
                  <a:pt x="97703" y="3558"/>
                  <a:pt x="98116" y="3546"/>
                </a:cubicBezTo>
                <a:lnTo>
                  <a:pt x="98436" y="3536"/>
                </a:lnTo>
                <a:cubicBezTo>
                  <a:pt x="98849" y="3524"/>
                  <a:pt x="99251" y="3673"/>
                  <a:pt x="99552" y="3952"/>
                </a:cubicBezTo>
                <a:cubicBezTo>
                  <a:pt x="99853" y="4230"/>
                  <a:pt x="100029" y="4614"/>
                  <a:pt x="100041" y="5019"/>
                </a:cubicBezTo>
                <a:lnTo>
                  <a:pt x="100044" y="5149"/>
                </a:lnTo>
                <a:cubicBezTo>
                  <a:pt x="100046" y="5213"/>
                  <a:pt x="100023" y="5275"/>
                  <a:pt x="99979" y="5321"/>
                </a:cubicBezTo>
                <a:cubicBezTo>
                  <a:pt x="99936" y="5367"/>
                  <a:pt x="99875" y="5394"/>
                  <a:pt x="99812" y="5396"/>
                </a:cubicBezTo>
                <a:lnTo>
                  <a:pt x="96853" y="5484"/>
                </a:lnTo>
                <a:close/>
                <a:moveTo>
                  <a:pt x="19694" y="6791"/>
                </a:moveTo>
                <a:cubicBezTo>
                  <a:pt x="19694" y="7244"/>
                  <a:pt x="19514" y="7679"/>
                  <a:pt x="19193" y="8000"/>
                </a:cubicBezTo>
                <a:cubicBezTo>
                  <a:pt x="18873" y="8320"/>
                  <a:pt x="18438" y="8501"/>
                  <a:pt x="17984" y="8501"/>
                </a:cubicBezTo>
                <a:cubicBezTo>
                  <a:pt x="17531" y="8501"/>
                  <a:pt x="17096" y="8320"/>
                  <a:pt x="16775" y="8000"/>
                </a:cubicBezTo>
                <a:cubicBezTo>
                  <a:pt x="16454" y="7679"/>
                  <a:pt x="16274" y="7244"/>
                  <a:pt x="16274" y="6791"/>
                </a:cubicBezTo>
                <a:cubicBezTo>
                  <a:pt x="16274" y="5846"/>
                  <a:pt x="17040" y="5081"/>
                  <a:pt x="17984" y="5081"/>
                </a:cubicBezTo>
                <a:cubicBezTo>
                  <a:pt x="18929" y="5081"/>
                  <a:pt x="19694" y="5846"/>
                  <a:pt x="19694" y="6791"/>
                </a:cubicBezTo>
                <a:close/>
                <a:moveTo>
                  <a:pt x="43334" y="7141"/>
                </a:moveTo>
                <a:cubicBezTo>
                  <a:pt x="43334" y="7687"/>
                  <a:pt x="43117" y="8211"/>
                  <a:pt x="42731" y="8597"/>
                </a:cubicBezTo>
                <a:cubicBezTo>
                  <a:pt x="42345" y="8984"/>
                  <a:pt x="41821" y="9201"/>
                  <a:pt x="41274" y="9201"/>
                </a:cubicBezTo>
                <a:cubicBezTo>
                  <a:pt x="40136" y="9201"/>
                  <a:pt x="39214" y="8278"/>
                  <a:pt x="39214" y="7141"/>
                </a:cubicBezTo>
                <a:cubicBezTo>
                  <a:pt x="39214" y="6003"/>
                  <a:pt x="40136" y="5081"/>
                  <a:pt x="41274" y="5081"/>
                </a:cubicBezTo>
                <a:cubicBezTo>
                  <a:pt x="41821" y="5081"/>
                  <a:pt x="42345" y="5298"/>
                  <a:pt x="42731" y="5684"/>
                </a:cubicBezTo>
                <a:cubicBezTo>
                  <a:pt x="43117" y="6070"/>
                  <a:pt x="43334" y="6594"/>
                  <a:pt x="43334" y="7141"/>
                </a:cubicBezTo>
                <a:close/>
                <a:moveTo>
                  <a:pt x="42464" y="7141"/>
                </a:moveTo>
                <a:cubicBezTo>
                  <a:pt x="42464" y="7456"/>
                  <a:pt x="42339" y="7759"/>
                  <a:pt x="42116" y="7982"/>
                </a:cubicBezTo>
                <a:cubicBezTo>
                  <a:pt x="41892" y="8205"/>
                  <a:pt x="41590" y="8331"/>
                  <a:pt x="41274" y="8331"/>
                </a:cubicBezTo>
                <a:cubicBezTo>
                  <a:pt x="40617" y="8331"/>
                  <a:pt x="40084" y="7798"/>
                  <a:pt x="40084" y="7141"/>
                </a:cubicBezTo>
                <a:cubicBezTo>
                  <a:pt x="40084" y="6483"/>
                  <a:pt x="40617" y="5951"/>
                  <a:pt x="41274" y="5951"/>
                </a:cubicBezTo>
                <a:cubicBezTo>
                  <a:pt x="41590" y="5951"/>
                  <a:pt x="41892" y="6076"/>
                  <a:pt x="42116" y="6299"/>
                </a:cubicBezTo>
                <a:cubicBezTo>
                  <a:pt x="42339" y="6522"/>
                  <a:pt x="42464" y="6825"/>
                  <a:pt x="42464" y="7141"/>
                </a:cubicBezTo>
                <a:close/>
                <a:moveTo>
                  <a:pt x="106630" y="5980"/>
                </a:moveTo>
                <a:cubicBezTo>
                  <a:pt x="106698" y="5960"/>
                  <a:pt x="106772" y="5968"/>
                  <a:pt x="106835" y="6003"/>
                </a:cubicBezTo>
                <a:cubicBezTo>
                  <a:pt x="106898" y="6037"/>
                  <a:pt x="106944" y="6095"/>
                  <a:pt x="106964" y="6164"/>
                </a:cubicBezTo>
                <a:lnTo>
                  <a:pt x="107081" y="6567"/>
                </a:lnTo>
                <a:cubicBezTo>
                  <a:pt x="107289" y="7283"/>
                  <a:pt x="106774" y="8062"/>
                  <a:pt x="105931" y="8307"/>
                </a:cubicBezTo>
                <a:lnTo>
                  <a:pt x="105566" y="8413"/>
                </a:lnTo>
                <a:cubicBezTo>
                  <a:pt x="104723" y="8658"/>
                  <a:pt x="103871" y="8276"/>
                  <a:pt x="103663" y="7560"/>
                </a:cubicBezTo>
                <a:lnTo>
                  <a:pt x="103546" y="7157"/>
                </a:lnTo>
                <a:cubicBezTo>
                  <a:pt x="103504" y="7014"/>
                  <a:pt x="103586" y="6864"/>
                  <a:pt x="103730" y="6822"/>
                </a:cubicBezTo>
                <a:lnTo>
                  <a:pt x="106630" y="5980"/>
                </a:lnTo>
                <a:close/>
                <a:moveTo>
                  <a:pt x="72322" y="6768"/>
                </a:moveTo>
                <a:cubicBezTo>
                  <a:pt x="72500" y="7332"/>
                  <a:pt x="71888" y="8027"/>
                  <a:pt x="70956" y="8321"/>
                </a:cubicBezTo>
                <a:cubicBezTo>
                  <a:pt x="70024" y="8615"/>
                  <a:pt x="69124" y="8396"/>
                  <a:pt x="68946" y="7833"/>
                </a:cubicBezTo>
                <a:cubicBezTo>
                  <a:pt x="68861" y="7562"/>
                  <a:pt x="68957" y="7247"/>
                  <a:pt x="69213" y="6955"/>
                </a:cubicBezTo>
                <a:cubicBezTo>
                  <a:pt x="69469" y="6664"/>
                  <a:pt x="69865" y="6421"/>
                  <a:pt x="70312" y="6280"/>
                </a:cubicBezTo>
                <a:cubicBezTo>
                  <a:pt x="70760" y="6139"/>
                  <a:pt x="71223" y="6111"/>
                  <a:pt x="71600" y="6203"/>
                </a:cubicBezTo>
                <a:cubicBezTo>
                  <a:pt x="71977" y="6294"/>
                  <a:pt x="72237" y="6498"/>
                  <a:pt x="72322" y="6768"/>
                </a:cubicBezTo>
                <a:close/>
                <a:moveTo>
                  <a:pt x="24114" y="8621"/>
                </a:moveTo>
                <a:cubicBezTo>
                  <a:pt x="24114" y="8996"/>
                  <a:pt x="23810" y="9301"/>
                  <a:pt x="23434" y="9301"/>
                </a:cubicBezTo>
                <a:cubicBezTo>
                  <a:pt x="23059" y="9301"/>
                  <a:pt x="22754" y="8996"/>
                  <a:pt x="22754" y="8621"/>
                </a:cubicBezTo>
                <a:cubicBezTo>
                  <a:pt x="22754" y="8245"/>
                  <a:pt x="23059" y="7941"/>
                  <a:pt x="23434" y="7941"/>
                </a:cubicBezTo>
                <a:cubicBezTo>
                  <a:pt x="23810" y="7941"/>
                  <a:pt x="24114" y="8245"/>
                  <a:pt x="24114" y="8621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9" name="bf-11"/>
          <p:cNvSpPr/>
          <p:nvPr/>
        </p:nvSpPr>
        <p:spPr>
          <a:xfrm>
            <a:off x="3358106" y="1387313"/>
            <a:ext cx="1080180" cy="114252"/>
          </a:xfrm>
          <a:custGeom>
            <a:avLst/>
            <a:gdLst/>
            <a:ahLst/>
            <a:cxnLst/>
            <a:rect l="0" t="0" r="r" b="b"/>
            <a:pathLst>
              <a:path w="113405" h="11995" stroke="1" extrusionOk="0">
                <a:moveTo>
                  <a:pt x="66125" y="8921"/>
                </a:moveTo>
                <a:cubicBezTo>
                  <a:pt x="66125" y="9011"/>
                  <a:pt x="66089" y="9098"/>
                  <a:pt x="66025" y="9161"/>
                </a:cubicBezTo>
                <a:cubicBezTo>
                  <a:pt x="65962" y="9225"/>
                  <a:pt x="65875" y="9261"/>
                  <a:pt x="65785" y="9261"/>
                </a:cubicBezTo>
                <a:lnTo>
                  <a:pt x="65425" y="9260"/>
                </a:lnTo>
                <a:cubicBezTo>
                  <a:pt x="65335" y="9260"/>
                  <a:pt x="65248" y="9224"/>
                  <a:pt x="65185" y="9160"/>
                </a:cubicBezTo>
                <a:cubicBezTo>
                  <a:pt x="65121" y="9096"/>
                  <a:pt x="65085" y="9010"/>
                  <a:pt x="65085" y="8919"/>
                </a:cubicBezTo>
                <a:lnTo>
                  <a:pt x="65100" y="339"/>
                </a:lnTo>
                <a:cubicBezTo>
                  <a:pt x="65101" y="152"/>
                  <a:pt x="65253" y="0"/>
                  <a:pt x="65441" y="0"/>
                </a:cubicBezTo>
                <a:lnTo>
                  <a:pt x="65801" y="1"/>
                </a:lnTo>
                <a:cubicBezTo>
                  <a:pt x="65989" y="1"/>
                  <a:pt x="66141" y="153"/>
                  <a:pt x="66140" y="341"/>
                </a:cubicBezTo>
                <a:lnTo>
                  <a:pt x="66125" y="8921"/>
                </a:lnTo>
                <a:close/>
                <a:moveTo>
                  <a:pt x="33" y="8865"/>
                </a:moveTo>
                <a:lnTo>
                  <a:pt x="4106" y="737"/>
                </a:lnTo>
                <a:cubicBezTo>
                  <a:pt x="4158" y="632"/>
                  <a:pt x="4266" y="566"/>
                  <a:pt x="4383" y="566"/>
                </a:cubicBezTo>
                <a:cubicBezTo>
                  <a:pt x="4500" y="566"/>
                  <a:pt x="4608" y="632"/>
                  <a:pt x="4660" y="737"/>
                </a:cubicBezTo>
                <a:lnTo>
                  <a:pt x="8733" y="8865"/>
                </a:lnTo>
                <a:cubicBezTo>
                  <a:pt x="8781" y="8961"/>
                  <a:pt x="8776" y="9075"/>
                  <a:pt x="8720" y="9167"/>
                </a:cubicBezTo>
                <a:cubicBezTo>
                  <a:pt x="8663" y="9258"/>
                  <a:pt x="8563" y="9314"/>
                  <a:pt x="8456" y="9314"/>
                </a:cubicBezTo>
                <a:lnTo>
                  <a:pt x="310" y="9314"/>
                </a:lnTo>
                <a:cubicBezTo>
                  <a:pt x="203" y="9314"/>
                  <a:pt x="103" y="9258"/>
                  <a:pt x="46" y="9167"/>
                </a:cubicBezTo>
                <a:cubicBezTo>
                  <a:pt x="-10" y="9075"/>
                  <a:pt x="-15" y="8961"/>
                  <a:pt x="33" y="8865"/>
                </a:cubicBezTo>
                <a:close/>
                <a:moveTo>
                  <a:pt x="17517" y="5096"/>
                </a:moveTo>
                <a:cubicBezTo>
                  <a:pt x="17391" y="5052"/>
                  <a:pt x="17300" y="4941"/>
                  <a:pt x="17282" y="4808"/>
                </a:cubicBezTo>
                <a:cubicBezTo>
                  <a:pt x="17265" y="4675"/>
                  <a:pt x="17323" y="4543"/>
                  <a:pt x="17434" y="4466"/>
                </a:cubicBezTo>
                <a:quadBezTo>
                  <a:pt x="18012" y="4062"/>
                  <a:pt x="18502" y="4000"/>
                </a:quadBezTo>
                <a:cubicBezTo>
                  <a:pt x="18959" y="3946"/>
                  <a:pt x="19332" y="3622"/>
                  <a:pt x="19460" y="3168"/>
                </a:cubicBezTo>
                <a:cubicBezTo>
                  <a:pt x="19588" y="2714"/>
                  <a:pt x="19448" y="2211"/>
                  <a:pt x="19101" y="1874"/>
                </a:cubicBezTo>
                <a:quadBezTo>
                  <a:pt x="18387" y="1178"/>
                  <a:pt x="17447" y="1333"/>
                </a:quadBezTo>
                <a:cubicBezTo>
                  <a:pt x="17126" y="1385"/>
                  <a:pt x="16845" y="1586"/>
                  <a:pt x="16689" y="1877"/>
                </a:cubicBezTo>
                <a:lnTo>
                  <a:pt x="16075" y="3002"/>
                </a:lnTo>
                <a:cubicBezTo>
                  <a:pt x="15955" y="3226"/>
                  <a:pt x="15694" y="3335"/>
                  <a:pt x="15450" y="3264"/>
                </a:cubicBezTo>
                <a:cubicBezTo>
                  <a:pt x="15206" y="3193"/>
                  <a:pt x="15044" y="2961"/>
                  <a:pt x="15062" y="2707"/>
                </a:cubicBezTo>
                <a:cubicBezTo>
                  <a:pt x="15370" y="-1509"/>
                  <a:pt x="22756" y="314"/>
                  <a:pt x="20245" y="4170"/>
                </a:cubicBezTo>
                <a:cubicBezTo>
                  <a:pt x="20080" y="4420"/>
                  <a:pt x="20102" y="4751"/>
                  <a:pt x="20299" y="4981"/>
                </a:cubicBezTo>
                <a:quadBezTo>
                  <a:pt x="22192" y="7203"/>
                  <a:pt x="19601" y="9238"/>
                </a:quadBezTo>
                <a:quadBezTo>
                  <a:pt x="19033" y="9682"/>
                  <a:pt x="16799" y="9383"/>
                </a:quadBezTo>
                <a:cubicBezTo>
                  <a:pt x="15588" y="9220"/>
                  <a:pt x="15050" y="7911"/>
                  <a:pt x="14985" y="6961"/>
                </a:cubicBezTo>
                <a:cubicBezTo>
                  <a:pt x="14969" y="6735"/>
                  <a:pt x="15118" y="6529"/>
                  <a:pt x="15338" y="6474"/>
                </a:cubicBezTo>
                <a:cubicBezTo>
                  <a:pt x="15557" y="6418"/>
                  <a:pt x="15784" y="6529"/>
                  <a:pt x="15874" y="6736"/>
                </a:cubicBezTo>
                <a:quadBezTo>
                  <a:pt x="17009" y="9312"/>
                  <a:pt x="19164" y="8059"/>
                </a:quadBezTo>
                <a:cubicBezTo>
                  <a:pt x="19672" y="7766"/>
                  <a:pt x="19932" y="7189"/>
                  <a:pt x="19821" y="6601"/>
                </a:cubicBezTo>
                <a:cubicBezTo>
                  <a:pt x="19710" y="6014"/>
                  <a:pt x="19251" y="5535"/>
                  <a:pt x="18660" y="5390"/>
                </a:cubicBezTo>
                <a:quadBezTo>
                  <a:pt x="17728" y="5165"/>
                  <a:pt x="17517" y="5096"/>
                </a:quadBezTo>
                <a:close/>
                <a:moveTo>
                  <a:pt x="26689" y="2942"/>
                </a:moveTo>
                <a:cubicBezTo>
                  <a:pt x="26620" y="2942"/>
                  <a:pt x="26554" y="2916"/>
                  <a:pt x="26505" y="2869"/>
                </a:cubicBezTo>
                <a:cubicBezTo>
                  <a:pt x="26456" y="2822"/>
                  <a:pt x="26429" y="2758"/>
                  <a:pt x="26429" y="2691"/>
                </a:cubicBezTo>
                <a:lnTo>
                  <a:pt x="26429" y="2401"/>
                </a:lnTo>
                <a:cubicBezTo>
                  <a:pt x="26430" y="2226"/>
                  <a:pt x="26556" y="2075"/>
                  <a:pt x="26731" y="2040"/>
                </a:cubicBezTo>
                <a:quadBezTo>
                  <a:pt x="28235" y="1732"/>
                  <a:pt x="28999" y="439"/>
                </a:quadBezTo>
                <a:cubicBezTo>
                  <a:pt x="29099" y="269"/>
                  <a:pt x="29300" y="188"/>
                  <a:pt x="29490" y="239"/>
                </a:cubicBezTo>
                <a:cubicBezTo>
                  <a:pt x="29680" y="291"/>
                  <a:pt x="29812" y="464"/>
                  <a:pt x="29811" y="661"/>
                </a:cubicBezTo>
                <a:lnTo>
                  <a:pt x="29798" y="8874"/>
                </a:lnTo>
                <a:cubicBezTo>
                  <a:pt x="29798" y="9004"/>
                  <a:pt x="29746" y="9129"/>
                  <a:pt x="29653" y="9221"/>
                </a:cubicBezTo>
                <a:cubicBezTo>
                  <a:pt x="29561" y="9313"/>
                  <a:pt x="29436" y="9364"/>
                  <a:pt x="29306" y="9364"/>
                </a:cubicBezTo>
                <a:lnTo>
                  <a:pt x="28995" y="9364"/>
                </a:lnTo>
                <a:cubicBezTo>
                  <a:pt x="28751" y="9363"/>
                  <a:pt x="28554" y="9170"/>
                  <a:pt x="28554" y="8932"/>
                </a:cubicBezTo>
                <a:lnTo>
                  <a:pt x="28563" y="3447"/>
                </a:lnTo>
                <a:cubicBezTo>
                  <a:pt x="28564" y="3170"/>
                  <a:pt x="28344" y="2945"/>
                  <a:pt x="28073" y="2945"/>
                </a:cubicBezTo>
                <a:lnTo>
                  <a:pt x="26689" y="2942"/>
                </a:lnTo>
                <a:close/>
                <a:moveTo>
                  <a:pt x="36146" y="9344"/>
                </a:moveTo>
                <a:cubicBezTo>
                  <a:pt x="36104" y="9421"/>
                  <a:pt x="36033" y="9477"/>
                  <a:pt x="35949" y="9502"/>
                </a:cubicBezTo>
                <a:cubicBezTo>
                  <a:pt x="35865" y="9527"/>
                  <a:pt x="35774" y="9517"/>
                  <a:pt x="35698" y="9475"/>
                </a:cubicBezTo>
                <a:lnTo>
                  <a:pt x="35663" y="9456"/>
                </a:lnTo>
                <a:cubicBezTo>
                  <a:pt x="35586" y="9414"/>
                  <a:pt x="35529" y="9343"/>
                  <a:pt x="35504" y="9259"/>
                </a:cubicBezTo>
                <a:cubicBezTo>
                  <a:pt x="35480" y="9175"/>
                  <a:pt x="35490" y="9084"/>
                  <a:pt x="35532" y="9008"/>
                </a:cubicBezTo>
                <a:lnTo>
                  <a:pt x="40180" y="517"/>
                </a:lnTo>
                <a:cubicBezTo>
                  <a:pt x="40222" y="440"/>
                  <a:pt x="40293" y="383"/>
                  <a:pt x="40377" y="359"/>
                </a:cubicBezTo>
                <a:cubicBezTo>
                  <a:pt x="40461" y="334"/>
                  <a:pt x="40551" y="344"/>
                  <a:pt x="40628" y="386"/>
                </a:cubicBezTo>
                <a:lnTo>
                  <a:pt x="40663" y="405"/>
                </a:lnTo>
                <a:cubicBezTo>
                  <a:pt x="40823" y="493"/>
                  <a:pt x="40882" y="693"/>
                  <a:pt x="40794" y="853"/>
                </a:cubicBezTo>
                <a:lnTo>
                  <a:pt x="36146" y="9344"/>
                </a:lnTo>
                <a:close/>
                <a:moveTo>
                  <a:pt x="83673" y="3510"/>
                </a:moveTo>
                <a:quadBezTo>
                  <a:pt x="83613" y="3550"/>
                  <a:pt x="83573" y="3580"/>
                </a:quadBezTo>
                <a:cubicBezTo>
                  <a:pt x="83305" y="3836"/>
                  <a:pt x="83153" y="4190"/>
                  <a:pt x="83153" y="4560"/>
                </a:cubicBezTo>
                <a:lnTo>
                  <a:pt x="83163" y="7680"/>
                </a:lnTo>
                <a:cubicBezTo>
                  <a:pt x="83163" y="8026"/>
                  <a:pt x="83351" y="8344"/>
                  <a:pt x="83653" y="8510"/>
                </a:cubicBezTo>
                <a:lnTo>
                  <a:pt x="84133" y="8770"/>
                </a:lnTo>
                <a:cubicBezTo>
                  <a:pt x="84239" y="8828"/>
                  <a:pt x="84298" y="8945"/>
                  <a:pt x="84283" y="9064"/>
                </a:cubicBezTo>
                <a:cubicBezTo>
                  <a:pt x="84267" y="9184"/>
                  <a:pt x="84180" y="9281"/>
                  <a:pt x="84063" y="9310"/>
                </a:cubicBezTo>
                <a:quadBezTo>
                  <a:pt x="83013" y="9580"/>
                  <a:pt x="82493" y="9100"/>
                </a:quadBezTo>
                <a:quadBezTo>
                  <a:pt x="82053" y="8710"/>
                  <a:pt x="82093" y="7580"/>
                </a:quadBezTo>
                <a:quadBezTo>
                  <a:pt x="82223" y="3980"/>
                  <a:pt x="81593" y="3240"/>
                </a:quadBezTo>
                <a:cubicBezTo>
                  <a:pt x="81497" y="3129"/>
                  <a:pt x="81453" y="2983"/>
                  <a:pt x="81470" y="2837"/>
                </a:cubicBezTo>
                <a:cubicBezTo>
                  <a:pt x="81487" y="2691"/>
                  <a:pt x="81564" y="2558"/>
                  <a:pt x="81683" y="2470"/>
                </a:cubicBezTo>
                <a:quadBezTo>
                  <a:pt x="82153" y="2120"/>
                  <a:pt x="82123" y="990"/>
                </a:quadBezTo>
                <a:cubicBezTo>
                  <a:pt x="82117" y="792"/>
                  <a:pt x="82251" y="617"/>
                  <a:pt x="82443" y="570"/>
                </a:cubicBezTo>
                <a:quadBezTo>
                  <a:pt x="82573" y="540"/>
                  <a:pt x="82943" y="640"/>
                </a:quadBezTo>
                <a:cubicBezTo>
                  <a:pt x="83010" y="656"/>
                  <a:pt x="83068" y="699"/>
                  <a:pt x="83102" y="760"/>
                </a:cubicBezTo>
                <a:cubicBezTo>
                  <a:pt x="83136" y="820"/>
                  <a:pt x="83144" y="893"/>
                  <a:pt x="83123" y="960"/>
                </a:cubicBezTo>
                <a:quadBezTo>
                  <a:pt x="82853" y="1880"/>
                  <a:pt x="83703" y="2500"/>
                </a:quadBezTo>
                <a:cubicBezTo>
                  <a:pt x="83866" y="2620"/>
                  <a:pt x="83960" y="2813"/>
                  <a:pt x="83954" y="3014"/>
                </a:cubicBezTo>
                <a:cubicBezTo>
                  <a:pt x="83948" y="3216"/>
                  <a:pt x="83843" y="3402"/>
                  <a:pt x="83673" y="3510"/>
                </a:cubicBezTo>
                <a:close/>
                <a:moveTo>
                  <a:pt x="37163" y="2720"/>
                </a:moveTo>
                <a:cubicBezTo>
                  <a:pt x="37163" y="3277"/>
                  <a:pt x="36942" y="3811"/>
                  <a:pt x="36548" y="4205"/>
                </a:cubicBezTo>
                <a:cubicBezTo>
                  <a:pt x="36154" y="4599"/>
                  <a:pt x="35620" y="4820"/>
                  <a:pt x="35063" y="4820"/>
                </a:cubicBezTo>
                <a:cubicBezTo>
                  <a:pt x="34506" y="4820"/>
                  <a:pt x="33972" y="4599"/>
                  <a:pt x="33578" y="4205"/>
                </a:cubicBezTo>
                <a:cubicBezTo>
                  <a:pt x="33184" y="3811"/>
                  <a:pt x="32963" y="3277"/>
                  <a:pt x="32963" y="2720"/>
                </a:cubicBezTo>
                <a:cubicBezTo>
                  <a:pt x="32963" y="1561"/>
                  <a:pt x="33903" y="620"/>
                  <a:pt x="35063" y="620"/>
                </a:cubicBezTo>
                <a:cubicBezTo>
                  <a:pt x="36223" y="620"/>
                  <a:pt x="37163" y="1561"/>
                  <a:pt x="37163" y="2720"/>
                </a:cubicBezTo>
                <a:close/>
                <a:moveTo>
                  <a:pt x="36263" y="2780"/>
                </a:moveTo>
                <a:cubicBezTo>
                  <a:pt x="36263" y="3104"/>
                  <a:pt x="36134" y="3414"/>
                  <a:pt x="35906" y="3643"/>
                </a:cubicBezTo>
                <a:cubicBezTo>
                  <a:pt x="35677" y="3872"/>
                  <a:pt x="35366" y="4000"/>
                  <a:pt x="35043" y="4000"/>
                </a:cubicBezTo>
                <a:cubicBezTo>
                  <a:pt x="34719" y="4000"/>
                  <a:pt x="34409" y="3872"/>
                  <a:pt x="34180" y="3643"/>
                </a:cubicBezTo>
                <a:cubicBezTo>
                  <a:pt x="33951" y="3414"/>
                  <a:pt x="33823" y="3104"/>
                  <a:pt x="33823" y="2780"/>
                </a:cubicBezTo>
                <a:cubicBezTo>
                  <a:pt x="33823" y="2107"/>
                  <a:pt x="34369" y="1560"/>
                  <a:pt x="35043" y="1560"/>
                </a:cubicBezTo>
                <a:cubicBezTo>
                  <a:pt x="35717" y="1560"/>
                  <a:pt x="36263" y="2107"/>
                  <a:pt x="36263" y="2780"/>
                </a:cubicBezTo>
                <a:close/>
                <a:moveTo>
                  <a:pt x="111243" y="8651"/>
                </a:moveTo>
                <a:cubicBezTo>
                  <a:pt x="111245" y="8880"/>
                  <a:pt x="111061" y="9067"/>
                  <a:pt x="110832" y="9068"/>
                </a:cubicBezTo>
                <a:lnTo>
                  <a:pt x="110447" y="9071"/>
                </a:lnTo>
                <a:cubicBezTo>
                  <a:pt x="110284" y="9072"/>
                  <a:pt x="110151" y="8936"/>
                  <a:pt x="110149" y="8767"/>
                </a:cubicBezTo>
                <a:lnTo>
                  <a:pt x="110109" y="2940"/>
                </a:lnTo>
                <a:cubicBezTo>
                  <a:pt x="110108" y="2805"/>
                  <a:pt x="110179" y="2678"/>
                  <a:pt x="110296" y="2609"/>
                </a:cubicBezTo>
                <a:cubicBezTo>
                  <a:pt x="110413" y="2539"/>
                  <a:pt x="110558" y="2536"/>
                  <a:pt x="110678" y="2601"/>
                </a:cubicBezTo>
                <a:quadBezTo>
                  <a:pt x="111559" y="3068"/>
                  <a:pt x="112788" y="2547"/>
                </a:quadBezTo>
                <a:cubicBezTo>
                  <a:pt x="112983" y="2463"/>
                  <a:pt x="113210" y="2530"/>
                  <a:pt x="113328" y="2707"/>
                </a:cubicBezTo>
                <a:cubicBezTo>
                  <a:pt x="113447" y="2884"/>
                  <a:pt x="113425" y="3121"/>
                  <a:pt x="113276" y="3273"/>
                </a:cubicBezTo>
                <a:quadBezTo>
                  <a:pt x="112904" y="3651"/>
                  <a:pt x="111802" y="4013"/>
                </a:quadBezTo>
                <a:cubicBezTo>
                  <a:pt x="111451" y="4127"/>
                  <a:pt x="111214" y="4456"/>
                  <a:pt x="111216" y="4826"/>
                </a:cubicBezTo>
                <a:lnTo>
                  <a:pt x="111243" y="8651"/>
                </a:lnTo>
                <a:close/>
                <a:moveTo>
                  <a:pt x="50858" y="9515"/>
                </a:moveTo>
                <a:cubicBezTo>
                  <a:pt x="50521" y="9529"/>
                  <a:pt x="50215" y="9321"/>
                  <a:pt x="50104" y="9003"/>
                </a:cubicBezTo>
                <a:lnTo>
                  <a:pt x="48015" y="3014"/>
                </a:lnTo>
                <a:cubicBezTo>
                  <a:pt x="47978" y="2909"/>
                  <a:pt x="47995" y="2793"/>
                  <a:pt x="48060" y="2702"/>
                </a:cubicBezTo>
                <a:cubicBezTo>
                  <a:pt x="48125" y="2612"/>
                  <a:pt x="48230" y="2559"/>
                  <a:pt x="48341" y="2560"/>
                </a:cubicBezTo>
                <a:lnTo>
                  <a:pt x="48920" y="2569"/>
                </a:lnTo>
                <a:cubicBezTo>
                  <a:pt x="49014" y="2571"/>
                  <a:pt x="49095" y="2632"/>
                  <a:pt x="49117" y="2719"/>
                </a:cubicBezTo>
                <a:quadBezTo>
                  <a:pt x="49901" y="5502"/>
                  <a:pt x="50910" y="7580"/>
                </a:quadBezTo>
                <a:quadBezTo>
                  <a:pt x="51888" y="5520"/>
                  <a:pt x="52722" y="2752"/>
                </a:quadBezTo>
                <a:cubicBezTo>
                  <a:pt x="52746" y="2665"/>
                  <a:pt x="52828" y="2605"/>
                  <a:pt x="52922" y="2606"/>
                </a:cubicBezTo>
                <a:lnTo>
                  <a:pt x="53501" y="2607"/>
                </a:lnTo>
                <a:cubicBezTo>
                  <a:pt x="53612" y="2607"/>
                  <a:pt x="53716" y="2662"/>
                  <a:pt x="53779" y="2754"/>
                </a:cubicBezTo>
                <a:cubicBezTo>
                  <a:pt x="53843" y="2845"/>
                  <a:pt x="53857" y="2962"/>
                  <a:pt x="53818" y="3067"/>
                </a:cubicBezTo>
                <a:lnTo>
                  <a:pt x="51622" y="9017"/>
                </a:lnTo>
                <a:cubicBezTo>
                  <a:pt x="51505" y="9333"/>
                  <a:pt x="51195" y="9536"/>
                  <a:pt x="50858" y="9515"/>
                </a:cubicBezTo>
                <a:close/>
                <a:moveTo>
                  <a:pt x="59300" y="4438"/>
                </a:moveTo>
                <a:quadBezTo>
                  <a:pt x="59261" y="4447"/>
                  <a:pt x="57736" y="3473"/>
                </a:quadBezTo>
                <a:cubicBezTo>
                  <a:pt x="57275" y="3180"/>
                  <a:pt x="56664" y="3298"/>
                  <a:pt x="56343" y="3742"/>
                </a:cubicBezTo>
                <a:lnTo>
                  <a:pt x="56132" y="4039"/>
                </a:lnTo>
                <a:cubicBezTo>
                  <a:pt x="56034" y="4179"/>
                  <a:pt x="56005" y="4356"/>
                  <a:pt x="56052" y="4520"/>
                </a:cubicBezTo>
                <a:cubicBezTo>
                  <a:pt x="56099" y="4685"/>
                  <a:pt x="56218" y="4819"/>
                  <a:pt x="56375" y="4885"/>
                </a:cubicBezTo>
                <a:quadBezTo>
                  <a:pt x="57782" y="5491"/>
                  <a:pt x="58775" y="5756"/>
                </a:quadBezTo>
                <a:cubicBezTo>
                  <a:pt x="59407" y="5923"/>
                  <a:pt x="59887" y="6437"/>
                  <a:pt x="60012" y="7079"/>
                </a:cubicBezTo>
                <a:cubicBezTo>
                  <a:pt x="60137" y="7721"/>
                  <a:pt x="59884" y="8379"/>
                  <a:pt x="59361" y="8772"/>
                </a:cubicBezTo>
                <a:quadBezTo>
                  <a:pt x="57263" y="10358"/>
                  <a:pt x="54851" y="8285"/>
                </a:quadBezTo>
                <a:cubicBezTo>
                  <a:pt x="54738" y="8188"/>
                  <a:pt x="54696" y="8034"/>
                  <a:pt x="54745" y="7896"/>
                </a:cubicBezTo>
                <a:lnTo>
                  <a:pt x="54957" y="7311"/>
                </a:lnTo>
                <a:cubicBezTo>
                  <a:pt x="54987" y="7228"/>
                  <a:pt x="55059" y="7167"/>
                  <a:pt x="55147" y="7152"/>
                </a:cubicBezTo>
                <a:cubicBezTo>
                  <a:pt x="55235" y="7136"/>
                  <a:pt x="55325" y="7167"/>
                  <a:pt x="55385" y="7234"/>
                </a:cubicBezTo>
                <a:quadBezTo>
                  <a:pt x="56145" y="8084"/>
                  <a:pt x="57037" y="8409"/>
                </a:quadBezTo>
                <a:cubicBezTo>
                  <a:pt x="57614" y="8620"/>
                  <a:pt x="58262" y="8485"/>
                  <a:pt x="58709" y="8062"/>
                </a:cubicBezTo>
                <a:lnTo>
                  <a:pt x="58740" y="8022"/>
                </a:lnTo>
                <a:cubicBezTo>
                  <a:pt x="58915" y="7856"/>
                  <a:pt x="58994" y="7612"/>
                  <a:pt x="58949" y="7374"/>
                </a:cubicBezTo>
                <a:cubicBezTo>
                  <a:pt x="58905" y="7137"/>
                  <a:pt x="58742" y="6939"/>
                  <a:pt x="58519" y="6848"/>
                </a:cubicBezTo>
                <a:quadBezTo>
                  <a:pt x="56982" y="6211"/>
                  <a:pt x="56099" y="5967"/>
                </a:quadBezTo>
                <a:cubicBezTo>
                  <a:pt x="55486" y="5791"/>
                  <a:pt x="55056" y="5258"/>
                  <a:pt x="54997" y="4601"/>
                </a:cubicBezTo>
                <a:cubicBezTo>
                  <a:pt x="54937" y="3943"/>
                  <a:pt x="55259" y="3278"/>
                  <a:pt x="55822" y="2894"/>
                </a:cubicBezTo>
                <a:quadBezTo>
                  <a:pt x="57050" y="2057"/>
                  <a:pt x="59399" y="3067"/>
                </a:quadBezTo>
                <a:cubicBezTo>
                  <a:pt x="59683" y="3188"/>
                  <a:pt x="59859" y="3476"/>
                  <a:pt x="59836" y="3785"/>
                </a:cubicBezTo>
                <a:cubicBezTo>
                  <a:pt x="59814" y="4094"/>
                  <a:pt x="59599" y="4356"/>
                  <a:pt x="59300" y="4438"/>
                </a:cubicBezTo>
                <a:close/>
                <a:moveTo>
                  <a:pt x="73823" y="9370"/>
                </a:moveTo>
                <a:quadBezTo>
                  <a:pt x="73443" y="9620"/>
                  <a:pt x="72743" y="8990"/>
                </a:quadBezTo>
                <a:cubicBezTo>
                  <a:pt x="72512" y="8777"/>
                  <a:pt x="72170" y="8740"/>
                  <a:pt x="71903" y="8900"/>
                </a:cubicBezTo>
                <a:quadBezTo>
                  <a:pt x="70833" y="9550"/>
                  <a:pt x="69013" y="9330"/>
                </a:quadBezTo>
                <a:cubicBezTo>
                  <a:pt x="68687" y="9293"/>
                  <a:pt x="68399" y="9095"/>
                  <a:pt x="68243" y="8800"/>
                </a:cubicBezTo>
                <a:quadBezTo>
                  <a:pt x="67623" y="7620"/>
                  <a:pt x="68193" y="6370"/>
                </a:quadBezTo>
                <a:cubicBezTo>
                  <a:pt x="68294" y="6149"/>
                  <a:pt x="68489" y="5984"/>
                  <a:pt x="68723" y="5920"/>
                </a:cubicBezTo>
                <a:lnTo>
                  <a:pt x="71653" y="5110"/>
                </a:lnTo>
                <a:cubicBezTo>
                  <a:pt x="71819" y="5066"/>
                  <a:pt x="71956" y="4950"/>
                  <a:pt x="72027" y="4793"/>
                </a:cubicBezTo>
                <a:cubicBezTo>
                  <a:pt x="72099" y="4637"/>
                  <a:pt x="72097" y="4456"/>
                  <a:pt x="72023" y="4300"/>
                </a:cubicBezTo>
                <a:quadBezTo>
                  <a:pt x="71353" y="2910"/>
                  <a:pt x="69983" y="3680"/>
                </a:quadBezTo>
                <a:quadBezTo>
                  <a:pt x="69013" y="4230"/>
                  <a:pt x="68693" y="4620"/>
                </a:quadBezTo>
                <a:cubicBezTo>
                  <a:pt x="68633" y="4696"/>
                  <a:pt x="68531" y="4724"/>
                  <a:pt x="68440" y="4690"/>
                </a:cubicBezTo>
                <a:cubicBezTo>
                  <a:pt x="68349" y="4656"/>
                  <a:pt x="68290" y="4568"/>
                  <a:pt x="68293" y="4470"/>
                </a:cubicBezTo>
                <a:cubicBezTo>
                  <a:pt x="68343" y="2450"/>
                  <a:pt x="70313" y="2290"/>
                  <a:pt x="72053" y="2650"/>
                </a:cubicBezTo>
                <a:cubicBezTo>
                  <a:pt x="72737" y="2791"/>
                  <a:pt x="73231" y="3385"/>
                  <a:pt x="73243" y="4080"/>
                </a:cubicBezTo>
                <a:lnTo>
                  <a:pt x="73303" y="7540"/>
                </a:lnTo>
                <a:cubicBezTo>
                  <a:pt x="73309" y="7896"/>
                  <a:pt x="73440" y="8242"/>
                  <a:pt x="73673" y="8520"/>
                </a:cubicBezTo>
                <a:quadBezTo>
                  <a:pt x="73693" y="8540"/>
                  <a:pt x="73813" y="8620"/>
                </a:quadBezTo>
                <a:cubicBezTo>
                  <a:pt x="73940" y="8703"/>
                  <a:pt x="74017" y="8843"/>
                  <a:pt x="74019" y="8994"/>
                </a:cubicBezTo>
                <a:cubicBezTo>
                  <a:pt x="74021" y="9144"/>
                  <a:pt x="73947" y="9286"/>
                  <a:pt x="73823" y="9370"/>
                </a:cubicBezTo>
                <a:close/>
                <a:moveTo>
                  <a:pt x="79556" y="4416"/>
                </a:moveTo>
                <a:quadBezTo>
                  <a:pt x="79516" y="4426"/>
                  <a:pt x="77965" y="3470"/>
                </a:quadBezTo>
                <a:cubicBezTo>
                  <a:pt x="77495" y="3183"/>
                  <a:pt x="76882" y="3311"/>
                  <a:pt x="76566" y="3764"/>
                </a:cubicBezTo>
                <a:lnTo>
                  <a:pt x="76359" y="4067"/>
                </a:lnTo>
                <a:cubicBezTo>
                  <a:pt x="76262" y="4210"/>
                  <a:pt x="76235" y="4388"/>
                  <a:pt x="76286" y="4553"/>
                </a:cubicBezTo>
                <a:cubicBezTo>
                  <a:pt x="76336" y="4718"/>
                  <a:pt x="76458" y="4851"/>
                  <a:pt x="76617" y="4915"/>
                </a:cubicBezTo>
                <a:quadBezTo>
                  <a:pt x="78045" y="5502"/>
                  <a:pt x="79049" y="5753"/>
                </a:quadBezTo>
                <a:cubicBezTo>
                  <a:pt x="79688" y="5910"/>
                  <a:pt x="80181" y="6419"/>
                  <a:pt x="80317" y="7064"/>
                </a:cubicBezTo>
                <a:cubicBezTo>
                  <a:pt x="80454" y="7709"/>
                  <a:pt x="80210" y="8375"/>
                  <a:pt x="79689" y="8780"/>
                </a:cubicBezTo>
                <a:quadBezTo>
                  <a:pt x="77603" y="10413"/>
                  <a:pt x="75139" y="8364"/>
                </a:quadBezTo>
                <a:cubicBezTo>
                  <a:pt x="75024" y="8269"/>
                  <a:pt x="74978" y="8114"/>
                  <a:pt x="75025" y="7975"/>
                </a:cubicBezTo>
                <a:lnTo>
                  <a:pt x="75230" y="7382"/>
                </a:lnTo>
                <a:cubicBezTo>
                  <a:pt x="75258" y="7298"/>
                  <a:pt x="75330" y="7236"/>
                  <a:pt x="75418" y="7218"/>
                </a:cubicBezTo>
                <a:cubicBezTo>
                  <a:pt x="75506" y="7201"/>
                  <a:pt x="75598" y="7231"/>
                  <a:pt x="75659" y="7298"/>
                </a:cubicBezTo>
                <a:quadBezTo>
                  <a:pt x="76439" y="8141"/>
                  <a:pt x="77343" y="8453"/>
                </a:quadBezTo>
                <a:cubicBezTo>
                  <a:pt x="77928" y="8656"/>
                  <a:pt x="78578" y="8510"/>
                  <a:pt x="79021" y="8076"/>
                </a:cubicBezTo>
                <a:lnTo>
                  <a:pt x="79051" y="8036"/>
                </a:lnTo>
                <a:cubicBezTo>
                  <a:pt x="79225" y="7865"/>
                  <a:pt x="79300" y="7618"/>
                  <a:pt x="79252" y="7380"/>
                </a:cubicBezTo>
                <a:cubicBezTo>
                  <a:pt x="79203" y="7141"/>
                  <a:pt x="79036" y="6944"/>
                  <a:pt x="78809" y="6857"/>
                </a:cubicBezTo>
                <a:quadBezTo>
                  <a:pt x="77251" y="6241"/>
                  <a:pt x="76358" y="6009"/>
                </a:quadBezTo>
                <a:cubicBezTo>
                  <a:pt x="75737" y="5842"/>
                  <a:pt x="75295" y="5313"/>
                  <a:pt x="75225" y="4652"/>
                </a:cubicBezTo>
                <a:cubicBezTo>
                  <a:pt x="75154" y="3990"/>
                  <a:pt x="75466" y="3315"/>
                  <a:pt x="76027" y="2919"/>
                </a:cubicBezTo>
                <a:quadBezTo>
                  <a:pt x="77250" y="2056"/>
                  <a:pt x="79633" y="3033"/>
                </a:quadBezTo>
                <a:cubicBezTo>
                  <a:pt x="79921" y="3151"/>
                  <a:pt x="80103" y="3438"/>
                  <a:pt x="80085" y="3750"/>
                </a:cubicBezTo>
                <a:cubicBezTo>
                  <a:pt x="80068" y="4061"/>
                  <a:pt x="79856" y="4328"/>
                  <a:pt x="79556" y="4416"/>
                </a:cubicBezTo>
                <a:close/>
                <a:moveTo>
                  <a:pt x="91289" y="7278"/>
                </a:moveTo>
                <a:cubicBezTo>
                  <a:pt x="91324" y="7372"/>
                  <a:pt x="91413" y="7435"/>
                  <a:pt x="91514" y="7435"/>
                </a:cubicBezTo>
                <a:cubicBezTo>
                  <a:pt x="91614" y="7435"/>
                  <a:pt x="91702" y="7372"/>
                  <a:pt x="91736" y="7278"/>
                </a:cubicBezTo>
                <a:lnTo>
                  <a:pt x="93290" y="2895"/>
                </a:lnTo>
                <a:cubicBezTo>
                  <a:pt x="93343" y="2729"/>
                  <a:pt x="93500" y="2617"/>
                  <a:pt x="93677" y="2616"/>
                </a:cubicBezTo>
                <a:lnTo>
                  <a:pt x="93985" y="2616"/>
                </a:lnTo>
                <a:cubicBezTo>
                  <a:pt x="94103" y="2616"/>
                  <a:pt x="94214" y="2673"/>
                  <a:pt x="94282" y="2769"/>
                </a:cubicBezTo>
                <a:cubicBezTo>
                  <a:pt x="94351" y="2865"/>
                  <a:pt x="94370" y="2989"/>
                  <a:pt x="94334" y="3102"/>
                </a:cubicBezTo>
                <a:quadBezTo>
                  <a:pt x="93116" y="6720"/>
                  <a:pt x="91868" y="9990"/>
                </a:quadBezTo>
                <a:quadBezTo>
                  <a:pt x="91214" y="11699"/>
                  <a:pt x="89446" y="11989"/>
                </a:quadBezTo>
                <a:cubicBezTo>
                  <a:pt x="89246" y="12023"/>
                  <a:pt x="89051" y="11903"/>
                  <a:pt x="88993" y="11708"/>
                </a:cubicBezTo>
                <a:cubicBezTo>
                  <a:pt x="88935" y="11513"/>
                  <a:pt x="89031" y="11306"/>
                  <a:pt x="89217" y="11225"/>
                </a:cubicBezTo>
                <a:quadBezTo>
                  <a:pt x="90398" y="10707"/>
                  <a:pt x="90676" y="10190"/>
                </a:quadBezTo>
                <a:cubicBezTo>
                  <a:pt x="90828" y="9871"/>
                  <a:pt x="90849" y="9507"/>
                  <a:pt x="90734" y="9176"/>
                </a:cubicBezTo>
                <a:lnTo>
                  <a:pt x="88651" y="3188"/>
                </a:lnTo>
                <a:cubicBezTo>
                  <a:pt x="88617" y="3094"/>
                  <a:pt x="88622" y="2989"/>
                  <a:pt x="88664" y="2898"/>
                </a:cubicBezTo>
                <a:cubicBezTo>
                  <a:pt x="88707" y="2806"/>
                  <a:pt x="88784" y="2736"/>
                  <a:pt x="88879" y="2701"/>
                </a:cubicBezTo>
                <a:lnTo>
                  <a:pt x="89197" y="2592"/>
                </a:lnTo>
                <a:cubicBezTo>
                  <a:pt x="89286" y="2557"/>
                  <a:pt x="89386" y="2561"/>
                  <a:pt x="89474" y="2602"/>
                </a:cubicBezTo>
                <a:cubicBezTo>
                  <a:pt x="89561" y="2643"/>
                  <a:pt x="89630" y="2718"/>
                  <a:pt x="89664" y="2810"/>
                </a:cubicBezTo>
                <a:lnTo>
                  <a:pt x="91289" y="7278"/>
                </a:lnTo>
                <a:close/>
                <a:moveTo>
                  <a:pt x="100220" y="7604"/>
                </a:moveTo>
                <a:cubicBezTo>
                  <a:pt x="100357" y="7529"/>
                  <a:pt x="100523" y="7534"/>
                  <a:pt x="100656" y="7616"/>
                </a:cubicBezTo>
                <a:cubicBezTo>
                  <a:pt x="100789" y="7698"/>
                  <a:pt x="100868" y="7846"/>
                  <a:pt x="100863" y="8002"/>
                </a:cubicBezTo>
                <a:quadBezTo>
                  <a:pt x="100838" y="8797"/>
                  <a:pt x="99642" y="9196"/>
                </a:quadBezTo>
                <a:quadBezTo>
                  <a:pt x="95743" y="10513"/>
                  <a:pt x="95336" y="6752"/>
                </a:quadBezTo>
                <a:quadBezTo>
                  <a:pt x="94877" y="2453"/>
                  <a:pt x="99025" y="2675"/>
                </a:quadBezTo>
                <a:cubicBezTo>
                  <a:pt x="99892" y="2720"/>
                  <a:pt x="100641" y="3294"/>
                  <a:pt x="100908" y="4117"/>
                </a:cubicBezTo>
                <a:lnTo>
                  <a:pt x="101343" y="5433"/>
                </a:lnTo>
                <a:cubicBezTo>
                  <a:pt x="101424" y="5678"/>
                  <a:pt x="101379" y="5948"/>
                  <a:pt x="101224" y="6155"/>
                </a:cubicBezTo>
                <a:cubicBezTo>
                  <a:pt x="101069" y="6362"/>
                  <a:pt x="100823" y="6480"/>
                  <a:pt x="100564" y="6472"/>
                </a:cubicBezTo>
                <a:lnTo>
                  <a:pt x="97118" y="6362"/>
                </a:lnTo>
                <a:cubicBezTo>
                  <a:pt x="96888" y="6354"/>
                  <a:pt x="96669" y="6463"/>
                  <a:pt x="96537" y="6652"/>
                </a:cubicBezTo>
                <a:cubicBezTo>
                  <a:pt x="96405" y="6840"/>
                  <a:pt x="96376" y="7082"/>
                  <a:pt x="96462" y="7295"/>
                </a:cubicBezTo>
                <a:cubicBezTo>
                  <a:pt x="96895" y="8363"/>
                  <a:pt x="98141" y="8870"/>
                  <a:pt x="99166" y="8227"/>
                </a:cubicBezTo>
                <a:quadBezTo>
                  <a:pt x="99764" y="7858"/>
                  <a:pt x="100220" y="7604"/>
                </a:quadBezTo>
                <a:close/>
                <a:moveTo>
                  <a:pt x="108599" y="8676"/>
                </a:moveTo>
                <a:cubicBezTo>
                  <a:pt x="108710" y="8749"/>
                  <a:pt x="108768" y="8879"/>
                  <a:pt x="108748" y="9010"/>
                </a:cubicBezTo>
                <a:cubicBezTo>
                  <a:pt x="108728" y="9141"/>
                  <a:pt x="108633" y="9248"/>
                  <a:pt x="108505" y="9284"/>
                </a:cubicBezTo>
                <a:quadBezTo>
                  <a:pt x="108037" y="9405"/>
                  <a:pt x="107525" y="8974"/>
                </a:quadBezTo>
                <a:cubicBezTo>
                  <a:pt x="107298" y="8789"/>
                  <a:pt x="106983" y="8759"/>
                  <a:pt x="106727" y="8898"/>
                </a:cubicBezTo>
                <a:quadBezTo>
                  <a:pt x="106107" y="9227"/>
                  <a:pt x="104586" y="9444"/>
                </a:quadBezTo>
                <a:cubicBezTo>
                  <a:pt x="103728" y="9560"/>
                  <a:pt x="102933" y="9033"/>
                  <a:pt x="102762" y="8234"/>
                </a:cubicBezTo>
                <a:cubicBezTo>
                  <a:pt x="102229" y="5680"/>
                  <a:pt x="104423" y="5445"/>
                  <a:pt x="106247" y="5255"/>
                </a:cubicBezTo>
                <a:cubicBezTo>
                  <a:pt x="106454" y="5234"/>
                  <a:pt x="106640" y="5118"/>
                  <a:pt x="106747" y="4940"/>
                </a:cubicBezTo>
                <a:cubicBezTo>
                  <a:pt x="106855" y="4763"/>
                  <a:pt x="106871" y="4546"/>
                  <a:pt x="106792" y="4356"/>
                </a:cubicBezTo>
                <a:lnTo>
                  <a:pt x="106635" y="3990"/>
                </a:lnTo>
                <a:cubicBezTo>
                  <a:pt x="106549" y="3776"/>
                  <a:pt x="106378" y="3608"/>
                  <a:pt x="106162" y="3527"/>
                </a:cubicBezTo>
                <a:quadBezTo>
                  <a:pt x="104874" y="3050"/>
                  <a:pt x="103509" y="4548"/>
                </a:quadBezTo>
                <a:cubicBezTo>
                  <a:pt x="103415" y="4652"/>
                  <a:pt x="103265" y="4687"/>
                  <a:pt x="103134" y="4634"/>
                </a:cubicBezTo>
                <a:cubicBezTo>
                  <a:pt x="103004" y="4581"/>
                  <a:pt x="102920" y="4452"/>
                  <a:pt x="102925" y="4311"/>
                </a:cubicBezTo>
                <a:quadBezTo>
                  <a:pt x="102970" y="2790"/>
                  <a:pt x="104964" y="2573"/>
                </a:quadBezTo>
                <a:cubicBezTo>
                  <a:pt x="107779" y="2270"/>
                  <a:pt x="108090" y="3645"/>
                  <a:pt x="108021" y="6004"/>
                </a:cubicBezTo>
                <a:quadBezTo>
                  <a:pt x="107957" y="8261"/>
                  <a:pt x="108599" y="8676"/>
                </a:quadBezTo>
                <a:close/>
                <a:moveTo>
                  <a:pt x="96790" y="5479"/>
                </a:moveTo>
                <a:cubicBezTo>
                  <a:pt x="96668" y="5483"/>
                  <a:pt x="96566" y="5389"/>
                  <a:pt x="96561" y="5267"/>
                </a:cubicBezTo>
                <a:lnTo>
                  <a:pt x="96557" y="5157"/>
                </a:lnTo>
                <a:cubicBezTo>
                  <a:pt x="96542" y="4752"/>
                  <a:pt x="96694" y="4357"/>
                  <a:pt x="96981" y="4058"/>
                </a:cubicBezTo>
                <a:cubicBezTo>
                  <a:pt x="97268" y="3760"/>
                  <a:pt x="97666" y="3584"/>
                  <a:pt x="98087" y="3568"/>
                </a:cubicBezTo>
                <a:lnTo>
                  <a:pt x="98427" y="3554"/>
                </a:lnTo>
                <a:cubicBezTo>
                  <a:pt x="98848" y="3538"/>
                  <a:pt x="99259" y="3684"/>
                  <a:pt x="99568" y="3959"/>
                </a:cubicBezTo>
                <a:cubicBezTo>
                  <a:pt x="99877" y="4234"/>
                  <a:pt x="100059" y="4617"/>
                  <a:pt x="100075" y="5022"/>
                </a:cubicBezTo>
                <a:lnTo>
                  <a:pt x="100079" y="5132"/>
                </a:lnTo>
                <a:cubicBezTo>
                  <a:pt x="100084" y="5254"/>
                  <a:pt x="99989" y="5356"/>
                  <a:pt x="99867" y="5361"/>
                </a:cubicBezTo>
                <a:lnTo>
                  <a:pt x="96790" y="5479"/>
                </a:lnTo>
                <a:close/>
                <a:moveTo>
                  <a:pt x="43373" y="7110"/>
                </a:moveTo>
                <a:cubicBezTo>
                  <a:pt x="43373" y="8259"/>
                  <a:pt x="42442" y="9190"/>
                  <a:pt x="41293" y="9190"/>
                </a:cubicBezTo>
                <a:cubicBezTo>
                  <a:pt x="40741" y="9190"/>
                  <a:pt x="40212" y="8971"/>
                  <a:pt x="39822" y="8581"/>
                </a:cubicBezTo>
                <a:cubicBezTo>
                  <a:pt x="39432" y="8191"/>
                  <a:pt x="39213" y="7662"/>
                  <a:pt x="39213" y="7110"/>
                </a:cubicBezTo>
                <a:cubicBezTo>
                  <a:pt x="39213" y="6559"/>
                  <a:pt x="39432" y="6030"/>
                  <a:pt x="39822" y="5640"/>
                </a:cubicBezTo>
                <a:cubicBezTo>
                  <a:pt x="40212" y="5249"/>
                  <a:pt x="40741" y="5030"/>
                  <a:pt x="41293" y="5030"/>
                </a:cubicBezTo>
                <a:cubicBezTo>
                  <a:pt x="42442" y="5030"/>
                  <a:pt x="43373" y="5962"/>
                  <a:pt x="43373" y="7110"/>
                </a:cubicBezTo>
                <a:close/>
                <a:moveTo>
                  <a:pt x="42463" y="7080"/>
                </a:moveTo>
                <a:cubicBezTo>
                  <a:pt x="42463" y="7726"/>
                  <a:pt x="41939" y="8250"/>
                  <a:pt x="41293" y="8250"/>
                </a:cubicBezTo>
                <a:cubicBezTo>
                  <a:pt x="40983" y="8250"/>
                  <a:pt x="40685" y="8127"/>
                  <a:pt x="40466" y="7908"/>
                </a:cubicBezTo>
                <a:cubicBezTo>
                  <a:pt x="40246" y="7688"/>
                  <a:pt x="40123" y="7391"/>
                  <a:pt x="40123" y="7080"/>
                </a:cubicBezTo>
                <a:cubicBezTo>
                  <a:pt x="40123" y="6770"/>
                  <a:pt x="40246" y="6472"/>
                  <a:pt x="40466" y="6253"/>
                </a:cubicBezTo>
                <a:cubicBezTo>
                  <a:pt x="40685" y="6034"/>
                  <a:pt x="40983" y="5910"/>
                  <a:pt x="41293" y="5910"/>
                </a:cubicBezTo>
                <a:cubicBezTo>
                  <a:pt x="41939" y="5910"/>
                  <a:pt x="42463" y="6434"/>
                  <a:pt x="42463" y="7080"/>
                </a:cubicBezTo>
                <a:close/>
                <a:moveTo>
                  <a:pt x="71353" y="6090"/>
                </a:moveTo>
                <a:cubicBezTo>
                  <a:pt x="71632" y="5990"/>
                  <a:pt x="71943" y="6068"/>
                  <a:pt x="72142" y="6289"/>
                </a:cubicBezTo>
                <a:cubicBezTo>
                  <a:pt x="72341" y="6510"/>
                  <a:pt x="72389" y="6830"/>
                  <a:pt x="72263" y="7100"/>
                </a:cubicBezTo>
                <a:quadBezTo>
                  <a:pt x="71493" y="8770"/>
                  <a:pt x="69543" y="8400"/>
                </a:quadBezTo>
                <a:cubicBezTo>
                  <a:pt x="69174" y="8331"/>
                  <a:pt x="68898" y="8024"/>
                  <a:pt x="68867" y="7650"/>
                </a:cubicBezTo>
                <a:cubicBezTo>
                  <a:pt x="68837" y="7277"/>
                  <a:pt x="69060" y="6928"/>
                  <a:pt x="69413" y="6800"/>
                </a:cubicBezTo>
                <a:lnTo>
                  <a:pt x="71353" y="6090"/>
                </a:lnTo>
                <a:close/>
                <a:moveTo>
                  <a:pt x="107107" y="6756"/>
                </a:moveTo>
                <a:cubicBezTo>
                  <a:pt x="107193" y="7021"/>
                  <a:pt x="107097" y="7333"/>
                  <a:pt x="106842" y="7622"/>
                </a:cubicBezTo>
                <a:cubicBezTo>
                  <a:pt x="106587" y="7912"/>
                  <a:pt x="106192" y="8155"/>
                  <a:pt x="105746" y="8299"/>
                </a:cubicBezTo>
                <a:cubicBezTo>
                  <a:pt x="105299" y="8444"/>
                  <a:pt x="104837" y="8477"/>
                  <a:pt x="104460" y="8392"/>
                </a:cubicBezTo>
                <a:cubicBezTo>
                  <a:pt x="104084" y="8306"/>
                  <a:pt x="103824" y="8109"/>
                  <a:pt x="103739" y="7844"/>
                </a:cubicBezTo>
                <a:cubicBezTo>
                  <a:pt x="103653" y="7579"/>
                  <a:pt x="103748" y="7268"/>
                  <a:pt x="104004" y="6978"/>
                </a:cubicBezTo>
                <a:cubicBezTo>
                  <a:pt x="104259" y="6689"/>
                  <a:pt x="104653" y="6445"/>
                  <a:pt x="105100" y="6301"/>
                </a:cubicBezTo>
                <a:cubicBezTo>
                  <a:pt x="105547" y="6157"/>
                  <a:pt x="106009" y="6124"/>
                  <a:pt x="106386" y="6209"/>
                </a:cubicBezTo>
                <a:cubicBezTo>
                  <a:pt x="106762" y="6294"/>
                  <a:pt x="107022" y="6491"/>
                  <a:pt x="107107" y="6756"/>
                </a:cubicBezTo>
                <a:close/>
                <a:moveTo>
                  <a:pt x="23863" y="8040"/>
                </a:moveTo>
                <a:cubicBezTo>
                  <a:pt x="24070" y="8160"/>
                  <a:pt x="24206" y="8375"/>
                  <a:pt x="24220" y="8607"/>
                </a:cubicBezTo>
                <a:cubicBezTo>
                  <a:pt x="24235" y="8839"/>
                  <a:pt x="24126" y="9053"/>
                  <a:pt x="23933" y="9170"/>
                </a:cubicBezTo>
                <a:quadBezTo>
                  <a:pt x="23613" y="9370"/>
                  <a:pt x="23093" y="9200"/>
                </a:quadBezTo>
                <a:cubicBezTo>
                  <a:pt x="22819" y="9114"/>
                  <a:pt x="22648" y="8856"/>
                  <a:pt x="22671" y="8564"/>
                </a:cubicBezTo>
                <a:cubicBezTo>
                  <a:pt x="22694" y="8272"/>
                  <a:pt x="22906" y="8015"/>
                  <a:pt x="23193" y="7930"/>
                </a:cubicBezTo>
                <a:quadBezTo>
                  <a:pt x="23523" y="7840"/>
                  <a:pt x="23863" y="8040"/>
                </a:quad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20" name="bf-10"/>
          <p:cNvSpPr/>
          <p:nvPr/>
        </p:nvSpPr>
        <p:spPr>
          <a:xfrm>
            <a:off x="9330386" y="1386927"/>
            <a:ext cx="1168371" cy="114994"/>
          </a:xfrm>
          <a:custGeom>
            <a:avLst/>
            <a:gdLst/>
            <a:ahLst/>
            <a:cxnLst/>
            <a:rect l="0" t="0" r="r" b="b"/>
            <a:pathLst>
              <a:path w="122664" h="12073" stroke="1" extrusionOk="0">
                <a:moveTo>
                  <a:pt x="75640" y="8894"/>
                </a:moveTo>
                <a:cubicBezTo>
                  <a:pt x="75639" y="8997"/>
                  <a:pt x="75598" y="9096"/>
                  <a:pt x="75524" y="9169"/>
                </a:cubicBezTo>
                <a:cubicBezTo>
                  <a:pt x="75450" y="9242"/>
                  <a:pt x="75351" y="9282"/>
                  <a:pt x="75248" y="9282"/>
                </a:cubicBezTo>
                <a:lnTo>
                  <a:pt x="74908" y="9280"/>
                </a:lnTo>
                <a:cubicBezTo>
                  <a:pt x="74692" y="9279"/>
                  <a:pt x="74519" y="9103"/>
                  <a:pt x="74520" y="8888"/>
                </a:cubicBezTo>
                <a:lnTo>
                  <a:pt x="74564" y="388"/>
                </a:lnTo>
                <a:cubicBezTo>
                  <a:pt x="74565" y="285"/>
                  <a:pt x="74606" y="186"/>
                  <a:pt x="74680" y="113"/>
                </a:cubicBezTo>
                <a:cubicBezTo>
                  <a:pt x="74753" y="40"/>
                  <a:pt x="74853" y="-1"/>
                  <a:pt x="74956" y="0"/>
                </a:cubicBezTo>
                <a:lnTo>
                  <a:pt x="75296" y="2"/>
                </a:lnTo>
                <a:cubicBezTo>
                  <a:pt x="75512" y="3"/>
                  <a:pt x="75685" y="178"/>
                  <a:pt x="75684" y="394"/>
                </a:cubicBezTo>
                <a:lnTo>
                  <a:pt x="75640" y="8894"/>
                </a:lnTo>
                <a:close/>
                <a:moveTo>
                  <a:pt x="31504" y="6263"/>
                </a:moveTo>
                <a:cubicBezTo>
                  <a:pt x="31672" y="6314"/>
                  <a:pt x="31804" y="6445"/>
                  <a:pt x="31854" y="6614"/>
                </a:cubicBezTo>
                <a:cubicBezTo>
                  <a:pt x="31905" y="6782"/>
                  <a:pt x="31868" y="6964"/>
                  <a:pt x="31755" y="7099"/>
                </a:cubicBezTo>
                <a:quadBezTo>
                  <a:pt x="31694" y="7171"/>
                  <a:pt x="31174" y="7256"/>
                </a:quadBezTo>
                <a:quadBezTo>
                  <a:pt x="30807" y="7310"/>
                  <a:pt x="30687" y="7658"/>
                </a:quadBezTo>
                <a:quadBezTo>
                  <a:pt x="30547" y="8068"/>
                  <a:pt x="30675" y="8905"/>
                </a:quadBezTo>
                <a:cubicBezTo>
                  <a:pt x="30706" y="9110"/>
                  <a:pt x="30581" y="9306"/>
                  <a:pt x="30382" y="9366"/>
                </a:cubicBezTo>
                <a:quadBezTo>
                  <a:pt x="30005" y="9482"/>
                  <a:pt x="29718" y="9310"/>
                </a:quadBezTo>
                <a:cubicBezTo>
                  <a:pt x="29603" y="9241"/>
                  <a:pt x="29533" y="9118"/>
                  <a:pt x="29532" y="8984"/>
                </a:cubicBezTo>
                <a:lnTo>
                  <a:pt x="29523" y="7738"/>
                </a:lnTo>
                <a:cubicBezTo>
                  <a:pt x="29522" y="7592"/>
                  <a:pt x="29463" y="7452"/>
                  <a:pt x="29361" y="7349"/>
                </a:cubicBezTo>
                <a:cubicBezTo>
                  <a:pt x="29259" y="7247"/>
                  <a:pt x="29121" y="7189"/>
                  <a:pt x="28977" y="7190"/>
                </a:cubicBezTo>
                <a:lnTo>
                  <a:pt x="26158" y="7211"/>
                </a:lnTo>
                <a:cubicBezTo>
                  <a:pt x="25879" y="7213"/>
                  <a:pt x="25621" y="7060"/>
                  <a:pt x="25491" y="6814"/>
                </a:cubicBezTo>
                <a:cubicBezTo>
                  <a:pt x="25360" y="6568"/>
                  <a:pt x="25377" y="6270"/>
                  <a:pt x="25536" y="6041"/>
                </a:cubicBezTo>
                <a:lnTo>
                  <a:pt x="29398" y="445"/>
                </a:lnTo>
                <a:cubicBezTo>
                  <a:pt x="29567" y="199"/>
                  <a:pt x="29877" y="90"/>
                  <a:pt x="30163" y="177"/>
                </a:cubicBezTo>
                <a:cubicBezTo>
                  <a:pt x="30449" y="264"/>
                  <a:pt x="30645" y="526"/>
                  <a:pt x="30647" y="824"/>
                </a:cubicBezTo>
                <a:lnTo>
                  <a:pt x="30681" y="5554"/>
                </a:lnTo>
                <a:cubicBezTo>
                  <a:pt x="30684" y="5874"/>
                  <a:pt x="30909" y="6147"/>
                  <a:pt x="31217" y="6204"/>
                </a:cubicBezTo>
                <a:quadBezTo>
                  <a:pt x="31494" y="6253"/>
                  <a:pt x="31504" y="6263"/>
                </a:quadBezTo>
                <a:close/>
                <a:moveTo>
                  <a:pt x="8708" y="929"/>
                </a:moveTo>
                <a:lnTo>
                  <a:pt x="4686" y="9078"/>
                </a:lnTo>
                <a:cubicBezTo>
                  <a:pt x="4627" y="9198"/>
                  <a:pt x="4505" y="9273"/>
                  <a:pt x="4372" y="9273"/>
                </a:cubicBezTo>
                <a:cubicBezTo>
                  <a:pt x="4239" y="9273"/>
                  <a:pt x="4117" y="9198"/>
                  <a:pt x="4058" y="9078"/>
                </a:cubicBezTo>
                <a:lnTo>
                  <a:pt x="36" y="929"/>
                </a:lnTo>
                <a:cubicBezTo>
                  <a:pt x="-17" y="821"/>
                  <a:pt x="-11" y="692"/>
                  <a:pt x="53" y="589"/>
                </a:cubicBezTo>
                <a:cubicBezTo>
                  <a:pt x="117" y="487"/>
                  <a:pt x="229" y="424"/>
                  <a:pt x="350" y="424"/>
                </a:cubicBezTo>
                <a:lnTo>
                  <a:pt x="8394" y="424"/>
                </a:lnTo>
                <a:cubicBezTo>
                  <a:pt x="8515" y="424"/>
                  <a:pt x="8627" y="487"/>
                  <a:pt x="8691" y="589"/>
                </a:cubicBezTo>
                <a:cubicBezTo>
                  <a:pt x="8755" y="692"/>
                  <a:pt x="8761" y="821"/>
                  <a:pt x="8708" y="929"/>
                </a:cubicBezTo>
                <a:close/>
                <a:moveTo>
                  <a:pt x="18091" y="162"/>
                </a:moveTo>
                <a:cubicBezTo>
                  <a:pt x="18921" y="179"/>
                  <a:pt x="19706" y="694"/>
                  <a:pt x="20275" y="1593"/>
                </a:cubicBezTo>
                <a:cubicBezTo>
                  <a:pt x="20843" y="2492"/>
                  <a:pt x="21148" y="3702"/>
                  <a:pt x="21121" y="4956"/>
                </a:cubicBezTo>
                <a:cubicBezTo>
                  <a:pt x="21095" y="6211"/>
                  <a:pt x="20740" y="7407"/>
                  <a:pt x="20135" y="8281"/>
                </a:cubicBezTo>
                <a:cubicBezTo>
                  <a:pt x="19529" y="9156"/>
                  <a:pt x="18723" y="9637"/>
                  <a:pt x="17893" y="9620"/>
                </a:cubicBezTo>
                <a:cubicBezTo>
                  <a:pt x="17063" y="9602"/>
                  <a:pt x="16277" y="9088"/>
                  <a:pt x="15709" y="8188"/>
                </a:cubicBezTo>
                <a:cubicBezTo>
                  <a:pt x="15141" y="7289"/>
                  <a:pt x="14836" y="6079"/>
                  <a:pt x="14863" y="4825"/>
                </a:cubicBezTo>
                <a:cubicBezTo>
                  <a:pt x="14889" y="3571"/>
                  <a:pt x="15244" y="2375"/>
                  <a:pt x="15849" y="1501"/>
                </a:cubicBezTo>
                <a:cubicBezTo>
                  <a:pt x="16455" y="626"/>
                  <a:pt x="17261" y="144"/>
                  <a:pt x="18091" y="162"/>
                </a:cubicBezTo>
                <a:close/>
                <a:moveTo>
                  <a:pt x="92955" y="2505"/>
                </a:moveTo>
                <a:cubicBezTo>
                  <a:pt x="93119" y="2625"/>
                  <a:pt x="93213" y="2818"/>
                  <a:pt x="93208" y="3020"/>
                </a:cubicBezTo>
                <a:cubicBezTo>
                  <a:pt x="93202" y="3222"/>
                  <a:pt x="93097" y="3409"/>
                  <a:pt x="92927" y="3518"/>
                </a:cubicBezTo>
                <a:quadBezTo>
                  <a:pt x="92867" y="3558"/>
                  <a:pt x="92827" y="3588"/>
                </a:quadBezTo>
                <a:cubicBezTo>
                  <a:pt x="92559" y="3845"/>
                  <a:pt x="92408" y="4200"/>
                  <a:pt x="92408" y="4572"/>
                </a:cubicBezTo>
                <a:lnTo>
                  <a:pt x="92426" y="7699"/>
                </a:lnTo>
                <a:cubicBezTo>
                  <a:pt x="92426" y="8045"/>
                  <a:pt x="92615" y="8364"/>
                  <a:pt x="92919" y="8530"/>
                </a:cubicBezTo>
                <a:lnTo>
                  <a:pt x="93400" y="8789"/>
                </a:lnTo>
                <a:cubicBezTo>
                  <a:pt x="93507" y="8847"/>
                  <a:pt x="93566" y="8964"/>
                  <a:pt x="93551" y="9084"/>
                </a:cubicBezTo>
                <a:cubicBezTo>
                  <a:pt x="93536" y="9204"/>
                  <a:pt x="93449" y="9302"/>
                  <a:pt x="93331" y="9331"/>
                </a:cubicBezTo>
                <a:quadBezTo>
                  <a:pt x="92280" y="9604"/>
                  <a:pt x="91757" y="9124"/>
                </a:quadBezTo>
                <a:quadBezTo>
                  <a:pt x="91315" y="8734"/>
                  <a:pt x="91353" y="7601"/>
                </a:quadBezTo>
                <a:quadBezTo>
                  <a:pt x="91475" y="3992"/>
                  <a:pt x="90842" y="3252"/>
                </a:quadBezTo>
                <a:cubicBezTo>
                  <a:pt x="90746" y="3141"/>
                  <a:pt x="90701" y="2995"/>
                  <a:pt x="90717" y="2848"/>
                </a:cubicBezTo>
                <a:cubicBezTo>
                  <a:pt x="90734" y="2702"/>
                  <a:pt x="90811" y="2568"/>
                  <a:pt x="90930" y="2480"/>
                </a:cubicBezTo>
                <a:quadBezTo>
                  <a:pt x="91400" y="2128"/>
                  <a:pt x="91368" y="995"/>
                </a:quadBezTo>
                <a:cubicBezTo>
                  <a:pt x="91361" y="797"/>
                  <a:pt x="91495" y="621"/>
                  <a:pt x="91688" y="574"/>
                </a:cubicBezTo>
                <a:quadBezTo>
                  <a:pt x="91818" y="543"/>
                  <a:pt x="92189" y="643"/>
                </a:quadBezTo>
                <a:cubicBezTo>
                  <a:pt x="92256" y="658"/>
                  <a:pt x="92314" y="701"/>
                  <a:pt x="92349" y="762"/>
                </a:cubicBezTo>
                <a:cubicBezTo>
                  <a:pt x="92383" y="823"/>
                  <a:pt x="92391" y="896"/>
                  <a:pt x="92370" y="963"/>
                </a:cubicBezTo>
                <a:quadBezTo>
                  <a:pt x="92102" y="1886"/>
                  <a:pt x="92955" y="2505"/>
                </a:quadBezTo>
                <a:close/>
                <a:moveTo>
                  <a:pt x="46146" y="2510"/>
                </a:moveTo>
                <a:cubicBezTo>
                  <a:pt x="46309" y="2629"/>
                  <a:pt x="46403" y="2821"/>
                  <a:pt x="46398" y="3023"/>
                </a:cubicBezTo>
                <a:cubicBezTo>
                  <a:pt x="46392" y="3224"/>
                  <a:pt x="46288" y="3410"/>
                  <a:pt x="46119" y="3519"/>
                </a:cubicBezTo>
                <a:quadBezTo>
                  <a:pt x="46059" y="3559"/>
                  <a:pt x="46019" y="3589"/>
                </a:quadBezTo>
                <a:cubicBezTo>
                  <a:pt x="45752" y="3845"/>
                  <a:pt x="45602" y="4199"/>
                  <a:pt x="45603" y="4569"/>
                </a:cubicBezTo>
                <a:lnTo>
                  <a:pt x="45622" y="7684"/>
                </a:lnTo>
                <a:cubicBezTo>
                  <a:pt x="45623" y="8029"/>
                  <a:pt x="45811" y="8346"/>
                  <a:pt x="46114" y="8512"/>
                </a:cubicBezTo>
                <a:lnTo>
                  <a:pt x="46594" y="8770"/>
                </a:lnTo>
                <a:cubicBezTo>
                  <a:pt x="46699" y="8827"/>
                  <a:pt x="46759" y="8944"/>
                  <a:pt x="46744" y="9063"/>
                </a:cubicBezTo>
                <a:cubicBezTo>
                  <a:pt x="46729" y="9183"/>
                  <a:pt x="46642" y="9280"/>
                  <a:pt x="46525" y="9310"/>
                </a:cubicBezTo>
                <a:quadBezTo>
                  <a:pt x="45478" y="9582"/>
                  <a:pt x="44957" y="9104"/>
                </a:quadBezTo>
                <a:quadBezTo>
                  <a:pt x="44516" y="8716"/>
                  <a:pt x="44553" y="7588"/>
                </a:quadBezTo>
                <a:quadBezTo>
                  <a:pt x="44672" y="3992"/>
                  <a:pt x="44041" y="3255"/>
                </a:quadBezTo>
                <a:cubicBezTo>
                  <a:pt x="43945" y="3145"/>
                  <a:pt x="43900" y="2999"/>
                  <a:pt x="43917" y="2853"/>
                </a:cubicBezTo>
                <a:cubicBezTo>
                  <a:pt x="43934" y="2707"/>
                  <a:pt x="44010" y="2574"/>
                  <a:pt x="44129" y="2486"/>
                </a:cubicBezTo>
                <a:quadBezTo>
                  <a:pt x="44597" y="2135"/>
                  <a:pt x="44564" y="1007"/>
                </a:quadBezTo>
                <a:cubicBezTo>
                  <a:pt x="44557" y="809"/>
                  <a:pt x="44690" y="633"/>
                  <a:pt x="44882" y="586"/>
                </a:cubicBezTo>
                <a:quadBezTo>
                  <a:pt x="45012" y="556"/>
                  <a:pt x="45382" y="655"/>
                </a:quadBezTo>
                <a:cubicBezTo>
                  <a:pt x="45449" y="670"/>
                  <a:pt x="45506" y="713"/>
                  <a:pt x="45541" y="774"/>
                </a:cubicBezTo>
                <a:cubicBezTo>
                  <a:pt x="45575" y="834"/>
                  <a:pt x="45583" y="907"/>
                  <a:pt x="45562" y="974"/>
                </a:cubicBezTo>
                <a:quadBezTo>
                  <a:pt x="45295" y="1893"/>
                  <a:pt x="46146" y="2510"/>
                </a:quadBezTo>
                <a:close/>
                <a:moveTo>
                  <a:pt x="17987" y="1291"/>
                </a:moveTo>
                <a:cubicBezTo>
                  <a:pt x="18494" y="1294"/>
                  <a:pt x="18977" y="1678"/>
                  <a:pt x="19330" y="2358"/>
                </a:cubicBezTo>
                <a:cubicBezTo>
                  <a:pt x="19684" y="3037"/>
                  <a:pt x="19879" y="3957"/>
                  <a:pt x="19872" y="4914"/>
                </a:cubicBezTo>
                <a:cubicBezTo>
                  <a:pt x="19858" y="6908"/>
                  <a:pt x="18992" y="8518"/>
                  <a:pt x="17937" y="8511"/>
                </a:cubicBezTo>
                <a:cubicBezTo>
                  <a:pt x="17430" y="8507"/>
                  <a:pt x="16947" y="8123"/>
                  <a:pt x="16594" y="7444"/>
                </a:cubicBezTo>
                <a:cubicBezTo>
                  <a:pt x="16240" y="6765"/>
                  <a:pt x="16045" y="5845"/>
                  <a:pt x="16052" y="4887"/>
                </a:cubicBezTo>
                <a:cubicBezTo>
                  <a:pt x="16066" y="2894"/>
                  <a:pt x="16932" y="1284"/>
                  <a:pt x="17987" y="1291"/>
                </a:cubicBezTo>
                <a:close/>
                <a:moveTo>
                  <a:pt x="52060" y="4457"/>
                </a:moveTo>
                <a:quadBezTo>
                  <a:pt x="52020" y="4467"/>
                  <a:pt x="50467" y="3504"/>
                </a:quadBezTo>
                <a:cubicBezTo>
                  <a:pt x="49997" y="3215"/>
                  <a:pt x="49382" y="3342"/>
                  <a:pt x="49064" y="3795"/>
                </a:cubicBezTo>
                <a:lnTo>
                  <a:pt x="48855" y="4098"/>
                </a:lnTo>
                <a:cubicBezTo>
                  <a:pt x="48758" y="4241"/>
                  <a:pt x="48731" y="4420"/>
                  <a:pt x="48781" y="4585"/>
                </a:cubicBezTo>
                <a:cubicBezTo>
                  <a:pt x="48831" y="4751"/>
                  <a:pt x="48953" y="4884"/>
                  <a:pt x="49112" y="4949"/>
                </a:cubicBezTo>
                <a:quadBezTo>
                  <a:pt x="50542" y="5542"/>
                  <a:pt x="51548" y="5795"/>
                </a:quadBezTo>
                <a:cubicBezTo>
                  <a:pt x="52188" y="5955"/>
                  <a:pt x="52681" y="6467"/>
                  <a:pt x="52816" y="7114"/>
                </a:cubicBezTo>
                <a:cubicBezTo>
                  <a:pt x="52951" y="7760"/>
                  <a:pt x="52704" y="8428"/>
                  <a:pt x="52181" y="8832"/>
                </a:cubicBezTo>
                <a:quadBezTo>
                  <a:pt x="50085" y="10463"/>
                  <a:pt x="47621" y="8403"/>
                </a:quadBezTo>
                <a:cubicBezTo>
                  <a:pt x="47506" y="8307"/>
                  <a:pt x="47461" y="8152"/>
                  <a:pt x="47508" y="8012"/>
                </a:cubicBezTo>
                <a:lnTo>
                  <a:pt x="47715" y="7419"/>
                </a:lnTo>
                <a:cubicBezTo>
                  <a:pt x="47744" y="7334"/>
                  <a:pt x="47815" y="7272"/>
                  <a:pt x="47904" y="7255"/>
                </a:cubicBezTo>
                <a:cubicBezTo>
                  <a:pt x="47992" y="7238"/>
                  <a:pt x="48084" y="7268"/>
                  <a:pt x="48146" y="7335"/>
                </a:cubicBezTo>
                <a:quadBezTo>
                  <a:pt x="48925" y="8183"/>
                  <a:pt x="49830" y="8498"/>
                </a:quadBezTo>
                <a:cubicBezTo>
                  <a:pt x="50416" y="8703"/>
                  <a:pt x="51068" y="8558"/>
                  <a:pt x="51514" y="8124"/>
                </a:cubicBezTo>
                <a:lnTo>
                  <a:pt x="51544" y="8084"/>
                </a:lnTo>
                <a:cubicBezTo>
                  <a:pt x="51718" y="7913"/>
                  <a:pt x="51795" y="7666"/>
                  <a:pt x="51746" y="7427"/>
                </a:cubicBezTo>
                <a:cubicBezTo>
                  <a:pt x="51698" y="7188"/>
                  <a:pt x="51531" y="6990"/>
                  <a:pt x="51304" y="6901"/>
                </a:cubicBezTo>
                <a:quadBezTo>
                  <a:pt x="49744" y="6280"/>
                  <a:pt x="48849" y="6045"/>
                </a:quadBezTo>
                <a:cubicBezTo>
                  <a:pt x="48227" y="5876"/>
                  <a:pt x="47786" y="5344"/>
                  <a:pt x="47717" y="4681"/>
                </a:cubicBezTo>
                <a:cubicBezTo>
                  <a:pt x="47648" y="4018"/>
                  <a:pt x="47963" y="3342"/>
                  <a:pt x="48526" y="2946"/>
                </a:cubicBezTo>
                <a:quadBezTo>
                  <a:pt x="49755" y="2084"/>
                  <a:pt x="52140" y="3071"/>
                </a:quadBezTo>
                <a:cubicBezTo>
                  <a:pt x="52429" y="3190"/>
                  <a:pt x="52610" y="3478"/>
                  <a:pt x="52592" y="3790"/>
                </a:cubicBezTo>
                <a:cubicBezTo>
                  <a:pt x="52574" y="4102"/>
                  <a:pt x="52361" y="4370"/>
                  <a:pt x="52060" y="4457"/>
                </a:cubicBezTo>
                <a:close/>
                <a:moveTo>
                  <a:pt x="26992" y="5651"/>
                </a:moveTo>
                <a:lnTo>
                  <a:pt x="28892" y="2931"/>
                </a:lnTo>
                <a:cubicBezTo>
                  <a:pt x="28967" y="2825"/>
                  <a:pt x="29102" y="2780"/>
                  <a:pt x="29225" y="2819"/>
                </a:cubicBezTo>
                <a:cubicBezTo>
                  <a:pt x="29348" y="2858"/>
                  <a:pt x="29432" y="2972"/>
                  <a:pt x="29432" y="3101"/>
                </a:cubicBezTo>
                <a:lnTo>
                  <a:pt x="29432" y="5571"/>
                </a:lnTo>
                <a:cubicBezTo>
                  <a:pt x="29432" y="5722"/>
                  <a:pt x="29372" y="5867"/>
                  <a:pt x="29265" y="5974"/>
                </a:cubicBezTo>
                <a:cubicBezTo>
                  <a:pt x="29158" y="6081"/>
                  <a:pt x="29013" y="6141"/>
                  <a:pt x="28862" y="6141"/>
                </a:cubicBezTo>
                <a:lnTo>
                  <a:pt x="27242" y="6141"/>
                </a:lnTo>
                <a:cubicBezTo>
                  <a:pt x="27126" y="6141"/>
                  <a:pt x="27020" y="6076"/>
                  <a:pt x="26968" y="5973"/>
                </a:cubicBezTo>
                <a:cubicBezTo>
                  <a:pt x="26915" y="5870"/>
                  <a:pt x="26924" y="5745"/>
                  <a:pt x="26992" y="5651"/>
                </a:cubicBezTo>
                <a:close/>
                <a:moveTo>
                  <a:pt x="38688" y="9189"/>
                </a:moveTo>
                <a:cubicBezTo>
                  <a:pt x="38556" y="9133"/>
                  <a:pt x="38404" y="9147"/>
                  <a:pt x="38284" y="9226"/>
                </a:cubicBezTo>
                <a:cubicBezTo>
                  <a:pt x="38164" y="9305"/>
                  <a:pt x="38092" y="9439"/>
                  <a:pt x="38091" y="9583"/>
                </a:cubicBezTo>
                <a:lnTo>
                  <a:pt x="38080" y="11616"/>
                </a:lnTo>
                <a:cubicBezTo>
                  <a:pt x="38078" y="11868"/>
                  <a:pt x="37878" y="12071"/>
                  <a:pt x="37631" y="12070"/>
                </a:cubicBezTo>
                <a:lnTo>
                  <a:pt x="37324" y="12068"/>
                </a:lnTo>
                <a:cubicBezTo>
                  <a:pt x="37143" y="12067"/>
                  <a:pt x="36997" y="11920"/>
                  <a:pt x="36998" y="11739"/>
                </a:cubicBezTo>
                <a:lnTo>
                  <a:pt x="37045" y="3081"/>
                </a:lnTo>
                <a:cubicBezTo>
                  <a:pt x="37045" y="2966"/>
                  <a:pt x="37103" y="2859"/>
                  <a:pt x="37199" y="2796"/>
                </a:cubicBezTo>
                <a:cubicBezTo>
                  <a:pt x="37295" y="2732"/>
                  <a:pt x="37417" y="2721"/>
                  <a:pt x="37523" y="2766"/>
                </a:cubicBezTo>
                <a:quadBezTo>
                  <a:pt x="38007" y="2967"/>
                  <a:pt x="40162" y="2612"/>
                </a:quadBezTo>
                <a:cubicBezTo>
                  <a:pt x="43954" y="1997"/>
                  <a:pt x="43923" y="11350"/>
                  <a:pt x="38688" y="9189"/>
                </a:cubicBezTo>
                <a:close/>
                <a:moveTo>
                  <a:pt x="60103" y="9542"/>
                </a:moveTo>
                <a:cubicBezTo>
                  <a:pt x="59765" y="9557"/>
                  <a:pt x="59457" y="9349"/>
                  <a:pt x="59344" y="9030"/>
                </a:cubicBezTo>
                <a:lnTo>
                  <a:pt x="57226" y="3024"/>
                </a:lnTo>
                <a:cubicBezTo>
                  <a:pt x="57188" y="2918"/>
                  <a:pt x="57205" y="2801"/>
                  <a:pt x="57270" y="2710"/>
                </a:cubicBezTo>
                <a:cubicBezTo>
                  <a:pt x="57335" y="2619"/>
                  <a:pt x="57440" y="2566"/>
                  <a:pt x="57552" y="2567"/>
                </a:cubicBezTo>
                <a:lnTo>
                  <a:pt x="58133" y="2574"/>
                </a:lnTo>
                <a:cubicBezTo>
                  <a:pt x="58227" y="2575"/>
                  <a:pt x="58308" y="2637"/>
                  <a:pt x="58331" y="2724"/>
                </a:cubicBezTo>
                <a:quadBezTo>
                  <a:pt x="59128" y="5515"/>
                  <a:pt x="60080" y="7598"/>
                </a:quadBezTo>
                <a:quadBezTo>
                  <a:pt x="61123" y="5526"/>
                  <a:pt x="61952" y="2744"/>
                </a:quadBezTo>
                <a:cubicBezTo>
                  <a:pt x="61975" y="2657"/>
                  <a:pt x="62057" y="2596"/>
                  <a:pt x="62152" y="2596"/>
                </a:cubicBezTo>
                <a:lnTo>
                  <a:pt x="62733" y="2596"/>
                </a:lnTo>
                <a:cubicBezTo>
                  <a:pt x="62844" y="2596"/>
                  <a:pt x="62949" y="2650"/>
                  <a:pt x="63013" y="2742"/>
                </a:cubicBezTo>
                <a:cubicBezTo>
                  <a:pt x="63077" y="2834"/>
                  <a:pt x="63092" y="2951"/>
                  <a:pt x="63054" y="3056"/>
                </a:cubicBezTo>
                <a:lnTo>
                  <a:pt x="60868" y="9039"/>
                </a:lnTo>
                <a:cubicBezTo>
                  <a:pt x="60752" y="9357"/>
                  <a:pt x="60442" y="9561"/>
                  <a:pt x="60103" y="9542"/>
                </a:cubicBezTo>
                <a:close/>
                <a:moveTo>
                  <a:pt x="68531" y="4451"/>
                </a:moveTo>
                <a:quadBezTo>
                  <a:pt x="68491" y="4461"/>
                  <a:pt x="66964" y="3479"/>
                </a:quadBezTo>
                <a:cubicBezTo>
                  <a:pt x="66501" y="3183"/>
                  <a:pt x="65888" y="3300"/>
                  <a:pt x="65565" y="3745"/>
                </a:cubicBezTo>
                <a:lnTo>
                  <a:pt x="65352" y="4042"/>
                </a:lnTo>
                <a:cubicBezTo>
                  <a:pt x="65253" y="4183"/>
                  <a:pt x="65223" y="4360"/>
                  <a:pt x="65270" y="4525"/>
                </a:cubicBezTo>
                <a:cubicBezTo>
                  <a:pt x="65317" y="4690"/>
                  <a:pt x="65436" y="4825"/>
                  <a:pt x="65594" y="4893"/>
                </a:cubicBezTo>
                <a:quadBezTo>
                  <a:pt x="67005" y="5504"/>
                  <a:pt x="68000" y="5773"/>
                </a:quadBezTo>
                <a:cubicBezTo>
                  <a:pt x="68634" y="5942"/>
                  <a:pt x="69115" y="6459"/>
                  <a:pt x="69238" y="7104"/>
                </a:cubicBezTo>
                <a:cubicBezTo>
                  <a:pt x="69362" y="7749"/>
                  <a:pt x="69106" y="8408"/>
                  <a:pt x="68580" y="8801"/>
                </a:cubicBezTo>
                <a:quadBezTo>
                  <a:pt x="66470" y="10388"/>
                  <a:pt x="64055" y="8300"/>
                </a:quadBezTo>
                <a:cubicBezTo>
                  <a:pt x="63942" y="8203"/>
                  <a:pt x="63900" y="8048"/>
                  <a:pt x="63949" y="7910"/>
                </a:cubicBezTo>
                <a:lnTo>
                  <a:pt x="64164" y="7324"/>
                </a:lnTo>
                <a:cubicBezTo>
                  <a:pt x="64194" y="7240"/>
                  <a:pt x="64267" y="7179"/>
                  <a:pt x="64355" y="7164"/>
                </a:cubicBezTo>
                <a:cubicBezTo>
                  <a:pt x="64443" y="7148"/>
                  <a:pt x="64534" y="7180"/>
                  <a:pt x="64594" y="7248"/>
                </a:cubicBezTo>
                <a:quadBezTo>
                  <a:pt x="65354" y="8103"/>
                  <a:pt x="66249" y="8430"/>
                </a:quadBezTo>
                <a:cubicBezTo>
                  <a:pt x="66828" y="8644"/>
                  <a:pt x="67478" y="8511"/>
                  <a:pt x="67928" y="8087"/>
                </a:cubicBezTo>
                <a:lnTo>
                  <a:pt x="67959" y="8047"/>
                </a:lnTo>
                <a:cubicBezTo>
                  <a:pt x="68135" y="7881"/>
                  <a:pt x="68215" y="7636"/>
                  <a:pt x="68171" y="7398"/>
                </a:cubicBezTo>
                <a:cubicBezTo>
                  <a:pt x="68126" y="7159"/>
                  <a:pt x="67964" y="6960"/>
                  <a:pt x="67740" y="6868"/>
                </a:cubicBezTo>
                <a:quadBezTo>
                  <a:pt x="66200" y="6225"/>
                  <a:pt x="65314" y="5977"/>
                </a:quadBezTo>
                <a:cubicBezTo>
                  <a:pt x="64699" y="5799"/>
                  <a:pt x="64269" y="5263"/>
                  <a:pt x="64211" y="4603"/>
                </a:cubicBezTo>
                <a:cubicBezTo>
                  <a:pt x="64153" y="3943"/>
                  <a:pt x="64478" y="3276"/>
                  <a:pt x="65044" y="2892"/>
                </a:cubicBezTo>
                <a:quadBezTo>
                  <a:pt x="66279" y="2056"/>
                  <a:pt x="68634" y="3075"/>
                </a:quadBezTo>
                <a:cubicBezTo>
                  <a:pt x="68919" y="3198"/>
                  <a:pt x="69094" y="3488"/>
                  <a:pt x="69071" y="3798"/>
                </a:cubicBezTo>
                <a:cubicBezTo>
                  <a:pt x="69048" y="4107"/>
                  <a:pt x="68831" y="4370"/>
                  <a:pt x="68531" y="4451"/>
                </a:cubicBezTo>
                <a:close/>
                <a:moveTo>
                  <a:pt x="83059" y="8783"/>
                </a:moveTo>
                <a:cubicBezTo>
                  <a:pt x="83167" y="8858"/>
                  <a:pt x="83221" y="8990"/>
                  <a:pt x="83198" y="9119"/>
                </a:cubicBezTo>
                <a:cubicBezTo>
                  <a:pt x="83174" y="9249"/>
                  <a:pt x="83076" y="9352"/>
                  <a:pt x="82948" y="9385"/>
                </a:cubicBezTo>
                <a:quadBezTo>
                  <a:pt x="82480" y="9492"/>
                  <a:pt x="81984" y="9049"/>
                </a:quadBezTo>
                <a:cubicBezTo>
                  <a:pt x="81763" y="8859"/>
                  <a:pt x="81451" y="8820"/>
                  <a:pt x="81192" y="8951"/>
                </a:cubicBezTo>
                <a:quadBezTo>
                  <a:pt x="80567" y="9260"/>
                  <a:pt x="79050" y="9432"/>
                </a:quadBezTo>
                <a:cubicBezTo>
                  <a:pt x="78195" y="9524"/>
                  <a:pt x="77420" y="8977"/>
                  <a:pt x="77272" y="8179"/>
                </a:cubicBezTo>
                <a:cubicBezTo>
                  <a:pt x="76815" y="5626"/>
                  <a:pt x="79002" y="5454"/>
                  <a:pt x="80819" y="5317"/>
                </a:cubicBezTo>
                <a:cubicBezTo>
                  <a:pt x="81025" y="5303"/>
                  <a:pt x="81213" y="5192"/>
                  <a:pt x="81325" y="5019"/>
                </a:cubicBezTo>
                <a:cubicBezTo>
                  <a:pt x="81436" y="4846"/>
                  <a:pt x="81459" y="4631"/>
                  <a:pt x="81386" y="4439"/>
                </a:cubicBezTo>
                <a:lnTo>
                  <a:pt x="81240" y="4072"/>
                </a:lnTo>
                <a:cubicBezTo>
                  <a:pt x="81161" y="3856"/>
                  <a:pt x="80995" y="3685"/>
                  <a:pt x="80784" y="3598"/>
                </a:cubicBezTo>
                <a:quadBezTo>
                  <a:pt x="79516" y="3087"/>
                  <a:pt x="78118" y="4538"/>
                </a:quadBezTo>
                <a:cubicBezTo>
                  <a:pt x="78022" y="4639"/>
                  <a:pt x="77872" y="4669"/>
                  <a:pt x="77744" y="4612"/>
                </a:cubicBezTo>
                <a:cubicBezTo>
                  <a:pt x="77616" y="4556"/>
                  <a:pt x="77536" y="4426"/>
                  <a:pt x="77545" y="4286"/>
                </a:cubicBezTo>
                <a:quadBezTo>
                  <a:pt x="77632" y="2775"/>
                  <a:pt x="79619" y="2616"/>
                </a:quadBezTo>
                <a:cubicBezTo>
                  <a:pt x="82425" y="2395"/>
                  <a:pt x="82696" y="3770"/>
                  <a:pt x="82560" y="6111"/>
                </a:cubicBezTo>
                <a:quadBezTo>
                  <a:pt x="82433" y="8353"/>
                  <a:pt x="83059" y="8783"/>
                </a:quadBezTo>
                <a:close/>
                <a:moveTo>
                  <a:pt x="88824" y="4512"/>
                </a:moveTo>
                <a:quadBezTo>
                  <a:pt x="88784" y="4523"/>
                  <a:pt x="87236" y="3561"/>
                </a:quadBezTo>
                <a:cubicBezTo>
                  <a:pt x="86768" y="3272"/>
                  <a:pt x="86154" y="3399"/>
                  <a:pt x="85836" y="3851"/>
                </a:cubicBezTo>
                <a:lnTo>
                  <a:pt x="85628" y="4153"/>
                </a:lnTo>
                <a:cubicBezTo>
                  <a:pt x="85531" y="4295"/>
                  <a:pt x="85504" y="4474"/>
                  <a:pt x="85554" y="4638"/>
                </a:cubicBezTo>
                <a:cubicBezTo>
                  <a:pt x="85603" y="4803"/>
                  <a:pt x="85725" y="4937"/>
                  <a:pt x="85884" y="5002"/>
                </a:cubicBezTo>
                <a:quadBezTo>
                  <a:pt x="87310" y="5593"/>
                  <a:pt x="88312" y="5847"/>
                </a:quadBezTo>
                <a:cubicBezTo>
                  <a:pt x="88951" y="6007"/>
                  <a:pt x="89442" y="6518"/>
                  <a:pt x="89576" y="7163"/>
                </a:cubicBezTo>
                <a:cubicBezTo>
                  <a:pt x="89711" y="7808"/>
                  <a:pt x="89464" y="8473"/>
                  <a:pt x="88943" y="8877"/>
                </a:cubicBezTo>
                <a:quadBezTo>
                  <a:pt x="86851" y="10502"/>
                  <a:pt x="84395" y="8446"/>
                </a:quadBezTo>
                <a:cubicBezTo>
                  <a:pt x="84279" y="8350"/>
                  <a:pt x="84235" y="8195"/>
                  <a:pt x="84282" y="8056"/>
                </a:cubicBezTo>
                <a:lnTo>
                  <a:pt x="84488" y="7464"/>
                </a:lnTo>
                <a:cubicBezTo>
                  <a:pt x="84517" y="7380"/>
                  <a:pt x="84589" y="7318"/>
                  <a:pt x="84677" y="7301"/>
                </a:cubicBezTo>
                <a:cubicBezTo>
                  <a:pt x="84765" y="7284"/>
                  <a:pt x="84857" y="7314"/>
                  <a:pt x="84918" y="7381"/>
                </a:cubicBezTo>
                <a:quadBezTo>
                  <a:pt x="85695" y="8227"/>
                  <a:pt x="86598" y="8541"/>
                </a:quadBezTo>
                <a:cubicBezTo>
                  <a:pt x="87182" y="8746"/>
                  <a:pt x="87832" y="8602"/>
                  <a:pt x="88277" y="8170"/>
                </a:cubicBezTo>
                <a:lnTo>
                  <a:pt x="88307" y="8130"/>
                </a:lnTo>
                <a:cubicBezTo>
                  <a:pt x="88482" y="7960"/>
                  <a:pt x="88558" y="7713"/>
                  <a:pt x="88510" y="7475"/>
                </a:cubicBezTo>
                <a:cubicBezTo>
                  <a:pt x="88462" y="7236"/>
                  <a:pt x="88296" y="7038"/>
                  <a:pt x="88069" y="6950"/>
                </a:cubicBezTo>
                <a:quadBezTo>
                  <a:pt x="86513" y="6329"/>
                  <a:pt x="85621" y="6095"/>
                </a:quadBezTo>
                <a:cubicBezTo>
                  <a:pt x="85001" y="5925"/>
                  <a:pt x="84561" y="5395"/>
                  <a:pt x="84492" y="4733"/>
                </a:cubicBezTo>
                <a:cubicBezTo>
                  <a:pt x="84424" y="4072"/>
                  <a:pt x="84739" y="3398"/>
                  <a:pt x="85300" y="3003"/>
                </a:cubicBezTo>
                <a:quadBezTo>
                  <a:pt x="86526" y="2144"/>
                  <a:pt x="88905" y="3130"/>
                </a:quadBezTo>
                <a:cubicBezTo>
                  <a:pt x="89193" y="3249"/>
                  <a:pt x="89374" y="3537"/>
                  <a:pt x="89356" y="3848"/>
                </a:cubicBezTo>
                <a:cubicBezTo>
                  <a:pt x="89337" y="4159"/>
                  <a:pt x="89124" y="4426"/>
                  <a:pt x="88824" y="4512"/>
                </a:cubicBezTo>
                <a:close/>
                <a:moveTo>
                  <a:pt x="100407" y="7289"/>
                </a:moveTo>
                <a:cubicBezTo>
                  <a:pt x="100442" y="7385"/>
                  <a:pt x="100534" y="7449"/>
                  <a:pt x="100635" y="7449"/>
                </a:cubicBezTo>
                <a:cubicBezTo>
                  <a:pt x="100737" y="7449"/>
                  <a:pt x="100827" y="7385"/>
                  <a:pt x="100861" y="7290"/>
                </a:cubicBezTo>
                <a:lnTo>
                  <a:pt x="102446" y="2845"/>
                </a:lnTo>
                <a:cubicBezTo>
                  <a:pt x="102500" y="2676"/>
                  <a:pt x="102659" y="2562"/>
                  <a:pt x="102839" y="2562"/>
                </a:cubicBezTo>
                <a:lnTo>
                  <a:pt x="103152" y="2563"/>
                </a:lnTo>
                <a:cubicBezTo>
                  <a:pt x="103271" y="2563"/>
                  <a:pt x="103383" y="2621"/>
                  <a:pt x="103453" y="2718"/>
                </a:cubicBezTo>
                <a:cubicBezTo>
                  <a:pt x="103523" y="2816"/>
                  <a:pt x="103542" y="2942"/>
                  <a:pt x="103505" y="3057"/>
                </a:cubicBezTo>
                <a:quadBezTo>
                  <a:pt x="102262" y="6726"/>
                  <a:pt x="100990" y="10042"/>
                </a:quadBezTo>
                <a:quadBezTo>
                  <a:pt x="100324" y="11776"/>
                  <a:pt x="98529" y="12067"/>
                </a:quadBezTo>
                <a:cubicBezTo>
                  <a:pt x="98326" y="12101"/>
                  <a:pt x="98129" y="11979"/>
                  <a:pt x="98070" y="11781"/>
                </a:cubicBezTo>
                <a:cubicBezTo>
                  <a:pt x="98011" y="11583"/>
                  <a:pt x="98109" y="11373"/>
                  <a:pt x="98298" y="11291"/>
                </a:cubicBezTo>
                <a:quadBezTo>
                  <a:pt x="99498" y="10767"/>
                  <a:pt x="99780" y="10243"/>
                </a:quadBezTo>
                <a:cubicBezTo>
                  <a:pt x="99936" y="9920"/>
                  <a:pt x="99958" y="9551"/>
                  <a:pt x="99842" y="9215"/>
                </a:cubicBezTo>
                <a:lnTo>
                  <a:pt x="97738" y="3134"/>
                </a:lnTo>
                <a:cubicBezTo>
                  <a:pt x="97665" y="2934"/>
                  <a:pt x="97769" y="2713"/>
                  <a:pt x="97970" y="2640"/>
                </a:cubicBezTo>
                <a:lnTo>
                  <a:pt x="98293" y="2530"/>
                </a:lnTo>
                <a:cubicBezTo>
                  <a:pt x="98383" y="2495"/>
                  <a:pt x="98484" y="2499"/>
                  <a:pt x="98573" y="2541"/>
                </a:cubicBezTo>
                <a:cubicBezTo>
                  <a:pt x="98662" y="2582"/>
                  <a:pt x="98732" y="2658"/>
                  <a:pt x="98766" y="2752"/>
                </a:cubicBezTo>
                <a:lnTo>
                  <a:pt x="100407" y="7289"/>
                </a:lnTo>
                <a:close/>
                <a:moveTo>
                  <a:pt x="109515" y="7590"/>
                </a:moveTo>
                <a:cubicBezTo>
                  <a:pt x="109650" y="7512"/>
                  <a:pt x="109816" y="7512"/>
                  <a:pt x="109951" y="7591"/>
                </a:cubicBezTo>
                <a:cubicBezTo>
                  <a:pt x="110086" y="7670"/>
                  <a:pt x="110168" y="7816"/>
                  <a:pt x="110167" y="7972"/>
                </a:cubicBezTo>
                <a:quadBezTo>
                  <a:pt x="110161" y="8766"/>
                  <a:pt x="108977" y="9194"/>
                </a:quadBezTo>
                <a:quadBezTo>
                  <a:pt x="105116" y="10605"/>
                  <a:pt x="104617" y="6860"/>
                </a:quadBezTo>
                <a:quadBezTo>
                  <a:pt x="104053" y="2578"/>
                  <a:pt x="108201" y="2698"/>
                </a:quadBezTo>
                <a:cubicBezTo>
                  <a:pt x="109068" y="2722"/>
                  <a:pt x="109829" y="3276"/>
                  <a:pt x="110116" y="4091"/>
                </a:cubicBezTo>
                <a:lnTo>
                  <a:pt x="110583" y="5395"/>
                </a:lnTo>
                <a:cubicBezTo>
                  <a:pt x="110670" y="5638"/>
                  <a:pt x="110632" y="5908"/>
                  <a:pt x="110482" y="6119"/>
                </a:cubicBezTo>
                <a:cubicBezTo>
                  <a:pt x="110332" y="6329"/>
                  <a:pt x="110089" y="6453"/>
                  <a:pt x="109831" y="6451"/>
                </a:cubicBezTo>
                <a:lnTo>
                  <a:pt x="106387" y="6426"/>
                </a:lnTo>
                <a:cubicBezTo>
                  <a:pt x="106157" y="6424"/>
                  <a:pt x="105941" y="6539"/>
                  <a:pt x="105814" y="6730"/>
                </a:cubicBezTo>
                <a:cubicBezTo>
                  <a:pt x="105686" y="6921"/>
                  <a:pt x="105664" y="7163"/>
                  <a:pt x="105755" y="7374"/>
                </a:cubicBezTo>
                <a:cubicBezTo>
                  <a:pt x="106213" y="8430"/>
                  <a:pt x="107470" y="8905"/>
                  <a:pt x="108478" y="8238"/>
                </a:cubicBezTo>
                <a:quadBezTo>
                  <a:pt x="109066" y="7855"/>
                  <a:pt x="109515" y="7590"/>
                </a:quadBezTo>
                <a:close/>
                <a:moveTo>
                  <a:pt x="117843" y="8782"/>
                </a:moveTo>
                <a:cubicBezTo>
                  <a:pt x="117952" y="8857"/>
                  <a:pt x="118007" y="8988"/>
                  <a:pt x="117983" y="9118"/>
                </a:cubicBezTo>
                <a:cubicBezTo>
                  <a:pt x="117960" y="9248"/>
                  <a:pt x="117863" y="9353"/>
                  <a:pt x="117735" y="9385"/>
                </a:cubicBezTo>
                <a:quadBezTo>
                  <a:pt x="117266" y="9495"/>
                  <a:pt x="116767" y="9054"/>
                </a:quadBezTo>
                <a:cubicBezTo>
                  <a:pt x="116545" y="8864"/>
                  <a:pt x="116232" y="8827"/>
                  <a:pt x="115974" y="8959"/>
                </a:cubicBezTo>
                <a:quadBezTo>
                  <a:pt x="115349" y="9272"/>
                  <a:pt x="113830" y="9452"/>
                </a:quadBezTo>
                <a:cubicBezTo>
                  <a:pt x="112973" y="9548"/>
                  <a:pt x="112194" y="9004"/>
                  <a:pt x="112042" y="8205"/>
                </a:cubicBezTo>
                <a:cubicBezTo>
                  <a:pt x="111572" y="5650"/>
                  <a:pt x="113762" y="5467"/>
                  <a:pt x="115582" y="5321"/>
                </a:cubicBezTo>
                <a:cubicBezTo>
                  <a:pt x="115789" y="5305"/>
                  <a:pt x="115976" y="5193"/>
                  <a:pt x="116087" y="5019"/>
                </a:cubicBezTo>
                <a:cubicBezTo>
                  <a:pt x="116198" y="4845"/>
                  <a:pt x="116220" y="4630"/>
                  <a:pt x="116146" y="4438"/>
                </a:cubicBezTo>
                <a:lnTo>
                  <a:pt x="115998" y="4071"/>
                </a:lnTo>
                <a:cubicBezTo>
                  <a:pt x="115917" y="3855"/>
                  <a:pt x="115751" y="3684"/>
                  <a:pt x="115538" y="3599"/>
                </a:cubicBezTo>
                <a:quadBezTo>
                  <a:pt x="114266" y="3093"/>
                  <a:pt x="112873" y="4552"/>
                </a:quadBezTo>
                <a:cubicBezTo>
                  <a:pt x="112776" y="4654"/>
                  <a:pt x="112626" y="4685"/>
                  <a:pt x="112498" y="4629"/>
                </a:cubicBezTo>
                <a:cubicBezTo>
                  <a:pt x="112369" y="4574"/>
                  <a:pt x="112289" y="4443"/>
                  <a:pt x="112297" y="4303"/>
                </a:cubicBezTo>
                <a:quadBezTo>
                  <a:pt x="112377" y="2789"/>
                  <a:pt x="114367" y="2620"/>
                </a:quadBezTo>
                <a:cubicBezTo>
                  <a:pt x="117177" y="2385"/>
                  <a:pt x="117455" y="3762"/>
                  <a:pt x="117330" y="6108"/>
                </a:cubicBezTo>
                <a:quadBezTo>
                  <a:pt x="117214" y="8354"/>
                  <a:pt x="117843" y="8782"/>
                </a:quadBezTo>
                <a:close/>
                <a:moveTo>
                  <a:pt x="120469" y="8903"/>
                </a:moveTo>
                <a:cubicBezTo>
                  <a:pt x="120470" y="9134"/>
                  <a:pt x="120283" y="9322"/>
                  <a:pt x="120053" y="9323"/>
                </a:cubicBezTo>
                <a:lnTo>
                  <a:pt x="119665" y="9324"/>
                </a:lnTo>
                <a:cubicBezTo>
                  <a:pt x="119501" y="9325"/>
                  <a:pt x="119367" y="9187"/>
                  <a:pt x="119366" y="9017"/>
                </a:cubicBezTo>
                <a:lnTo>
                  <a:pt x="119342" y="3145"/>
                </a:lnTo>
                <a:cubicBezTo>
                  <a:pt x="119341" y="3008"/>
                  <a:pt x="119413" y="2881"/>
                  <a:pt x="119532" y="2811"/>
                </a:cubicBezTo>
                <a:cubicBezTo>
                  <a:pt x="119650" y="2741"/>
                  <a:pt x="119796" y="2739"/>
                  <a:pt x="119917" y="2805"/>
                </a:cubicBezTo>
                <a:quadBezTo>
                  <a:pt x="120803" y="3278"/>
                  <a:pt x="122043" y="2756"/>
                </a:quadBezTo>
                <a:cubicBezTo>
                  <a:pt x="122240" y="2672"/>
                  <a:pt x="122468" y="2740"/>
                  <a:pt x="122588" y="2919"/>
                </a:cubicBezTo>
                <a:cubicBezTo>
                  <a:pt x="122707" y="3097"/>
                  <a:pt x="122684" y="3336"/>
                  <a:pt x="122533" y="3490"/>
                </a:cubicBezTo>
                <a:quadBezTo>
                  <a:pt x="122157" y="3869"/>
                  <a:pt x="121045" y="4231"/>
                </a:quadBezTo>
                <a:cubicBezTo>
                  <a:pt x="120691" y="4345"/>
                  <a:pt x="120451" y="4676"/>
                  <a:pt x="120453" y="5048"/>
                </a:cubicBezTo>
                <a:lnTo>
                  <a:pt x="120469" y="8903"/>
                </a:lnTo>
                <a:close/>
                <a:moveTo>
                  <a:pt x="41475" y="7062"/>
                </a:moveTo>
                <a:cubicBezTo>
                  <a:pt x="41424" y="7834"/>
                  <a:pt x="40757" y="8417"/>
                  <a:pt x="39986" y="8366"/>
                </a:cubicBezTo>
                <a:lnTo>
                  <a:pt x="39367" y="8325"/>
                </a:lnTo>
                <a:cubicBezTo>
                  <a:pt x="38996" y="8301"/>
                  <a:pt x="38651" y="8130"/>
                  <a:pt x="38406" y="7850"/>
                </a:cubicBezTo>
                <a:cubicBezTo>
                  <a:pt x="38162" y="7571"/>
                  <a:pt x="38038" y="7206"/>
                  <a:pt x="38063" y="6835"/>
                </a:cubicBezTo>
                <a:lnTo>
                  <a:pt x="38189" y="4940"/>
                </a:lnTo>
                <a:cubicBezTo>
                  <a:pt x="38240" y="4168"/>
                  <a:pt x="38907" y="3584"/>
                  <a:pt x="39678" y="3635"/>
                </a:cubicBezTo>
                <a:lnTo>
                  <a:pt x="40297" y="3677"/>
                </a:lnTo>
                <a:cubicBezTo>
                  <a:pt x="40667" y="3701"/>
                  <a:pt x="41013" y="3872"/>
                  <a:pt x="41258" y="4151"/>
                </a:cubicBezTo>
                <a:cubicBezTo>
                  <a:pt x="41502" y="4431"/>
                  <a:pt x="41626" y="4796"/>
                  <a:pt x="41601" y="5166"/>
                </a:cubicBezTo>
                <a:lnTo>
                  <a:pt x="41475" y="7062"/>
                </a:lnTo>
                <a:close/>
                <a:moveTo>
                  <a:pt x="106098" y="5527"/>
                </a:moveTo>
                <a:cubicBezTo>
                  <a:pt x="105977" y="5534"/>
                  <a:pt x="105873" y="5441"/>
                  <a:pt x="105866" y="5320"/>
                </a:cubicBezTo>
                <a:lnTo>
                  <a:pt x="105859" y="5200"/>
                </a:lnTo>
                <a:cubicBezTo>
                  <a:pt x="105811" y="4362"/>
                  <a:pt x="106473" y="3642"/>
                  <a:pt x="107339" y="3592"/>
                </a:cubicBezTo>
                <a:lnTo>
                  <a:pt x="107678" y="3573"/>
                </a:lnTo>
                <a:cubicBezTo>
                  <a:pt x="108094" y="3549"/>
                  <a:pt x="108502" y="3686"/>
                  <a:pt x="108812" y="3953"/>
                </a:cubicBezTo>
                <a:cubicBezTo>
                  <a:pt x="109122" y="4221"/>
                  <a:pt x="109310" y="4597"/>
                  <a:pt x="109333" y="5000"/>
                </a:cubicBezTo>
                <a:lnTo>
                  <a:pt x="109340" y="5119"/>
                </a:lnTo>
                <a:cubicBezTo>
                  <a:pt x="109347" y="5241"/>
                  <a:pt x="109254" y="5345"/>
                  <a:pt x="109133" y="5352"/>
                </a:cubicBezTo>
                <a:lnTo>
                  <a:pt x="106098" y="5527"/>
                </a:lnTo>
                <a:close/>
                <a:moveTo>
                  <a:pt x="80978" y="6012"/>
                </a:moveTo>
                <a:cubicBezTo>
                  <a:pt x="81115" y="5968"/>
                  <a:pt x="81261" y="6043"/>
                  <a:pt x="81305" y="6180"/>
                </a:cubicBezTo>
                <a:lnTo>
                  <a:pt x="81430" y="6570"/>
                </a:lnTo>
                <a:cubicBezTo>
                  <a:pt x="81655" y="7269"/>
                  <a:pt x="81278" y="8016"/>
                  <a:pt x="80589" y="8237"/>
                </a:cubicBezTo>
                <a:lnTo>
                  <a:pt x="79866" y="8469"/>
                </a:lnTo>
                <a:cubicBezTo>
                  <a:pt x="79177" y="8690"/>
                  <a:pt x="78437" y="8303"/>
                  <a:pt x="78212" y="7603"/>
                </a:cubicBezTo>
                <a:lnTo>
                  <a:pt x="78087" y="7213"/>
                </a:lnTo>
                <a:cubicBezTo>
                  <a:pt x="78066" y="7147"/>
                  <a:pt x="78071" y="7076"/>
                  <a:pt x="78103" y="7015"/>
                </a:cubicBezTo>
                <a:cubicBezTo>
                  <a:pt x="78134" y="6953"/>
                  <a:pt x="78189" y="6907"/>
                  <a:pt x="78255" y="6886"/>
                </a:cubicBezTo>
                <a:lnTo>
                  <a:pt x="80978" y="6012"/>
                </a:lnTo>
                <a:close/>
                <a:moveTo>
                  <a:pt x="115800" y="6099"/>
                </a:moveTo>
                <a:cubicBezTo>
                  <a:pt x="115954" y="6056"/>
                  <a:pt x="116114" y="6146"/>
                  <a:pt x="116157" y="6301"/>
                </a:cubicBezTo>
                <a:lnTo>
                  <a:pt x="116229" y="6561"/>
                </a:lnTo>
                <a:cubicBezTo>
                  <a:pt x="116433" y="7295"/>
                  <a:pt x="115955" y="8069"/>
                  <a:pt x="115162" y="8289"/>
                </a:cubicBezTo>
                <a:lnTo>
                  <a:pt x="114680" y="8422"/>
                </a:lnTo>
                <a:cubicBezTo>
                  <a:pt x="113887" y="8642"/>
                  <a:pt x="113079" y="8225"/>
                  <a:pt x="112876" y="7491"/>
                </a:cubicBezTo>
                <a:lnTo>
                  <a:pt x="112804" y="7231"/>
                </a:lnTo>
                <a:cubicBezTo>
                  <a:pt x="112761" y="7076"/>
                  <a:pt x="112851" y="6916"/>
                  <a:pt x="113005" y="6874"/>
                </a:cubicBezTo>
                <a:lnTo>
                  <a:pt x="115800" y="6099"/>
                </a:lnTo>
                <a:close/>
                <a:moveTo>
                  <a:pt x="24082" y="9001"/>
                </a:moveTo>
                <a:cubicBezTo>
                  <a:pt x="23876" y="9254"/>
                  <a:pt x="23545" y="9381"/>
                  <a:pt x="23235" y="9324"/>
                </a:cubicBezTo>
                <a:cubicBezTo>
                  <a:pt x="22926" y="9268"/>
                  <a:pt x="22698" y="9040"/>
                  <a:pt x="22652" y="8741"/>
                </a:cubicBezTo>
                <a:quadBezTo>
                  <a:pt x="22602" y="8391"/>
                  <a:pt x="23192" y="8011"/>
                </a:quadBezTo>
                <a:quadBezTo>
                  <a:pt x="23652" y="7721"/>
                  <a:pt x="23972" y="8191"/>
                </a:quadBezTo>
                <a:quadBezTo>
                  <a:pt x="24322" y="8701"/>
                  <a:pt x="24082" y="9001"/>
                </a:quad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21" name="bf-12"/>
          <p:cNvSpPr/>
          <p:nvPr/>
        </p:nvSpPr>
        <p:spPr>
          <a:xfrm>
            <a:off x="6344588" y="1387785"/>
            <a:ext cx="1079333" cy="113650"/>
          </a:xfrm>
          <a:custGeom>
            <a:avLst/>
            <a:gdLst/>
            <a:ahLst/>
            <a:cxnLst/>
            <a:rect l="0" t="0" r="r" b="b"/>
            <a:pathLst>
              <a:path w="113316" h="11932" stroke="1" extrusionOk="0">
                <a:moveTo>
                  <a:pt x="66136" y="8819"/>
                </a:moveTo>
                <a:cubicBezTo>
                  <a:pt x="66137" y="8996"/>
                  <a:pt x="65994" y="9139"/>
                  <a:pt x="65817" y="9140"/>
                </a:cubicBezTo>
                <a:lnTo>
                  <a:pt x="65377" y="9141"/>
                </a:lnTo>
                <a:cubicBezTo>
                  <a:pt x="65201" y="9142"/>
                  <a:pt x="65057" y="8999"/>
                  <a:pt x="65056" y="8823"/>
                </a:cubicBezTo>
                <a:lnTo>
                  <a:pt x="65027" y="323"/>
                </a:lnTo>
                <a:cubicBezTo>
                  <a:pt x="65026" y="146"/>
                  <a:pt x="65169" y="2"/>
                  <a:pt x="65346" y="2"/>
                </a:cubicBezTo>
                <a:lnTo>
                  <a:pt x="65786" y="0"/>
                </a:lnTo>
                <a:cubicBezTo>
                  <a:pt x="65962" y="-1"/>
                  <a:pt x="66106" y="142"/>
                  <a:pt x="66107" y="319"/>
                </a:cubicBezTo>
                <a:lnTo>
                  <a:pt x="66136" y="8819"/>
                </a:lnTo>
                <a:close/>
                <a:moveTo>
                  <a:pt x="31" y="8828"/>
                </a:moveTo>
                <a:lnTo>
                  <a:pt x="4083" y="653"/>
                </a:lnTo>
                <a:cubicBezTo>
                  <a:pt x="4133" y="551"/>
                  <a:pt x="4238" y="486"/>
                  <a:pt x="4352" y="486"/>
                </a:cubicBezTo>
                <a:cubicBezTo>
                  <a:pt x="4466" y="486"/>
                  <a:pt x="4570" y="551"/>
                  <a:pt x="4620" y="653"/>
                </a:cubicBezTo>
                <a:lnTo>
                  <a:pt x="8672" y="8828"/>
                </a:lnTo>
                <a:cubicBezTo>
                  <a:pt x="8718" y="8921"/>
                  <a:pt x="8713" y="9031"/>
                  <a:pt x="8658" y="9119"/>
                </a:cubicBezTo>
                <a:cubicBezTo>
                  <a:pt x="8603" y="9207"/>
                  <a:pt x="8507" y="9261"/>
                  <a:pt x="8403" y="9261"/>
                </a:cubicBezTo>
                <a:lnTo>
                  <a:pt x="300" y="9261"/>
                </a:lnTo>
                <a:cubicBezTo>
                  <a:pt x="196" y="9261"/>
                  <a:pt x="100" y="9207"/>
                  <a:pt x="45" y="9119"/>
                </a:cubicBezTo>
                <a:cubicBezTo>
                  <a:pt x="-10" y="9031"/>
                  <a:pt x="-15" y="8921"/>
                  <a:pt x="31" y="8828"/>
                </a:cubicBezTo>
                <a:close/>
                <a:moveTo>
                  <a:pt x="15371" y="7111"/>
                </a:moveTo>
                <a:cubicBezTo>
                  <a:pt x="15402" y="6984"/>
                  <a:pt x="15504" y="6887"/>
                  <a:pt x="15633" y="6863"/>
                </a:cubicBezTo>
                <a:cubicBezTo>
                  <a:pt x="15762" y="6840"/>
                  <a:pt x="15895" y="6893"/>
                  <a:pt x="15972" y="7001"/>
                </a:cubicBezTo>
                <a:quadBezTo>
                  <a:pt x="17682" y="9401"/>
                  <a:pt x="19071" y="7951"/>
                </a:quadBezTo>
                <a:quadBezTo>
                  <a:pt x="20152" y="6811"/>
                  <a:pt x="19482" y="5361"/>
                </a:quadBezTo>
                <a:quadBezTo>
                  <a:pt x="18871" y="4011"/>
                  <a:pt x="16232" y="5061"/>
                </a:quadBezTo>
                <a:cubicBezTo>
                  <a:pt x="15981" y="5162"/>
                  <a:pt x="15694" y="5116"/>
                  <a:pt x="15488" y="4941"/>
                </a:cubicBezTo>
                <a:cubicBezTo>
                  <a:pt x="15283" y="4767"/>
                  <a:pt x="15191" y="4493"/>
                  <a:pt x="15251" y="4231"/>
                </a:cubicBezTo>
                <a:lnTo>
                  <a:pt x="15972" y="1041"/>
                </a:lnTo>
                <a:cubicBezTo>
                  <a:pt x="16059" y="649"/>
                  <a:pt x="16408" y="371"/>
                  <a:pt x="16811" y="371"/>
                </a:cubicBezTo>
                <a:lnTo>
                  <a:pt x="20162" y="371"/>
                </a:lnTo>
                <a:cubicBezTo>
                  <a:pt x="20280" y="371"/>
                  <a:pt x="20393" y="425"/>
                  <a:pt x="20467" y="519"/>
                </a:cubicBezTo>
                <a:cubicBezTo>
                  <a:pt x="20541" y="612"/>
                  <a:pt x="20568" y="734"/>
                  <a:pt x="20542" y="851"/>
                </a:cubicBezTo>
                <a:lnTo>
                  <a:pt x="20472" y="1181"/>
                </a:lnTo>
                <a:cubicBezTo>
                  <a:pt x="20431" y="1356"/>
                  <a:pt x="20273" y="1481"/>
                  <a:pt x="20092" y="1481"/>
                </a:cubicBezTo>
                <a:lnTo>
                  <a:pt x="17612" y="1481"/>
                </a:lnTo>
                <a:cubicBezTo>
                  <a:pt x="17190" y="1481"/>
                  <a:pt x="16825" y="1771"/>
                  <a:pt x="16732" y="2181"/>
                </a:cubicBezTo>
                <a:lnTo>
                  <a:pt x="16542" y="3021"/>
                </a:lnTo>
                <a:cubicBezTo>
                  <a:pt x="16511" y="3156"/>
                  <a:pt x="16551" y="3298"/>
                  <a:pt x="16648" y="3397"/>
                </a:cubicBezTo>
                <a:cubicBezTo>
                  <a:pt x="16745" y="3496"/>
                  <a:pt x="16886" y="3539"/>
                  <a:pt x="17022" y="3511"/>
                </a:cubicBezTo>
                <a:quadBezTo>
                  <a:pt x="18391" y="3201"/>
                  <a:pt x="20141" y="4121"/>
                </a:quadBezTo>
                <a:cubicBezTo>
                  <a:pt x="20455" y="4287"/>
                  <a:pt x="20686" y="4568"/>
                  <a:pt x="20782" y="4901"/>
                </a:cubicBezTo>
                <a:quadBezTo>
                  <a:pt x="21242" y="6461"/>
                  <a:pt x="20462" y="8221"/>
                </a:quadBezTo>
                <a:cubicBezTo>
                  <a:pt x="20050" y="9139"/>
                  <a:pt x="18889" y="9637"/>
                  <a:pt x="17641" y="9431"/>
                </a:cubicBezTo>
                <a:quadBezTo>
                  <a:pt x="14912" y="8971"/>
                  <a:pt x="15371" y="7111"/>
                </a:quadBezTo>
                <a:close/>
                <a:moveTo>
                  <a:pt x="27699" y="8175"/>
                </a:moveTo>
                <a:lnTo>
                  <a:pt x="31433" y="8158"/>
                </a:lnTo>
                <a:cubicBezTo>
                  <a:pt x="31568" y="8158"/>
                  <a:pt x="31687" y="8247"/>
                  <a:pt x="31723" y="8376"/>
                </a:cubicBezTo>
                <a:lnTo>
                  <a:pt x="31804" y="8675"/>
                </a:lnTo>
                <a:cubicBezTo>
                  <a:pt x="31837" y="8790"/>
                  <a:pt x="31815" y="8914"/>
                  <a:pt x="31743" y="9010"/>
                </a:cubicBezTo>
                <a:cubicBezTo>
                  <a:pt x="31671" y="9107"/>
                  <a:pt x="31558" y="9164"/>
                  <a:pt x="31438" y="9164"/>
                </a:cubicBezTo>
                <a:lnTo>
                  <a:pt x="26120" y="9188"/>
                </a:lnTo>
                <a:cubicBezTo>
                  <a:pt x="25968" y="9188"/>
                  <a:pt x="25825" y="9114"/>
                  <a:pt x="25737" y="8990"/>
                </a:cubicBezTo>
                <a:cubicBezTo>
                  <a:pt x="25649" y="8865"/>
                  <a:pt x="25627" y="8706"/>
                  <a:pt x="25679" y="8562"/>
                </a:cubicBezTo>
                <a:lnTo>
                  <a:pt x="26210" y="7066"/>
                </a:lnTo>
                <a:cubicBezTo>
                  <a:pt x="26313" y="6768"/>
                  <a:pt x="26503" y="6509"/>
                  <a:pt x="26755" y="6327"/>
                </a:cubicBezTo>
                <a:quadBezTo>
                  <a:pt x="26864" y="6237"/>
                  <a:pt x="29664" y="4432"/>
                </a:quadBezTo>
                <a:cubicBezTo>
                  <a:pt x="30120" y="4139"/>
                  <a:pt x="30421" y="3658"/>
                  <a:pt x="30479" y="3132"/>
                </a:cubicBezTo>
                <a:cubicBezTo>
                  <a:pt x="30538" y="2606"/>
                  <a:pt x="30346" y="2096"/>
                  <a:pt x="29961" y="1752"/>
                </a:cubicBezTo>
                <a:quadBezTo>
                  <a:pt x="28801" y="711"/>
                  <a:pt x="27898" y="1472"/>
                </a:quadBezTo>
                <a:quadBezTo>
                  <a:pt x="27263" y="2013"/>
                  <a:pt x="26781" y="3210"/>
                </a:quadBezTo>
                <a:cubicBezTo>
                  <a:pt x="26696" y="3417"/>
                  <a:pt x="26472" y="3531"/>
                  <a:pt x="26255" y="3477"/>
                </a:cubicBezTo>
                <a:cubicBezTo>
                  <a:pt x="26037" y="3423"/>
                  <a:pt x="25892" y="3217"/>
                  <a:pt x="25913" y="2994"/>
                </a:cubicBezTo>
                <a:cubicBezTo>
                  <a:pt x="26361" y="-1529"/>
                  <a:pt x="33198" y="-384"/>
                  <a:pt x="31317" y="4345"/>
                </a:cubicBezTo>
                <a:cubicBezTo>
                  <a:pt x="31234" y="4559"/>
                  <a:pt x="31084" y="4741"/>
                  <a:pt x="30891" y="4865"/>
                </a:cubicBezTo>
                <a:lnTo>
                  <a:pt x="27396" y="7170"/>
                </a:lnTo>
                <a:cubicBezTo>
                  <a:pt x="27193" y="7304"/>
                  <a:pt x="27103" y="7554"/>
                  <a:pt x="27173" y="7786"/>
                </a:cubicBezTo>
                <a:cubicBezTo>
                  <a:pt x="27243" y="8018"/>
                  <a:pt x="27457" y="8176"/>
                  <a:pt x="27699" y="8175"/>
                </a:cubicBezTo>
                <a:close/>
                <a:moveTo>
                  <a:pt x="36108" y="9178"/>
                </a:moveTo>
                <a:cubicBezTo>
                  <a:pt x="36025" y="9327"/>
                  <a:pt x="35837" y="9381"/>
                  <a:pt x="35687" y="9298"/>
                </a:cubicBezTo>
                <a:lnTo>
                  <a:pt x="35652" y="9279"/>
                </a:lnTo>
                <a:cubicBezTo>
                  <a:pt x="35580" y="9239"/>
                  <a:pt x="35527" y="9172"/>
                  <a:pt x="35504" y="9093"/>
                </a:cubicBezTo>
                <a:cubicBezTo>
                  <a:pt x="35481" y="9014"/>
                  <a:pt x="35491" y="8930"/>
                  <a:pt x="35531" y="8858"/>
                </a:cubicBezTo>
                <a:lnTo>
                  <a:pt x="40195" y="444"/>
                </a:lnTo>
                <a:cubicBezTo>
                  <a:pt x="40278" y="294"/>
                  <a:pt x="40466" y="240"/>
                  <a:pt x="40616" y="323"/>
                </a:cubicBezTo>
                <a:lnTo>
                  <a:pt x="40651" y="342"/>
                </a:lnTo>
                <a:cubicBezTo>
                  <a:pt x="40723" y="382"/>
                  <a:pt x="40776" y="449"/>
                  <a:pt x="40799" y="528"/>
                </a:cubicBezTo>
                <a:cubicBezTo>
                  <a:pt x="40822" y="607"/>
                  <a:pt x="40812" y="692"/>
                  <a:pt x="40772" y="764"/>
                </a:cubicBezTo>
                <a:lnTo>
                  <a:pt x="36108" y="9178"/>
                </a:lnTo>
                <a:close/>
                <a:moveTo>
                  <a:pt x="37112" y="2681"/>
                </a:moveTo>
                <a:cubicBezTo>
                  <a:pt x="37112" y="3238"/>
                  <a:pt x="36890" y="3772"/>
                  <a:pt x="36496" y="4166"/>
                </a:cubicBezTo>
                <a:cubicBezTo>
                  <a:pt x="36103" y="4559"/>
                  <a:pt x="35568" y="4781"/>
                  <a:pt x="35011" y="4781"/>
                </a:cubicBezTo>
                <a:cubicBezTo>
                  <a:pt x="33852" y="4781"/>
                  <a:pt x="32912" y="3841"/>
                  <a:pt x="32912" y="2681"/>
                </a:cubicBezTo>
                <a:cubicBezTo>
                  <a:pt x="32912" y="1521"/>
                  <a:pt x="33852" y="581"/>
                  <a:pt x="35011" y="581"/>
                </a:cubicBezTo>
                <a:cubicBezTo>
                  <a:pt x="35568" y="581"/>
                  <a:pt x="36103" y="802"/>
                  <a:pt x="36496" y="1196"/>
                </a:cubicBezTo>
                <a:cubicBezTo>
                  <a:pt x="36890" y="1590"/>
                  <a:pt x="37112" y="2124"/>
                  <a:pt x="37112" y="2681"/>
                </a:cubicBezTo>
                <a:close/>
                <a:moveTo>
                  <a:pt x="83636" y="2503"/>
                </a:moveTo>
                <a:cubicBezTo>
                  <a:pt x="83797" y="2620"/>
                  <a:pt x="83890" y="2808"/>
                  <a:pt x="83885" y="3006"/>
                </a:cubicBezTo>
                <a:cubicBezTo>
                  <a:pt x="83880" y="3204"/>
                  <a:pt x="83778" y="3386"/>
                  <a:pt x="83613" y="3493"/>
                </a:cubicBezTo>
                <a:quadBezTo>
                  <a:pt x="83554" y="3533"/>
                  <a:pt x="83515" y="3563"/>
                </a:quadBezTo>
                <a:cubicBezTo>
                  <a:pt x="83254" y="3814"/>
                  <a:pt x="83107" y="4162"/>
                  <a:pt x="83109" y="4525"/>
                </a:cubicBezTo>
                <a:lnTo>
                  <a:pt x="83136" y="7583"/>
                </a:lnTo>
                <a:cubicBezTo>
                  <a:pt x="83137" y="7921"/>
                  <a:pt x="83323" y="8232"/>
                  <a:pt x="83620" y="8393"/>
                </a:cubicBezTo>
                <a:lnTo>
                  <a:pt x="84092" y="8646"/>
                </a:lnTo>
                <a:cubicBezTo>
                  <a:pt x="84196" y="8702"/>
                  <a:pt x="84255" y="8816"/>
                  <a:pt x="84241" y="8933"/>
                </a:cubicBezTo>
                <a:cubicBezTo>
                  <a:pt x="84226" y="9050"/>
                  <a:pt x="84141" y="9146"/>
                  <a:pt x="84027" y="9175"/>
                </a:cubicBezTo>
                <a:quadBezTo>
                  <a:pt x="82999" y="9446"/>
                  <a:pt x="82487" y="8978"/>
                </a:quadBezTo>
                <a:quadBezTo>
                  <a:pt x="82053" y="8598"/>
                  <a:pt x="82086" y="7491"/>
                </a:quadBezTo>
                <a:quadBezTo>
                  <a:pt x="82194" y="3962"/>
                  <a:pt x="81573" y="3240"/>
                </a:quadBezTo>
                <a:cubicBezTo>
                  <a:pt x="81478" y="3132"/>
                  <a:pt x="81434" y="2989"/>
                  <a:pt x="81450" y="2846"/>
                </a:cubicBezTo>
                <a:cubicBezTo>
                  <a:pt x="81466" y="2702"/>
                  <a:pt x="81541" y="2572"/>
                  <a:pt x="81657" y="2485"/>
                </a:cubicBezTo>
                <a:quadBezTo>
                  <a:pt x="82115" y="2139"/>
                  <a:pt x="82080" y="1032"/>
                </a:quadBezTo>
                <a:cubicBezTo>
                  <a:pt x="82073" y="838"/>
                  <a:pt x="82203" y="666"/>
                  <a:pt x="82391" y="619"/>
                </a:cubicBezTo>
                <a:quadBezTo>
                  <a:pt x="82518" y="589"/>
                  <a:pt x="82881" y="685"/>
                </a:quadBezTo>
                <a:cubicBezTo>
                  <a:pt x="82947" y="700"/>
                  <a:pt x="83004" y="742"/>
                  <a:pt x="83038" y="801"/>
                </a:cubicBezTo>
                <a:cubicBezTo>
                  <a:pt x="83072" y="860"/>
                  <a:pt x="83080" y="931"/>
                  <a:pt x="83060" y="997"/>
                </a:cubicBezTo>
                <a:quadBezTo>
                  <a:pt x="82800" y="1900"/>
                  <a:pt x="83636" y="2503"/>
                </a:quadBezTo>
                <a:close/>
                <a:moveTo>
                  <a:pt x="34817" y="1381"/>
                </a:moveTo>
                <a:cubicBezTo>
                  <a:pt x="35120" y="1344"/>
                  <a:pt x="35427" y="1449"/>
                  <a:pt x="35672" y="1674"/>
                </a:cubicBezTo>
                <a:cubicBezTo>
                  <a:pt x="35917" y="1899"/>
                  <a:pt x="36079" y="2225"/>
                  <a:pt x="36123" y="2581"/>
                </a:cubicBezTo>
                <a:cubicBezTo>
                  <a:pt x="36167" y="2936"/>
                  <a:pt x="36088" y="3292"/>
                  <a:pt x="35905" y="3569"/>
                </a:cubicBezTo>
                <a:cubicBezTo>
                  <a:pt x="35722" y="3847"/>
                  <a:pt x="35449" y="4024"/>
                  <a:pt x="35146" y="4061"/>
                </a:cubicBezTo>
                <a:cubicBezTo>
                  <a:pt x="34516" y="4138"/>
                  <a:pt x="33931" y="3601"/>
                  <a:pt x="33840" y="2861"/>
                </a:cubicBezTo>
                <a:cubicBezTo>
                  <a:pt x="33749" y="2121"/>
                  <a:pt x="34187" y="1458"/>
                  <a:pt x="34817" y="1381"/>
                </a:cubicBezTo>
                <a:close/>
                <a:moveTo>
                  <a:pt x="50797" y="9462"/>
                </a:moveTo>
                <a:cubicBezTo>
                  <a:pt x="50462" y="9475"/>
                  <a:pt x="50158" y="9267"/>
                  <a:pt x="50049" y="8950"/>
                </a:cubicBezTo>
                <a:lnTo>
                  <a:pt x="47998" y="2987"/>
                </a:lnTo>
                <a:cubicBezTo>
                  <a:pt x="47962" y="2883"/>
                  <a:pt x="47979" y="2767"/>
                  <a:pt x="48044" y="2677"/>
                </a:cubicBezTo>
                <a:cubicBezTo>
                  <a:pt x="48109" y="2587"/>
                  <a:pt x="48213" y="2535"/>
                  <a:pt x="48324" y="2537"/>
                </a:cubicBezTo>
                <a:lnTo>
                  <a:pt x="48899" y="2549"/>
                </a:lnTo>
                <a:cubicBezTo>
                  <a:pt x="48993" y="2551"/>
                  <a:pt x="49073" y="2612"/>
                  <a:pt x="49094" y="2699"/>
                </a:cubicBezTo>
                <a:quadBezTo>
                  <a:pt x="49862" y="5468"/>
                  <a:pt x="50856" y="7539"/>
                </a:quadBezTo>
                <a:quadBezTo>
                  <a:pt x="51837" y="5495"/>
                  <a:pt x="52679" y="2746"/>
                </a:quadBezTo>
                <a:cubicBezTo>
                  <a:pt x="52703" y="2660"/>
                  <a:pt x="52784" y="2601"/>
                  <a:pt x="52878" y="2602"/>
                </a:cubicBezTo>
                <a:lnTo>
                  <a:pt x="53453" y="2606"/>
                </a:lnTo>
                <a:cubicBezTo>
                  <a:pt x="53564" y="2606"/>
                  <a:pt x="53667" y="2661"/>
                  <a:pt x="53729" y="2753"/>
                </a:cubicBezTo>
                <a:cubicBezTo>
                  <a:pt x="53792" y="2844"/>
                  <a:pt x="53806" y="2960"/>
                  <a:pt x="53767" y="3064"/>
                </a:cubicBezTo>
                <a:lnTo>
                  <a:pt x="51558" y="8970"/>
                </a:lnTo>
                <a:cubicBezTo>
                  <a:pt x="51441" y="9284"/>
                  <a:pt x="51131" y="9484"/>
                  <a:pt x="50797" y="9462"/>
                </a:cubicBezTo>
                <a:close/>
                <a:moveTo>
                  <a:pt x="59287" y="4425"/>
                </a:moveTo>
                <a:quadBezTo>
                  <a:pt x="59247" y="4435"/>
                  <a:pt x="57707" y="3474"/>
                </a:quadBezTo>
                <a:cubicBezTo>
                  <a:pt x="57240" y="3185"/>
                  <a:pt x="56629" y="3310"/>
                  <a:pt x="56311" y="3759"/>
                </a:cubicBezTo>
                <a:lnTo>
                  <a:pt x="56103" y="4059"/>
                </a:lnTo>
                <a:cubicBezTo>
                  <a:pt x="56006" y="4201"/>
                  <a:pt x="55978" y="4379"/>
                  <a:pt x="56028" y="4543"/>
                </a:cubicBezTo>
                <a:cubicBezTo>
                  <a:pt x="56077" y="4708"/>
                  <a:pt x="56197" y="4841"/>
                  <a:pt x="56356" y="4906"/>
                </a:cubicBezTo>
                <a:quadBezTo>
                  <a:pt x="57775" y="5499"/>
                  <a:pt x="58774" y="5754"/>
                </a:quadBezTo>
                <a:cubicBezTo>
                  <a:pt x="59410" y="5914"/>
                  <a:pt x="59898" y="6425"/>
                  <a:pt x="60030" y="7068"/>
                </a:cubicBezTo>
                <a:cubicBezTo>
                  <a:pt x="60163" y="7711"/>
                  <a:pt x="59916" y="8374"/>
                  <a:pt x="59395" y="8774"/>
                </a:cubicBezTo>
                <a:quadBezTo>
                  <a:pt x="57307" y="10389"/>
                  <a:pt x="54864" y="8334"/>
                </a:quadBezTo>
                <a:cubicBezTo>
                  <a:pt x="54749" y="8239"/>
                  <a:pt x="54705" y="8084"/>
                  <a:pt x="54753" y="7946"/>
                </a:cubicBezTo>
                <a:lnTo>
                  <a:pt x="54960" y="7356"/>
                </a:lnTo>
                <a:cubicBezTo>
                  <a:pt x="54989" y="7273"/>
                  <a:pt x="55060" y="7211"/>
                  <a:pt x="55148" y="7194"/>
                </a:cubicBezTo>
                <a:cubicBezTo>
                  <a:pt x="55236" y="7177"/>
                  <a:pt x="55327" y="7208"/>
                  <a:pt x="55388" y="7275"/>
                </a:cubicBezTo>
                <a:quadBezTo>
                  <a:pt x="56160" y="8119"/>
                  <a:pt x="57059" y="8435"/>
                </a:quadBezTo>
                <a:cubicBezTo>
                  <a:pt x="57641" y="8640"/>
                  <a:pt x="58289" y="8499"/>
                  <a:pt x="58734" y="8069"/>
                </a:cubicBezTo>
                <a:lnTo>
                  <a:pt x="58763" y="8029"/>
                </a:lnTo>
                <a:cubicBezTo>
                  <a:pt x="58938" y="7860"/>
                  <a:pt x="59014" y="7614"/>
                  <a:pt x="58967" y="7376"/>
                </a:cubicBezTo>
                <a:cubicBezTo>
                  <a:pt x="58919" y="7138"/>
                  <a:pt x="58755" y="6941"/>
                  <a:pt x="58529" y="6852"/>
                </a:cubicBezTo>
                <a:quadBezTo>
                  <a:pt x="56980" y="6231"/>
                  <a:pt x="56091" y="5995"/>
                </a:quadBezTo>
                <a:cubicBezTo>
                  <a:pt x="55474" y="5825"/>
                  <a:pt x="55037" y="5295"/>
                  <a:pt x="54970" y="4636"/>
                </a:cubicBezTo>
                <a:cubicBezTo>
                  <a:pt x="54903" y="3976"/>
                  <a:pt x="55218" y="3305"/>
                  <a:pt x="55779" y="2914"/>
                </a:cubicBezTo>
                <a:quadBezTo>
                  <a:pt x="57002" y="2060"/>
                  <a:pt x="59371" y="3048"/>
                </a:quadBezTo>
                <a:cubicBezTo>
                  <a:pt x="59658" y="3167"/>
                  <a:pt x="59837" y="3454"/>
                  <a:pt x="59818" y="3764"/>
                </a:cubicBezTo>
                <a:cubicBezTo>
                  <a:pt x="59799" y="4074"/>
                  <a:pt x="59586" y="4339"/>
                  <a:pt x="59287" y="4425"/>
                </a:cubicBezTo>
                <a:close/>
                <a:moveTo>
                  <a:pt x="73785" y="8650"/>
                </a:moveTo>
                <a:cubicBezTo>
                  <a:pt x="73893" y="8725"/>
                  <a:pt x="73947" y="8855"/>
                  <a:pt x="73924" y="8984"/>
                </a:cubicBezTo>
                <a:cubicBezTo>
                  <a:pt x="73900" y="9113"/>
                  <a:pt x="73804" y="9217"/>
                  <a:pt x="73677" y="9250"/>
                </a:cubicBezTo>
                <a:quadBezTo>
                  <a:pt x="73211" y="9358"/>
                  <a:pt x="72714" y="8920"/>
                </a:quadBezTo>
                <a:cubicBezTo>
                  <a:pt x="72494" y="8731"/>
                  <a:pt x="72183" y="8694"/>
                  <a:pt x="71926" y="8825"/>
                </a:cubicBezTo>
                <a:quadBezTo>
                  <a:pt x="71305" y="9136"/>
                  <a:pt x="69795" y="9314"/>
                </a:quadBezTo>
                <a:cubicBezTo>
                  <a:pt x="68943" y="9409"/>
                  <a:pt x="68169" y="8869"/>
                  <a:pt x="68019" y="8074"/>
                </a:cubicBezTo>
                <a:cubicBezTo>
                  <a:pt x="67552" y="5534"/>
                  <a:pt x="69729" y="5353"/>
                  <a:pt x="71538" y="5209"/>
                </a:cubicBezTo>
                <a:cubicBezTo>
                  <a:pt x="71744" y="5193"/>
                  <a:pt x="71930" y="5082"/>
                  <a:pt x="72040" y="4909"/>
                </a:cubicBezTo>
                <a:cubicBezTo>
                  <a:pt x="72151" y="4736"/>
                  <a:pt x="72173" y="4522"/>
                  <a:pt x="72099" y="4332"/>
                </a:cubicBezTo>
                <a:lnTo>
                  <a:pt x="71952" y="3966"/>
                </a:lnTo>
                <a:cubicBezTo>
                  <a:pt x="71872" y="3752"/>
                  <a:pt x="71706" y="3582"/>
                  <a:pt x="71495" y="3497"/>
                </a:cubicBezTo>
                <a:quadBezTo>
                  <a:pt x="70231" y="2994"/>
                  <a:pt x="68845" y="4444"/>
                </a:quadBezTo>
                <a:cubicBezTo>
                  <a:pt x="68749" y="4545"/>
                  <a:pt x="68601" y="4576"/>
                  <a:pt x="68473" y="4520"/>
                </a:cubicBezTo>
                <a:cubicBezTo>
                  <a:pt x="68345" y="4465"/>
                  <a:pt x="68265" y="4335"/>
                  <a:pt x="68273" y="4196"/>
                </a:cubicBezTo>
                <a:quadBezTo>
                  <a:pt x="68354" y="2691"/>
                  <a:pt x="70332" y="2524"/>
                </a:quadBezTo>
                <a:cubicBezTo>
                  <a:pt x="73125" y="2291"/>
                  <a:pt x="73400" y="3660"/>
                  <a:pt x="73276" y="5992"/>
                </a:cubicBezTo>
                <a:quadBezTo>
                  <a:pt x="73159" y="8224"/>
                  <a:pt x="73785" y="8650"/>
                </a:quadBezTo>
                <a:close/>
                <a:moveTo>
                  <a:pt x="79509" y="4398"/>
                </a:moveTo>
                <a:quadBezTo>
                  <a:pt x="79469" y="4408"/>
                  <a:pt x="77925" y="3466"/>
                </a:quadBezTo>
                <a:cubicBezTo>
                  <a:pt x="77457" y="3183"/>
                  <a:pt x="76849" y="3313"/>
                  <a:pt x="76537" y="3765"/>
                </a:cubicBezTo>
                <a:lnTo>
                  <a:pt x="76333" y="4066"/>
                </a:lnTo>
                <a:cubicBezTo>
                  <a:pt x="76238" y="4208"/>
                  <a:pt x="76212" y="4385"/>
                  <a:pt x="76263" y="4549"/>
                </a:cubicBezTo>
                <a:cubicBezTo>
                  <a:pt x="76313" y="4712"/>
                  <a:pt x="76435" y="4844"/>
                  <a:pt x="76594" y="4907"/>
                </a:cubicBezTo>
                <a:quadBezTo>
                  <a:pt x="78014" y="5483"/>
                  <a:pt x="79011" y="5727"/>
                </a:quadBezTo>
                <a:cubicBezTo>
                  <a:pt x="79647" y="5880"/>
                  <a:pt x="80138" y="6384"/>
                  <a:pt x="80277" y="7023"/>
                </a:cubicBezTo>
                <a:cubicBezTo>
                  <a:pt x="80415" y="7663"/>
                  <a:pt x="80176" y="8326"/>
                  <a:pt x="79661" y="8730"/>
                </a:cubicBezTo>
                <a:quadBezTo>
                  <a:pt x="77597" y="10360"/>
                  <a:pt x="75142" y="8338"/>
                </a:quadBezTo>
                <a:cubicBezTo>
                  <a:pt x="75027" y="8244"/>
                  <a:pt x="74981" y="8090"/>
                  <a:pt x="75027" y="7952"/>
                </a:cubicBezTo>
                <a:lnTo>
                  <a:pt x="75227" y="7362"/>
                </a:lnTo>
                <a:cubicBezTo>
                  <a:pt x="75255" y="7279"/>
                  <a:pt x="75326" y="7217"/>
                  <a:pt x="75414" y="7199"/>
                </a:cubicBezTo>
                <a:cubicBezTo>
                  <a:pt x="75501" y="7181"/>
                  <a:pt x="75592" y="7211"/>
                  <a:pt x="75654" y="7277"/>
                </a:cubicBezTo>
                <a:quadBezTo>
                  <a:pt x="76431" y="8111"/>
                  <a:pt x="77330" y="8416"/>
                </a:quadBezTo>
                <a:cubicBezTo>
                  <a:pt x="77912" y="8614"/>
                  <a:pt x="78556" y="8466"/>
                  <a:pt x="78995" y="8034"/>
                </a:cubicBezTo>
                <a:lnTo>
                  <a:pt x="79024" y="7994"/>
                </a:lnTo>
                <a:cubicBezTo>
                  <a:pt x="79196" y="7823"/>
                  <a:pt x="79270" y="7578"/>
                  <a:pt x="79220" y="7341"/>
                </a:cubicBezTo>
                <a:cubicBezTo>
                  <a:pt x="79170" y="7105"/>
                  <a:pt x="79004" y="6910"/>
                  <a:pt x="78779" y="6824"/>
                </a:cubicBezTo>
                <a:quadBezTo>
                  <a:pt x="77229" y="6220"/>
                  <a:pt x="76341" y="5994"/>
                </a:quadBezTo>
                <a:cubicBezTo>
                  <a:pt x="75724" y="5831"/>
                  <a:pt x="75283" y="5308"/>
                  <a:pt x="75210" y="4651"/>
                </a:cubicBezTo>
                <a:cubicBezTo>
                  <a:pt x="75136" y="3995"/>
                  <a:pt x="75444" y="3323"/>
                  <a:pt x="75998" y="2927"/>
                </a:cubicBezTo>
                <a:quadBezTo>
                  <a:pt x="77209" y="2065"/>
                  <a:pt x="79579" y="3025"/>
                </a:quadBezTo>
                <a:cubicBezTo>
                  <a:pt x="79865" y="3140"/>
                  <a:pt x="80047" y="3425"/>
                  <a:pt x="80031" y="3734"/>
                </a:cubicBezTo>
                <a:cubicBezTo>
                  <a:pt x="80016" y="4043"/>
                  <a:pt x="79806" y="4309"/>
                  <a:pt x="79509" y="4398"/>
                </a:cubicBezTo>
                <a:close/>
                <a:moveTo>
                  <a:pt x="91113" y="7200"/>
                </a:moveTo>
                <a:cubicBezTo>
                  <a:pt x="91149" y="7294"/>
                  <a:pt x="91239" y="7357"/>
                  <a:pt x="91339" y="7357"/>
                </a:cubicBezTo>
                <a:cubicBezTo>
                  <a:pt x="91439" y="7357"/>
                  <a:pt x="91528" y="7294"/>
                  <a:pt x="91562" y="7200"/>
                </a:cubicBezTo>
                <a:lnTo>
                  <a:pt x="93120" y="2803"/>
                </a:lnTo>
                <a:cubicBezTo>
                  <a:pt x="93173" y="2637"/>
                  <a:pt x="93330" y="2524"/>
                  <a:pt x="93508" y="2523"/>
                </a:cubicBezTo>
                <a:lnTo>
                  <a:pt x="93817" y="2523"/>
                </a:lnTo>
                <a:cubicBezTo>
                  <a:pt x="93935" y="2523"/>
                  <a:pt x="94046" y="2580"/>
                  <a:pt x="94115" y="2676"/>
                </a:cubicBezTo>
                <a:cubicBezTo>
                  <a:pt x="94184" y="2773"/>
                  <a:pt x="94203" y="2897"/>
                  <a:pt x="94166" y="3011"/>
                </a:cubicBezTo>
                <a:quadBezTo>
                  <a:pt x="92946" y="6640"/>
                  <a:pt x="91695" y="9920"/>
                </a:quadBezTo>
                <a:quadBezTo>
                  <a:pt x="91040" y="11634"/>
                  <a:pt x="89267" y="11926"/>
                </a:quadBezTo>
                <a:cubicBezTo>
                  <a:pt x="89066" y="11960"/>
                  <a:pt x="88871" y="11839"/>
                  <a:pt x="88812" y="11644"/>
                </a:cubicBezTo>
                <a:cubicBezTo>
                  <a:pt x="88754" y="11449"/>
                  <a:pt x="88850" y="11241"/>
                  <a:pt x="89037" y="11159"/>
                </a:cubicBezTo>
                <a:quadBezTo>
                  <a:pt x="90222" y="10639"/>
                  <a:pt x="90500" y="10121"/>
                </a:quadBezTo>
                <a:cubicBezTo>
                  <a:pt x="90653" y="9801"/>
                  <a:pt x="90674" y="9436"/>
                  <a:pt x="90558" y="9104"/>
                </a:cubicBezTo>
                <a:lnTo>
                  <a:pt x="88467" y="3099"/>
                </a:lnTo>
                <a:cubicBezTo>
                  <a:pt x="88395" y="2901"/>
                  <a:pt x="88497" y="2682"/>
                  <a:pt x="88695" y="2610"/>
                </a:cubicBezTo>
                <a:lnTo>
                  <a:pt x="89014" y="2500"/>
                </a:lnTo>
                <a:cubicBezTo>
                  <a:pt x="89103" y="2466"/>
                  <a:pt x="89203" y="2469"/>
                  <a:pt x="89291" y="2511"/>
                </a:cubicBezTo>
                <a:cubicBezTo>
                  <a:pt x="89379" y="2552"/>
                  <a:pt x="89448" y="2626"/>
                  <a:pt x="89483" y="2719"/>
                </a:cubicBezTo>
                <a:lnTo>
                  <a:pt x="91113" y="7200"/>
                </a:lnTo>
                <a:close/>
                <a:moveTo>
                  <a:pt x="100187" y="7466"/>
                </a:moveTo>
                <a:cubicBezTo>
                  <a:pt x="100321" y="7389"/>
                  <a:pt x="100486" y="7392"/>
                  <a:pt x="100618" y="7471"/>
                </a:cubicBezTo>
                <a:cubicBezTo>
                  <a:pt x="100751" y="7550"/>
                  <a:pt x="100831" y="7695"/>
                  <a:pt x="100828" y="7850"/>
                </a:cubicBezTo>
                <a:quadBezTo>
                  <a:pt x="100815" y="8636"/>
                  <a:pt x="99639" y="9048"/>
                </a:quadBezTo>
                <a:quadBezTo>
                  <a:pt x="95804" y="10405"/>
                  <a:pt x="95347" y="6694"/>
                </a:quadBezTo>
                <a:quadBezTo>
                  <a:pt x="94832" y="2451"/>
                  <a:pt x="98935" y="2611"/>
                </a:quadBezTo>
                <a:cubicBezTo>
                  <a:pt x="99792" y="2644"/>
                  <a:pt x="100540" y="3199"/>
                  <a:pt x="100816" y="4009"/>
                </a:cubicBezTo>
                <a:lnTo>
                  <a:pt x="101265" y="5304"/>
                </a:lnTo>
                <a:cubicBezTo>
                  <a:pt x="101349" y="5545"/>
                  <a:pt x="101309" y="5812"/>
                  <a:pt x="101159" y="6019"/>
                </a:cubicBezTo>
                <a:cubicBezTo>
                  <a:pt x="101008" y="6226"/>
                  <a:pt x="100766" y="6346"/>
                  <a:pt x="100511" y="6342"/>
                </a:cubicBezTo>
                <a:lnTo>
                  <a:pt x="97103" y="6283"/>
                </a:lnTo>
                <a:cubicBezTo>
                  <a:pt x="96876" y="6279"/>
                  <a:pt x="96661" y="6389"/>
                  <a:pt x="96533" y="6577"/>
                </a:cubicBezTo>
                <a:cubicBezTo>
                  <a:pt x="96405" y="6765"/>
                  <a:pt x="96381" y="7005"/>
                  <a:pt x="96468" y="7215"/>
                </a:cubicBezTo>
                <a:cubicBezTo>
                  <a:pt x="96912" y="8263"/>
                  <a:pt x="98151" y="8747"/>
                  <a:pt x="99154" y="8096"/>
                </a:cubicBezTo>
                <a:quadBezTo>
                  <a:pt x="99740" y="7723"/>
                  <a:pt x="100187" y="7466"/>
                </a:quadBezTo>
                <a:close/>
                <a:moveTo>
                  <a:pt x="108427" y="8721"/>
                </a:moveTo>
                <a:cubicBezTo>
                  <a:pt x="108534" y="8797"/>
                  <a:pt x="108587" y="8928"/>
                  <a:pt x="108562" y="9057"/>
                </a:cubicBezTo>
                <a:cubicBezTo>
                  <a:pt x="108537" y="9186"/>
                  <a:pt x="108439" y="9289"/>
                  <a:pt x="108311" y="9321"/>
                </a:cubicBezTo>
                <a:quadBezTo>
                  <a:pt x="107844" y="9424"/>
                  <a:pt x="107352" y="8979"/>
                </a:quadBezTo>
                <a:cubicBezTo>
                  <a:pt x="107133" y="8787"/>
                  <a:pt x="106821" y="8747"/>
                  <a:pt x="106563" y="8875"/>
                </a:cubicBezTo>
                <a:quadBezTo>
                  <a:pt x="105937" y="9179"/>
                  <a:pt x="104423" y="9340"/>
                </a:quadBezTo>
                <a:cubicBezTo>
                  <a:pt x="103568" y="9425"/>
                  <a:pt x="102799" y="8875"/>
                  <a:pt x="102658" y="8077"/>
                </a:cubicBezTo>
                <a:cubicBezTo>
                  <a:pt x="102220" y="5528"/>
                  <a:pt x="104402" y="5372"/>
                  <a:pt x="106216" y="5248"/>
                </a:cubicBezTo>
                <a:cubicBezTo>
                  <a:pt x="106422" y="5235"/>
                  <a:pt x="106610" y="5126"/>
                  <a:pt x="106723" y="4954"/>
                </a:cubicBezTo>
                <a:cubicBezTo>
                  <a:pt x="106836" y="4782"/>
                  <a:pt x="106860" y="4568"/>
                  <a:pt x="106788" y="4376"/>
                </a:cubicBezTo>
                <a:lnTo>
                  <a:pt x="106646" y="4008"/>
                </a:lnTo>
                <a:cubicBezTo>
                  <a:pt x="106568" y="3793"/>
                  <a:pt x="106404" y="3620"/>
                  <a:pt x="106193" y="3533"/>
                </a:cubicBezTo>
                <a:quadBezTo>
                  <a:pt x="104933" y="3014"/>
                  <a:pt x="103528" y="4451"/>
                </a:quadBezTo>
                <a:cubicBezTo>
                  <a:pt x="103431" y="4551"/>
                  <a:pt x="103281" y="4580"/>
                  <a:pt x="103154" y="4523"/>
                </a:cubicBezTo>
                <a:cubicBezTo>
                  <a:pt x="103026" y="4466"/>
                  <a:pt x="102948" y="4335"/>
                  <a:pt x="102957" y="4196"/>
                </a:cubicBezTo>
                <a:quadBezTo>
                  <a:pt x="103056" y="2689"/>
                  <a:pt x="105039" y="2545"/>
                </a:quadBezTo>
                <a:cubicBezTo>
                  <a:pt x="107839" y="2344"/>
                  <a:pt x="108099" y="3718"/>
                  <a:pt x="107948" y="6053"/>
                </a:cubicBezTo>
                <a:quadBezTo>
                  <a:pt x="107805" y="8287"/>
                  <a:pt x="108427" y="8721"/>
                </a:quadBezTo>
                <a:close/>
                <a:moveTo>
                  <a:pt x="111229" y="8847"/>
                </a:moveTo>
                <a:cubicBezTo>
                  <a:pt x="111234" y="9075"/>
                  <a:pt x="111052" y="9264"/>
                  <a:pt x="110824" y="9269"/>
                </a:cubicBezTo>
                <a:lnTo>
                  <a:pt x="110440" y="9277"/>
                </a:lnTo>
                <a:cubicBezTo>
                  <a:pt x="110276" y="9280"/>
                  <a:pt x="110141" y="9146"/>
                  <a:pt x="110138" y="8977"/>
                </a:cubicBezTo>
                <a:lnTo>
                  <a:pt x="110022" y="3156"/>
                </a:lnTo>
                <a:cubicBezTo>
                  <a:pt x="110019" y="3020"/>
                  <a:pt x="110089" y="2893"/>
                  <a:pt x="110205" y="2822"/>
                </a:cubicBezTo>
                <a:cubicBezTo>
                  <a:pt x="110321" y="2751"/>
                  <a:pt x="110466" y="2746"/>
                  <a:pt x="110587" y="2809"/>
                </a:cubicBezTo>
                <a:quadBezTo>
                  <a:pt x="111473" y="3265"/>
                  <a:pt x="112694" y="2728"/>
                </a:quadBezTo>
                <a:cubicBezTo>
                  <a:pt x="112888" y="2641"/>
                  <a:pt x="113115" y="2705"/>
                  <a:pt x="113236" y="2880"/>
                </a:cubicBezTo>
                <a:cubicBezTo>
                  <a:pt x="113357" y="3056"/>
                  <a:pt x="113338" y="3293"/>
                  <a:pt x="113191" y="3447"/>
                </a:cubicBezTo>
                <a:quadBezTo>
                  <a:pt x="112824" y="3829"/>
                  <a:pt x="111728" y="4206"/>
                </a:quadBezTo>
                <a:cubicBezTo>
                  <a:pt x="111378" y="4324"/>
                  <a:pt x="111146" y="4656"/>
                  <a:pt x="111153" y="5025"/>
                </a:cubicBezTo>
                <a:lnTo>
                  <a:pt x="111229" y="8847"/>
                </a:lnTo>
                <a:close/>
                <a:moveTo>
                  <a:pt x="96693" y="5464"/>
                </a:moveTo>
                <a:cubicBezTo>
                  <a:pt x="96593" y="5468"/>
                  <a:pt x="96509" y="5391"/>
                  <a:pt x="96505" y="5292"/>
                </a:cubicBezTo>
                <a:lnTo>
                  <a:pt x="96503" y="5222"/>
                </a:lnTo>
                <a:cubicBezTo>
                  <a:pt x="96464" y="4267"/>
                  <a:pt x="97198" y="3462"/>
                  <a:pt x="98142" y="3424"/>
                </a:cubicBezTo>
                <a:lnTo>
                  <a:pt x="98282" y="3419"/>
                </a:lnTo>
                <a:cubicBezTo>
                  <a:pt x="98735" y="3401"/>
                  <a:pt x="99177" y="3565"/>
                  <a:pt x="99510" y="3876"/>
                </a:cubicBezTo>
                <a:cubicBezTo>
                  <a:pt x="99844" y="4188"/>
                  <a:pt x="100041" y="4620"/>
                  <a:pt x="100060" y="5079"/>
                </a:cubicBezTo>
                <a:lnTo>
                  <a:pt x="100063" y="5149"/>
                </a:lnTo>
                <a:cubicBezTo>
                  <a:pt x="100067" y="5248"/>
                  <a:pt x="99989" y="5332"/>
                  <a:pt x="99890" y="5336"/>
                </a:cubicBezTo>
                <a:lnTo>
                  <a:pt x="96693" y="5464"/>
                </a:lnTo>
                <a:close/>
                <a:moveTo>
                  <a:pt x="43302" y="7071"/>
                </a:moveTo>
                <a:cubicBezTo>
                  <a:pt x="43302" y="7614"/>
                  <a:pt x="43086" y="8136"/>
                  <a:pt x="42701" y="8520"/>
                </a:cubicBezTo>
                <a:cubicBezTo>
                  <a:pt x="42317" y="8905"/>
                  <a:pt x="41795" y="9121"/>
                  <a:pt x="41251" y="9121"/>
                </a:cubicBezTo>
                <a:cubicBezTo>
                  <a:pt x="40119" y="9121"/>
                  <a:pt x="39201" y="8203"/>
                  <a:pt x="39201" y="7071"/>
                </a:cubicBezTo>
                <a:cubicBezTo>
                  <a:pt x="39201" y="5939"/>
                  <a:pt x="40119" y="5021"/>
                  <a:pt x="41251" y="5021"/>
                </a:cubicBezTo>
                <a:cubicBezTo>
                  <a:pt x="41795" y="5021"/>
                  <a:pt x="42317" y="5237"/>
                  <a:pt x="42701" y="5621"/>
                </a:cubicBezTo>
                <a:cubicBezTo>
                  <a:pt x="43086" y="6006"/>
                  <a:pt x="43302" y="6527"/>
                  <a:pt x="43302" y="7071"/>
                </a:cubicBezTo>
                <a:close/>
                <a:moveTo>
                  <a:pt x="106756" y="5753"/>
                </a:moveTo>
                <a:cubicBezTo>
                  <a:pt x="106811" y="5733"/>
                  <a:pt x="106871" y="5735"/>
                  <a:pt x="106924" y="5760"/>
                </a:cubicBezTo>
                <a:cubicBezTo>
                  <a:pt x="106977" y="5785"/>
                  <a:pt x="107018" y="5829"/>
                  <a:pt x="107038" y="5884"/>
                </a:cubicBezTo>
                <a:lnTo>
                  <a:pt x="107075" y="5988"/>
                </a:lnTo>
                <a:cubicBezTo>
                  <a:pt x="107391" y="6854"/>
                  <a:pt x="106969" y="7803"/>
                  <a:pt x="106134" y="8108"/>
                </a:cubicBezTo>
                <a:lnTo>
                  <a:pt x="105513" y="8333"/>
                </a:lnTo>
                <a:cubicBezTo>
                  <a:pt x="105112" y="8479"/>
                  <a:pt x="104667" y="8454"/>
                  <a:pt x="104276" y="8263"/>
                </a:cubicBezTo>
                <a:cubicBezTo>
                  <a:pt x="103886" y="8072"/>
                  <a:pt x="103581" y="7731"/>
                  <a:pt x="103429" y="7315"/>
                </a:cubicBezTo>
                <a:lnTo>
                  <a:pt x="103392" y="7211"/>
                </a:lnTo>
                <a:cubicBezTo>
                  <a:pt x="103350" y="7097"/>
                  <a:pt x="103409" y="6971"/>
                  <a:pt x="103523" y="6929"/>
                </a:cubicBezTo>
                <a:lnTo>
                  <a:pt x="106756" y="5753"/>
                </a:lnTo>
                <a:close/>
                <a:moveTo>
                  <a:pt x="42432" y="7081"/>
                </a:moveTo>
                <a:cubicBezTo>
                  <a:pt x="42432" y="7399"/>
                  <a:pt x="42305" y="7704"/>
                  <a:pt x="42080" y="7929"/>
                </a:cubicBezTo>
                <a:cubicBezTo>
                  <a:pt x="41855" y="8154"/>
                  <a:pt x="41550" y="8281"/>
                  <a:pt x="41232" y="8281"/>
                </a:cubicBezTo>
                <a:cubicBezTo>
                  <a:pt x="40913" y="8281"/>
                  <a:pt x="40608" y="8154"/>
                  <a:pt x="40383" y="7929"/>
                </a:cubicBezTo>
                <a:cubicBezTo>
                  <a:pt x="40158" y="7704"/>
                  <a:pt x="40032" y="7399"/>
                  <a:pt x="40032" y="7081"/>
                </a:cubicBezTo>
                <a:cubicBezTo>
                  <a:pt x="40032" y="6762"/>
                  <a:pt x="40158" y="6457"/>
                  <a:pt x="40383" y="6232"/>
                </a:cubicBezTo>
                <a:cubicBezTo>
                  <a:pt x="40608" y="6007"/>
                  <a:pt x="40913" y="5881"/>
                  <a:pt x="41232" y="5881"/>
                </a:cubicBezTo>
                <a:cubicBezTo>
                  <a:pt x="41550" y="5881"/>
                  <a:pt x="41855" y="6007"/>
                  <a:pt x="42080" y="6232"/>
                </a:cubicBezTo>
                <a:cubicBezTo>
                  <a:pt x="42305" y="6457"/>
                  <a:pt x="42432" y="6762"/>
                  <a:pt x="42432" y="7081"/>
                </a:cubicBezTo>
                <a:close/>
                <a:moveTo>
                  <a:pt x="72345" y="6720"/>
                </a:moveTo>
                <a:cubicBezTo>
                  <a:pt x="72427" y="6995"/>
                  <a:pt x="72325" y="7312"/>
                  <a:pt x="72061" y="7604"/>
                </a:cubicBezTo>
                <a:cubicBezTo>
                  <a:pt x="71796" y="7895"/>
                  <a:pt x="71391" y="8137"/>
                  <a:pt x="70934" y="8275"/>
                </a:cubicBezTo>
                <a:cubicBezTo>
                  <a:pt x="70477" y="8413"/>
                  <a:pt x="70005" y="8436"/>
                  <a:pt x="69624" y="8340"/>
                </a:cubicBezTo>
                <a:cubicBezTo>
                  <a:pt x="69242" y="8243"/>
                  <a:pt x="68981" y="8035"/>
                  <a:pt x="68898" y="7761"/>
                </a:cubicBezTo>
                <a:cubicBezTo>
                  <a:pt x="68726" y="7190"/>
                  <a:pt x="69358" y="6494"/>
                  <a:pt x="70309" y="6207"/>
                </a:cubicBezTo>
                <a:cubicBezTo>
                  <a:pt x="70766" y="6069"/>
                  <a:pt x="71238" y="6045"/>
                  <a:pt x="71619" y="6142"/>
                </a:cubicBezTo>
                <a:cubicBezTo>
                  <a:pt x="72001" y="6238"/>
                  <a:pt x="72262" y="6446"/>
                  <a:pt x="72345" y="6720"/>
                </a:cubicBezTo>
                <a:close/>
                <a:moveTo>
                  <a:pt x="22732" y="8711"/>
                </a:moveTo>
                <a:quadBezTo>
                  <a:pt x="22722" y="8641"/>
                  <a:pt x="22821" y="8281"/>
                </a:quadBezTo>
                <a:quadBezTo>
                  <a:pt x="22881" y="8101"/>
                  <a:pt x="23112" y="8021"/>
                </a:quadBezTo>
                <a:cubicBezTo>
                  <a:pt x="23462" y="7881"/>
                  <a:pt x="24191" y="8081"/>
                  <a:pt x="24052" y="8591"/>
                </a:cubicBezTo>
                <a:quadBezTo>
                  <a:pt x="23922" y="9051"/>
                  <a:pt x="23272" y="9121"/>
                </a:quadBezTo>
                <a:quadBezTo>
                  <a:pt x="22792" y="9181"/>
                  <a:pt x="22732" y="8711"/>
                </a:quad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22" name="shape-300"/>
          <p:cNvSpPr/>
          <p:nvPr/>
        </p:nvSpPr>
        <p:spPr>
          <a:xfrm>
            <a:off x="199644" y="1778032"/>
            <a:ext cx="5449824" cy="3120009"/>
          </a:xfrm>
          <a:custGeom>
            <a:avLst/>
            <a:gdLst/>
            <a:ahLst/>
            <a:cxnLst/>
            <a:rect l="0" t="0" r="r" b="b"/>
            <a:pathLst>
              <a:path w="572160" h="327560" stroke="0" extrusionOk="0">
                <a:moveTo>
                  <a:pt x="572160" y="322930"/>
                </a:moveTo>
                <a:cubicBezTo>
                  <a:pt x="572160" y="325487"/>
                  <a:pt x="570087" y="327560"/>
                  <a:pt x="567530" y="327560"/>
                </a:cubicBezTo>
                <a:lnTo>
                  <a:pt x="4630" y="327560"/>
                </a:lnTo>
                <a:cubicBezTo>
                  <a:pt x="2073" y="327560"/>
                  <a:pt x="0" y="325487"/>
                  <a:pt x="0" y="322930"/>
                </a:cubicBezTo>
                <a:lnTo>
                  <a:pt x="0" y="4630"/>
                </a:lnTo>
                <a:cubicBezTo>
                  <a:pt x="0" y="3402"/>
                  <a:pt x="488" y="2224"/>
                  <a:pt x="1356" y="1356"/>
                </a:cubicBezTo>
                <a:cubicBezTo>
                  <a:pt x="2224" y="488"/>
                  <a:pt x="3402" y="0"/>
                  <a:pt x="4630" y="0"/>
                </a:cubicBezTo>
                <a:lnTo>
                  <a:pt x="567530" y="0"/>
                </a:lnTo>
                <a:cubicBezTo>
                  <a:pt x="568758" y="0"/>
                  <a:pt x="569936" y="488"/>
                  <a:pt x="570804" y="1356"/>
                </a:cubicBezTo>
                <a:cubicBezTo>
                  <a:pt x="571672" y="2224"/>
                  <a:pt x="572160" y="3402"/>
                  <a:pt x="572160" y="4630"/>
                </a:cubicBezTo>
                <a:lnTo>
                  <a:pt x="572160" y="322930"/>
                </a:lnTo>
                <a:close/>
              </a:path>
            </a:pathLst>
          </a:cu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3" name="shape-301"/>
          <p:cNvSpPr/>
          <p:nvPr/>
        </p:nvSpPr>
        <p:spPr>
          <a:xfrm>
            <a:off x="5799011" y="1774984"/>
            <a:ext cx="3023997" cy="3124771"/>
          </a:xfrm>
          <a:custGeom>
            <a:avLst/>
            <a:gdLst/>
            <a:ahLst/>
            <a:cxnLst/>
            <a:rect l="0" t="0" r="r" b="b"/>
            <a:pathLst>
              <a:path w="317480" h="328060" stroke="0" extrusionOk="0">
                <a:moveTo>
                  <a:pt x="311900" y="328060"/>
                </a:moveTo>
                <a:lnTo>
                  <a:pt x="5580" y="328060"/>
                </a:lnTo>
                <a:cubicBezTo>
                  <a:pt x="4100" y="328060"/>
                  <a:pt x="2681" y="327472"/>
                  <a:pt x="1634" y="326426"/>
                </a:cubicBezTo>
                <a:cubicBezTo>
                  <a:pt x="588" y="325379"/>
                  <a:pt x="0" y="323960"/>
                  <a:pt x="0" y="322480"/>
                </a:cubicBezTo>
                <a:lnTo>
                  <a:pt x="0" y="5580"/>
                </a:lnTo>
                <a:cubicBezTo>
                  <a:pt x="0" y="4100"/>
                  <a:pt x="588" y="2681"/>
                  <a:pt x="1634" y="1634"/>
                </a:cubicBezTo>
                <a:cubicBezTo>
                  <a:pt x="2681" y="588"/>
                  <a:pt x="4100" y="0"/>
                  <a:pt x="5580" y="0"/>
                </a:cubicBezTo>
                <a:lnTo>
                  <a:pt x="311900" y="0"/>
                </a:lnTo>
                <a:cubicBezTo>
                  <a:pt x="313380" y="0"/>
                  <a:pt x="314799" y="588"/>
                  <a:pt x="315846" y="1634"/>
                </a:cubicBezTo>
                <a:cubicBezTo>
                  <a:pt x="316892" y="2681"/>
                  <a:pt x="317480" y="4100"/>
                  <a:pt x="317480" y="5580"/>
                </a:cubicBezTo>
                <a:lnTo>
                  <a:pt x="317480" y="322480"/>
                </a:lnTo>
                <a:cubicBezTo>
                  <a:pt x="317480" y="323960"/>
                  <a:pt x="316892" y="325379"/>
                  <a:pt x="315846" y="326426"/>
                </a:cubicBezTo>
                <a:cubicBezTo>
                  <a:pt x="314799" y="327472"/>
                  <a:pt x="313380" y="328060"/>
                  <a:pt x="311900" y="328060"/>
                </a:cubicBezTo>
                <a:close/>
              </a:path>
            </a:pathLst>
          </a:cu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4" name="shape-302"/>
          <p:cNvSpPr/>
          <p:nvPr/>
        </p:nvSpPr>
        <p:spPr>
          <a:xfrm>
            <a:off x="8969788" y="1776508"/>
            <a:ext cx="3023425" cy="3122104"/>
          </a:xfrm>
          <a:custGeom>
            <a:avLst/>
            <a:gdLst/>
            <a:ahLst/>
            <a:cxnLst/>
            <a:rect l="0" t="0" r="r" b="b"/>
            <a:pathLst>
              <a:path w="317420" h="327780" stroke="0" extrusionOk="0">
                <a:moveTo>
                  <a:pt x="317420" y="322830"/>
                </a:moveTo>
                <a:cubicBezTo>
                  <a:pt x="317420" y="325564"/>
                  <a:pt x="315204" y="327780"/>
                  <a:pt x="312470" y="327780"/>
                </a:cubicBezTo>
                <a:lnTo>
                  <a:pt x="4950" y="327780"/>
                </a:lnTo>
                <a:cubicBezTo>
                  <a:pt x="2216" y="327780"/>
                  <a:pt x="0" y="325564"/>
                  <a:pt x="0" y="322830"/>
                </a:cubicBezTo>
                <a:lnTo>
                  <a:pt x="0" y="4950"/>
                </a:lnTo>
                <a:cubicBezTo>
                  <a:pt x="0" y="2216"/>
                  <a:pt x="2216" y="0"/>
                  <a:pt x="4950" y="0"/>
                </a:cubicBezTo>
                <a:lnTo>
                  <a:pt x="312470" y="0"/>
                </a:lnTo>
                <a:cubicBezTo>
                  <a:pt x="315204" y="0"/>
                  <a:pt x="317420" y="2216"/>
                  <a:pt x="317420" y="4950"/>
                </a:cubicBezTo>
                <a:lnTo>
                  <a:pt x="317420" y="322830"/>
                </a:lnTo>
                <a:close/>
              </a:path>
            </a:pathLst>
          </a:cu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5" name="bf-15"/>
          <p:cNvSpPr/>
          <p:nvPr/>
        </p:nvSpPr>
        <p:spPr>
          <a:xfrm>
            <a:off x="361678" y="1917324"/>
            <a:ext cx="1341294" cy="130820"/>
          </a:xfrm>
          <a:custGeom>
            <a:avLst/>
            <a:gdLst/>
            <a:ahLst/>
            <a:cxnLst/>
            <a:rect l="0" t="0" r="r" b="b"/>
            <a:pathLst>
              <a:path w="140818" h="13734" stroke="1" extrusionOk="0">
                <a:moveTo>
                  <a:pt x="122419" y="11916"/>
                </a:moveTo>
                <a:quadBezTo>
                  <a:pt x="122289" y="11126"/>
                  <a:pt x="120279" y="10076"/>
                </a:quadBezTo>
                <a:cubicBezTo>
                  <a:pt x="119666" y="9755"/>
                  <a:pt x="119209" y="9074"/>
                  <a:pt x="119173" y="8430"/>
                </a:cubicBezTo>
                <a:cubicBezTo>
                  <a:pt x="119137" y="7785"/>
                  <a:pt x="119533" y="7345"/>
                  <a:pt x="120129" y="7366"/>
                </a:cubicBezTo>
                <a:quadBezTo>
                  <a:pt x="120669" y="7386"/>
                  <a:pt x="121289" y="8296"/>
                </a:quadBezTo>
                <a:cubicBezTo>
                  <a:pt x="121372" y="8418"/>
                  <a:pt x="121517" y="8484"/>
                  <a:pt x="121665" y="8467"/>
                </a:cubicBezTo>
                <a:cubicBezTo>
                  <a:pt x="121813" y="8450"/>
                  <a:pt x="121941" y="8354"/>
                  <a:pt x="121999" y="8216"/>
                </a:cubicBezTo>
                <a:cubicBezTo>
                  <a:pt x="122329" y="7426"/>
                  <a:pt x="122039" y="6486"/>
                  <a:pt x="121109" y="6016"/>
                </a:cubicBezTo>
                <a:cubicBezTo>
                  <a:pt x="118919" y="4906"/>
                  <a:pt x="118579" y="2306"/>
                  <a:pt x="120799" y="1126"/>
                </a:cubicBezTo>
                <a:quadBezTo>
                  <a:pt x="121919" y="526"/>
                  <a:pt x="122159" y="196"/>
                </a:quadBezTo>
                <a:cubicBezTo>
                  <a:pt x="122240" y="81"/>
                  <a:pt x="122370" y="9"/>
                  <a:pt x="122511" y="1"/>
                </a:cubicBezTo>
                <a:cubicBezTo>
                  <a:pt x="122651" y="-7"/>
                  <a:pt x="122787" y="50"/>
                  <a:pt x="122879" y="156"/>
                </a:cubicBezTo>
                <a:quadBezTo>
                  <a:pt x="123219" y="566"/>
                  <a:pt x="125259" y="1776"/>
                </a:quadBezTo>
                <a:cubicBezTo>
                  <a:pt x="125678" y="2025"/>
                  <a:pt x="125940" y="2506"/>
                  <a:pt x="125908" y="2970"/>
                </a:cubicBezTo>
                <a:cubicBezTo>
                  <a:pt x="125876" y="3434"/>
                  <a:pt x="125558" y="3775"/>
                  <a:pt x="125119" y="3816"/>
                </a:cubicBezTo>
                <a:quadBezTo>
                  <a:pt x="124699" y="3856"/>
                  <a:pt x="123799" y="2926"/>
                </a:quadBezTo>
                <a:cubicBezTo>
                  <a:pt x="123696" y="2822"/>
                  <a:pt x="123550" y="2773"/>
                  <a:pt x="123406" y="2795"/>
                </a:cubicBezTo>
                <a:cubicBezTo>
                  <a:pt x="123261" y="2816"/>
                  <a:pt x="123136" y="2906"/>
                  <a:pt x="123069" y="3036"/>
                </a:cubicBezTo>
                <a:quadBezTo>
                  <a:pt x="122779" y="3576"/>
                  <a:pt x="123009" y="4176"/>
                </a:quadBezTo>
                <a:cubicBezTo>
                  <a:pt x="123092" y="4395"/>
                  <a:pt x="123252" y="4577"/>
                  <a:pt x="123459" y="4686"/>
                </a:cubicBezTo>
                <a:lnTo>
                  <a:pt x="125319" y="5696"/>
                </a:lnTo>
                <a:cubicBezTo>
                  <a:pt x="125534" y="5814"/>
                  <a:pt x="125708" y="5987"/>
                  <a:pt x="125819" y="6196"/>
                </a:cubicBezTo>
                <a:cubicBezTo>
                  <a:pt x="126919" y="8156"/>
                  <a:pt x="125929" y="10056"/>
                  <a:pt x="123859" y="10656"/>
                </a:cubicBezTo>
                <a:quadBezTo>
                  <a:pt x="123039" y="10896"/>
                  <a:pt x="122799" y="11926"/>
                </a:quadBezTo>
                <a:cubicBezTo>
                  <a:pt x="122778" y="12017"/>
                  <a:pt x="122696" y="12080"/>
                  <a:pt x="122604" y="12078"/>
                </a:cubicBezTo>
                <a:cubicBezTo>
                  <a:pt x="122511" y="12075"/>
                  <a:pt x="122433" y="12008"/>
                  <a:pt x="122419" y="11916"/>
                </a:cubicBezTo>
                <a:close/>
                <a:moveTo>
                  <a:pt x="117011" y="6956"/>
                </a:moveTo>
                <a:quadBezTo>
                  <a:pt x="117025" y="9939"/>
                  <a:pt x="118558" y="12761"/>
                </a:quadBezTo>
                <a:cubicBezTo>
                  <a:pt x="118717" y="13052"/>
                  <a:pt x="118634" y="13415"/>
                  <a:pt x="118366" y="13609"/>
                </a:cubicBezTo>
                <a:cubicBezTo>
                  <a:pt x="118097" y="13804"/>
                  <a:pt x="117726" y="13768"/>
                  <a:pt x="117499" y="13527"/>
                </a:cubicBezTo>
                <a:quadBezTo>
                  <a:pt x="114897" y="10757"/>
                  <a:pt x="114880" y="6966"/>
                </a:quadBezTo>
                <a:quadBezTo>
                  <a:pt x="114863" y="3173"/>
                  <a:pt x="117439" y="380"/>
                </a:quadBezTo>
                <a:cubicBezTo>
                  <a:pt x="117664" y="136"/>
                  <a:pt x="118035" y="98"/>
                  <a:pt x="118305" y="289"/>
                </a:cubicBezTo>
                <a:cubicBezTo>
                  <a:pt x="118575" y="481"/>
                  <a:pt x="118661" y="843"/>
                  <a:pt x="118505" y="1136"/>
                </a:cubicBezTo>
                <a:quadBezTo>
                  <a:pt x="116998" y="3972"/>
                  <a:pt x="117011" y="6956"/>
                </a:quadBezTo>
                <a:close/>
                <a:moveTo>
                  <a:pt x="140818" y="6961"/>
                </a:moveTo>
                <a:quadBezTo>
                  <a:pt x="140794" y="10739"/>
                  <a:pt x="138196" y="13494"/>
                </a:quadBezTo>
                <a:cubicBezTo>
                  <a:pt x="137969" y="13735"/>
                  <a:pt x="137599" y="13769"/>
                  <a:pt x="137332" y="13575"/>
                </a:cubicBezTo>
                <a:cubicBezTo>
                  <a:pt x="137065" y="13381"/>
                  <a:pt x="136983" y="13019"/>
                  <a:pt x="137142" y="12729"/>
                </a:cubicBezTo>
                <a:quadBezTo>
                  <a:pt x="138675" y="9919"/>
                  <a:pt x="138694" y="6947"/>
                </a:quadBezTo>
                <a:quadBezTo>
                  <a:pt x="138713" y="3973"/>
                  <a:pt x="137215" y="1143"/>
                </a:quadBezTo>
                <a:cubicBezTo>
                  <a:pt x="137061" y="851"/>
                  <a:pt x="137147" y="490"/>
                  <a:pt x="137416" y="300"/>
                </a:cubicBezTo>
                <a:cubicBezTo>
                  <a:pt x="137686" y="109"/>
                  <a:pt x="138056" y="149"/>
                  <a:pt x="138279" y="392"/>
                </a:cubicBezTo>
                <a:quadBezTo>
                  <a:pt x="140842" y="3180"/>
                  <a:pt x="140818" y="6961"/>
                </a:quadBezTo>
                <a:close/>
                <a:moveTo>
                  <a:pt x="4942" y="7384"/>
                </a:moveTo>
                <a:quadBezTo>
                  <a:pt x="5172" y="7384"/>
                  <a:pt x="6577" y="1152"/>
                </a:quadBezTo>
                <a:cubicBezTo>
                  <a:pt x="6660" y="791"/>
                  <a:pt x="6980" y="536"/>
                  <a:pt x="7349" y="536"/>
                </a:cubicBezTo>
                <a:lnTo>
                  <a:pt x="9319" y="536"/>
                </a:lnTo>
                <a:cubicBezTo>
                  <a:pt x="9467" y="536"/>
                  <a:pt x="9609" y="594"/>
                  <a:pt x="9715" y="697"/>
                </a:cubicBezTo>
                <a:cubicBezTo>
                  <a:pt x="9820" y="800"/>
                  <a:pt x="9879" y="940"/>
                  <a:pt x="9879" y="1086"/>
                </a:cubicBezTo>
                <a:lnTo>
                  <a:pt x="9879" y="10156"/>
                </a:lnTo>
                <a:cubicBezTo>
                  <a:pt x="9879" y="10449"/>
                  <a:pt x="9646" y="10686"/>
                  <a:pt x="9359" y="10686"/>
                </a:cubicBezTo>
                <a:lnTo>
                  <a:pt x="8319" y="10686"/>
                </a:lnTo>
                <a:cubicBezTo>
                  <a:pt x="8037" y="10686"/>
                  <a:pt x="7809" y="10458"/>
                  <a:pt x="7809" y="10176"/>
                </a:cubicBezTo>
                <a:lnTo>
                  <a:pt x="7809" y="4036"/>
                </a:lnTo>
                <a:cubicBezTo>
                  <a:pt x="7809" y="3964"/>
                  <a:pt x="7754" y="3904"/>
                  <a:pt x="7683" y="3896"/>
                </a:cubicBezTo>
                <a:cubicBezTo>
                  <a:pt x="7611" y="3888"/>
                  <a:pt x="7544" y="3936"/>
                  <a:pt x="7529" y="4006"/>
                </a:cubicBezTo>
                <a:lnTo>
                  <a:pt x="6159" y="10046"/>
                </a:lnTo>
                <a:cubicBezTo>
                  <a:pt x="6076" y="10410"/>
                  <a:pt x="5758" y="10670"/>
                  <a:pt x="5389" y="10675"/>
                </a:cubicBezTo>
                <a:quadBezTo>
                  <a:pt x="5231" y="10677"/>
                  <a:pt x="4939" y="10677"/>
                </a:quadBezTo>
                <a:quadBezTo>
                  <a:pt x="4646" y="10677"/>
                  <a:pt x="4489" y="10674"/>
                </a:quadBezTo>
                <a:cubicBezTo>
                  <a:pt x="4119" y="10668"/>
                  <a:pt x="3802" y="10407"/>
                  <a:pt x="3720" y="10043"/>
                </a:cubicBezTo>
                <a:lnTo>
                  <a:pt x="2364" y="4000"/>
                </a:lnTo>
                <a:cubicBezTo>
                  <a:pt x="2348" y="3930"/>
                  <a:pt x="2282" y="3882"/>
                  <a:pt x="2210" y="3890"/>
                </a:cubicBezTo>
                <a:cubicBezTo>
                  <a:pt x="2138" y="3897"/>
                  <a:pt x="2084" y="3958"/>
                  <a:pt x="2084" y="4030"/>
                </a:cubicBezTo>
                <a:lnTo>
                  <a:pt x="2070" y="10170"/>
                </a:lnTo>
                <a:cubicBezTo>
                  <a:pt x="2070" y="10305"/>
                  <a:pt x="2016" y="10435"/>
                  <a:pt x="1920" y="10530"/>
                </a:cubicBezTo>
                <a:cubicBezTo>
                  <a:pt x="1824" y="10625"/>
                  <a:pt x="1694" y="10679"/>
                  <a:pt x="1559" y="10679"/>
                </a:cubicBezTo>
                <a:lnTo>
                  <a:pt x="519" y="10676"/>
                </a:lnTo>
                <a:cubicBezTo>
                  <a:pt x="381" y="10676"/>
                  <a:pt x="249" y="10620"/>
                  <a:pt x="151" y="10520"/>
                </a:cubicBezTo>
                <a:cubicBezTo>
                  <a:pt x="54" y="10421"/>
                  <a:pt x="0" y="10286"/>
                  <a:pt x="0" y="10145"/>
                </a:cubicBezTo>
                <a:lnTo>
                  <a:pt x="20" y="1075"/>
                </a:lnTo>
                <a:cubicBezTo>
                  <a:pt x="21" y="771"/>
                  <a:pt x="272" y="526"/>
                  <a:pt x="582" y="526"/>
                </a:cubicBezTo>
                <a:lnTo>
                  <a:pt x="2552" y="531"/>
                </a:lnTo>
                <a:cubicBezTo>
                  <a:pt x="2920" y="532"/>
                  <a:pt x="3240" y="788"/>
                  <a:pt x="3322" y="1148"/>
                </a:cubicBezTo>
                <a:quadBezTo>
                  <a:pt x="4712" y="7383"/>
                  <a:pt x="4942" y="7384"/>
                </a:quadBezTo>
                <a:close/>
                <a:moveTo>
                  <a:pt x="35969" y="3306"/>
                </a:moveTo>
                <a:quadBezTo>
                  <a:pt x="37839" y="2156"/>
                  <a:pt x="39689" y="3616"/>
                </a:quadBezTo>
                <a:cubicBezTo>
                  <a:pt x="40004" y="3862"/>
                  <a:pt x="40189" y="4235"/>
                  <a:pt x="40189" y="4626"/>
                </a:cubicBezTo>
                <a:lnTo>
                  <a:pt x="40189" y="10076"/>
                </a:lnTo>
                <a:cubicBezTo>
                  <a:pt x="40189" y="10243"/>
                  <a:pt x="40122" y="10403"/>
                  <a:pt x="40004" y="10522"/>
                </a:cubicBezTo>
                <a:cubicBezTo>
                  <a:pt x="39886" y="10640"/>
                  <a:pt x="39726" y="10706"/>
                  <a:pt x="39559" y="10706"/>
                </a:cubicBezTo>
                <a:lnTo>
                  <a:pt x="38619" y="10706"/>
                </a:lnTo>
                <a:cubicBezTo>
                  <a:pt x="38331" y="10706"/>
                  <a:pt x="38099" y="10469"/>
                  <a:pt x="38099" y="10176"/>
                </a:cubicBezTo>
                <a:lnTo>
                  <a:pt x="38099" y="5726"/>
                </a:lnTo>
                <a:cubicBezTo>
                  <a:pt x="38099" y="5235"/>
                  <a:pt x="37700" y="4836"/>
                  <a:pt x="37209" y="4836"/>
                </a:cubicBezTo>
                <a:lnTo>
                  <a:pt x="36539" y="4836"/>
                </a:lnTo>
                <a:cubicBezTo>
                  <a:pt x="35931" y="4836"/>
                  <a:pt x="35439" y="5333"/>
                  <a:pt x="35439" y="5946"/>
                </a:cubicBezTo>
                <a:lnTo>
                  <a:pt x="35439" y="10026"/>
                </a:lnTo>
                <a:cubicBezTo>
                  <a:pt x="35439" y="10418"/>
                  <a:pt x="35121" y="10736"/>
                  <a:pt x="34729" y="10736"/>
                </a:cubicBezTo>
                <a:lnTo>
                  <a:pt x="34159" y="10736"/>
                </a:lnTo>
                <a:cubicBezTo>
                  <a:pt x="33744" y="10736"/>
                  <a:pt x="33409" y="10400"/>
                  <a:pt x="33409" y="9986"/>
                </a:cubicBezTo>
                <a:lnTo>
                  <a:pt x="33409" y="1056"/>
                </a:lnTo>
                <a:cubicBezTo>
                  <a:pt x="33409" y="921"/>
                  <a:pt x="33462" y="791"/>
                  <a:pt x="33558" y="696"/>
                </a:cubicBezTo>
                <a:cubicBezTo>
                  <a:pt x="33654" y="600"/>
                  <a:pt x="33783" y="546"/>
                  <a:pt x="33919" y="546"/>
                </a:cubicBezTo>
                <a:lnTo>
                  <a:pt x="34899" y="546"/>
                </a:lnTo>
                <a:cubicBezTo>
                  <a:pt x="35175" y="546"/>
                  <a:pt x="35399" y="770"/>
                  <a:pt x="35399" y="1046"/>
                </a:cubicBezTo>
                <a:lnTo>
                  <a:pt x="35399" y="2986"/>
                </a:lnTo>
                <a:cubicBezTo>
                  <a:pt x="35399" y="3122"/>
                  <a:pt x="35472" y="3247"/>
                  <a:pt x="35590" y="3313"/>
                </a:cubicBezTo>
                <a:cubicBezTo>
                  <a:pt x="35708" y="3380"/>
                  <a:pt x="35853" y="3377"/>
                  <a:pt x="35969" y="3306"/>
                </a:cubicBezTo>
                <a:close/>
                <a:moveTo>
                  <a:pt x="44007" y="10164"/>
                </a:moveTo>
                <a:cubicBezTo>
                  <a:pt x="44007" y="10297"/>
                  <a:pt x="43954" y="10424"/>
                  <a:pt x="43861" y="10518"/>
                </a:cubicBezTo>
                <a:cubicBezTo>
                  <a:pt x="43767" y="10612"/>
                  <a:pt x="43640" y="10665"/>
                  <a:pt x="43507" y="10665"/>
                </a:cubicBezTo>
                <a:lnTo>
                  <a:pt x="42427" y="10667"/>
                </a:lnTo>
                <a:cubicBezTo>
                  <a:pt x="42295" y="10667"/>
                  <a:pt x="42168" y="10615"/>
                  <a:pt x="42074" y="10521"/>
                </a:cubicBezTo>
                <a:cubicBezTo>
                  <a:pt x="41980" y="10428"/>
                  <a:pt x="41927" y="10301"/>
                  <a:pt x="41927" y="10168"/>
                </a:cubicBezTo>
                <a:lnTo>
                  <a:pt x="41911" y="988"/>
                </a:lnTo>
                <a:cubicBezTo>
                  <a:pt x="41910" y="855"/>
                  <a:pt x="41963" y="728"/>
                  <a:pt x="42056" y="634"/>
                </a:cubicBezTo>
                <a:cubicBezTo>
                  <a:pt x="42150" y="540"/>
                  <a:pt x="42277" y="487"/>
                  <a:pt x="42410" y="487"/>
                </a:cubicBezTo>
                <a:lnTo>
                  <a:pt x="43490" y="485"/>
                </a:lnTo>
                <a:cubicBezTo>
                  <a:pt x="43622" y="485"/>
                  <a:pt x="43750" y="537"/>
                  <a:pt x="43843" y="631"/>
                </a:cubicBezTo>
                <a:cubicBezTo>
                  <a:pt x="43937" y="725"/>
                  <a:pt x="43990" y="852"/>
                  <a:pt x="43991" y="984"/>
                </a:cubicBezTo>
                <a:lnTo>
                  <a:pt x="44007" y="10164"/>
                </a:lnTo>
                <a:close/>
                <a:moveTo>
                  <a:pt x="136149" y="9786"/>
                </a:moveTo>
                <a:cubicBezTo>
                  <a:pt x="136276" y="9957"/>
                  <a:pt x="136296" y="10185"/>
                  <a:pt x="136201" y="10376"/>
                </a:cubicBezTo>
                <a:cubicBezTo>
                  <a:pt x="136106" y="10566"/>
                  <a:pt x="135911" y="10686"/>
                  <a:pt x="135699" y="10686"/>
                </a:cubicBezTo>
                <a:lnTo>
                  <a:pt x="134949" y="10686"/>
                </a:lnTo>
                <a:cubicBezTo>
                  <a:pt x="134275" y="10686"/>
                  <a:pt x="133638" y="10368"/>
                  <a:pt x="133229" y="9826"/>
                </a:cubicBezTo>
                <a:lnTo>
                  <a:pt x="130949" y="6766"/>
                </a:lnTo>
                <a:cubicBezTo>
                  <a:pt x="130778" y="6538"/>
                  <a:pt x="130481" y="6446"/>
                  <a:pt x="130211" y="6537"/>
                </a:cubicBezTo>
                <a:cubicBezTo>
                  <a:pt x="129941" y="6627"/>
                  <a:pt x="129759" y="6881"/>
                  <a:pt x="129759" y="7166"/>
                </a:cubicBezTo>
                <a:lnTo>
                  <a:pt x="129759" y="10176"/>
                </a:lnTo>
                <a:cubicBezTo>
                  <a:pt x="129759" y="10414"/>
                  <a:pt x="129566" y="10606"/>
                  <a:pt x="129329" y="10606"/>
                </a:cubicBezTo>
                <a:lnTo>
                  <a:pt x="128049" y="10606"/>
                </a:lnTo>
                <a:cubicBezTo>
                  <a:pt x="127761" y="10606"/>
                  <a:pt x="127529" y="10373"/>
                  <a:pt x="127529" y="10086"/>
                </a:cubicBezTo>
                <a:lnTo>
                  <a:pt x="127529" y="1126"/>
                </a:lnTo>
                <a:cubicBezTo>
                  <a:pt x="127529" y="972"/>
                  <a:pt x="127590" y="825"/>
                  <a:pt x="127698" y="716"/>
                </a:cubicBezTo>
                <a:cubicBezTo>
                  <a:pt x="127807" y="607"/>
                  <a:pt x="127955" y="546"/>
                  <a:pt x="128109" y="546"/>
                </a:cubicBezTo>
                <a:lnTo>
                  <a:pt x="129269" y="546"/>
                </a:lnTo>
                <a:cubicBezTo>
                  <a:pt x="129550" y="546"/>
                  <a:pt x="129779" y="770"/>
                  <a:pt x="129779" y="1046"/>
                </a:cubicBezTo>
                <a:lnTo>
                  <a:pt x="129779" y="3696"/>
                </a:lnTo>
                <a:cubicBezTo>
                  <a:pt x="129779" y="3810"/>
                  <a:pt x="129848" y="3912"/>
                  <a:pt x="129954" y="3954"/>
                </a:cubicBezTo>
                <a:cubicBezTo>
                  <a:pt x="130060" y="3996"/>
                  <a:pt x="130180" y="3969"/>
                  <a:pt x="130259" y="3886"/>
                </a:cubicBezTo>
                <a:lnTo>
                  <a:pt x="132869" y="1126"/>
                </a:lnTo>
                <a:cubicBezTo>
                  <a:pt x="133226" y="743"/>
                  <a:pt x="133725" y="526"/>
                  <a:pt x="134249" y="526"/>
                </a:cubicBezTo>
                <a:lnTo>
                  <a:pt x="135609" y="526"/>
                </a:lnTo>
                <a:cubicBezTo>
                  <a:pt x="135838" y="526"/>
                  <a:pt x="136042" y="673"/>
                  <a:pt x="136114" y="891"/>
                </a:cubicBezTo>
                <a:cubicBezTo>
                  <a:pt x="136187" y="1109"/>
                  <a:pt x="136112" y="1348"/>
                  <a:pt x="135929" y="1486"/>
                </a:cubicBezTo>
                <a:lnTo>
                  <a:pt x="132889" y="3746"/>
                </a:lnTo>
                <a:cubicBezTo>
                  <a:pt x="132676" y="3905"/>
                  <a:pt x="132536" y="4142"/>
                  <a:pt x="132499" y="4405"/>
                </a:cubicBezTo>
                <a:cubicBezTo>
                  <a:pt x="132461" y="4667"/>
                  <a:pt x="132529" y="4934"/>
                  <a:pt x="132689" y="5146"/>
                </a:cubicBezTo>
                <a:lnTo>
                  <a:pt x="136149" y="9786"/>
                </a:lnTo>
                <a:close/>
                <a:moveTo>
                  <a:pt x="31974" y="3349"/>
                </a:moveTo>
                <a:cubicBezTo>
                  <a:pt x="32159" y="3432"/>
                  <a:pt x="32282" y="3610"/>
                  <a:pt x="32294" y="3812"/>
                </a:cubicBezTo>
                <a:cubicBezTo>
                  <a:pt x="32305" y="4015"/>
                  <a:pt x="32203" y="4207"/>
                  <a:pt x="32028" y="4310"/>
                </a:cubicBezTo>
                <a:quadBezTo>
                  <a:pt x="30412" y="5260"/>
                  <a:pt x="31024" y="8314"/>
                </a:quadBezTo>
                <a:quadBezTo>
                  <a:pt x="31170" y="9085"/>
                  <a:pt x="31818" y="9379"/>
                </a:quadBezTo>
                <a:cubicBezTo>
                  <a:pt x="32099" y="9510"/>
                  <a:pt x="32280" y="9804"/>
                  <a:pt x="32264" y="10106"/>
                </a:cubicBezTo>
                <a:cubicBezTo>
                  <a:pt x="32249" y="10409"/>
                  <a:pt x="32041" y="10648"/>
                  <a:pt x="31750" y="10699"/>
                </a:cubicBezTo>
                <a:quadBezTo>
                  <a:pt x="30499" y="10911"/>
                  <a:pt x="29372" y="10305"/>
                </a:quadBezTo>
                <a:cubicBezTo>
                  <a:pt x="29103" y="10162"/>
                  <a:pt x="28935" y="9879"/>
                  <a:pt x="28937" y="9572"/>
                </a:cubicBezTo>
                <a:lnTo>
                  <a:pt x="28962" y="5342"/>
                </a:lnTo>
                <a:cubicBezTo>
                  <a:pt x="28964" y="5058"/>
                  <a:pt x="28812" y="4796"/>
                  <a:pt x="28566" y="4659"/>
                </a:cubicBezTo>
                <a:lnTo>
                  <a:pt x="28137" y="4427"/>
                </a:lnTo>
                <a:cubicBezTo>
                  <a:pt x="28037" y="4370"/>
                  <a:pt x="27963" y="4277"/>
                  <a:pt x="27932" y="4166"/>
                </a:cubicBezTo>
                <a:cubicBezTo>
                  <a:pt x="27900" y="4055"/>
                  <a:pt x="27914" y="3936"/>
                  <a:pt x="27971" y="3836"/>
                </a:cubicBezTo>
                <a:lnTo>
                  <a:pt x="29315" y="1403"/>
                </a:lnTo>
                <a:cubicBezTo>
                  <a:pt x="29481" y="1105"/>
                  <a:pt x="29814" y="940"/>
                  <a:pt x="30151" y="989"/>
                </a:cubicBezTo>
                <a:cubicBezTo>
                  <a:pt x="30489" y="1037"/>
                  <a:pt x="30760" y="1290"/>
                  <a:pt x="30834" y="1622"/>
                </a:cubicBezTo>
                <a:quadBezTo>
                  <a:pt x="31136" y="2984"/>
                  <a:pt x="31974" y="3349"/>
                </a:quadBezTo>
                <a:close/>
                <a:moveTo>
                  <a:pt x="122129" y="3546"/>
                </a:moveTo>
                <a:cubicBezTo>
                  <a:pt x="122151" y="3735"/>
                  <a:pt x="122038" y="3906"/>
                  <a:pt x="121852" y="3964"/>
                </a:cubicBezTo>
                <a:cubicBezTo>
                  <a:pt x="121666" y="4022"/>
                  <a:pt x="121452" y="3953"/>
                  <a:pt x="121329" y="3796"/>
                </a:cubicBezTo>
                <a:quadBezTo>
                  <a:pt x="120989" y="3356"/>
                  <a:pt x="121179" y="2766"/>
                </a:quadBezTo>
                <a:cubicBezTo>
                  <a:pt x="121218" y="2651"/>
                  <a:pt x="121314" y="2563"/>
                  <a:pt x="121430" y="2538"/>
                </a:cubicBezTo>
                <a:cubicBezTo>
                  <a:pt x="121545" y="2513"/>
                  <a:pt x="121660" y="2554"/>
                  <a:pt x="121729" y="2646"/>
                </a:cubicBezTo>
                <a:quadBezTo>
                  <a:pt x="122079" y="3106"/>
                  <a:pt x="122129" y="3546"/>
                </a:quadBezTo>
                <a:close/>
                <a:moveTo>
                  <a:pt x="18820" y="7420"/>
                </a:moveTo>
                <a:cubicBezTo>
                  <a:pt x="18821" y="8329"/>
                  <a:pt x="18461" y="9202"/>
                  <a:pt x="17819" y="9847"/>
                </a:cubicBezTo>
                <a:cubicBezTo>
                  <a:pt x="17177" y="10491"/>
                  <a:pt x="16305" y="10854"/>
                  <a:pt x="15396" y="10856"/>
                </a:cubicBezTo>
                <a:lnTo>
                  <a:pt x="14696" y="10857"/>
                </a:lnTo>
                <a:cubicBezTo>
                  <a:pt x="12801" y="10860"/>
                  <a:pt x="11263" y="9327"/>
                  <a:pt x="11260" y="7433"/>
                </a:cubicBezTo>
                <a:lnTo>
                  <a:pt x="11258" y="6253"/>
                </a:lnTo>
                <a:cubicBezTo>
                  <a:pt x="11256" y="5343"/>
                  <a:pt x="11616" y="4470"/>
                  <a:pt x="12258" y="3826"/>
                </a:cubicBezTo>
                <a:cubicBezTo>
                  <a:pt x="12900" y="3181"/>
                  <a:pt x="13772" y="2818"/>
                  <a:pt x="14682" y="2817"/>
                </a:cubicBezTo>
                <a:lnTo>
                  <a:pt x="15382" y="2816"/>
                </a:lnTo>
                <a:cubicBezTo>
                  <a:pt x="16291" y="2814"/>
                  <a:pt x="17164" y="3174"/>
                  <a:pt x="17809" y="3816"/>
                </a:cubicBezTo>
                <a:cubicBezTo>
                  <a:pt x="18453" y="4458"/>
                  <a:pt x="18816" y="5330"/>
                  <a:pt x="18818" y="6240"/>
                </a:cubicBezTo>
                <a:lnTo>
                  <a:pt x="18820" y="7420"/>
                </a:lnTo>
                <a:close/>
                <a:moveTo>
                  <a:pt x="68589" y="8366"/>
                </a:moveTo>
                <a:cubicBezTo>
                  <a:pt x="68820" y="8340"/>
                  <a:pt x="69044" y="8454"/>
                  <a:pt x="69159" y="8656"/>
                </a:cubicBezTo>
                <a:cubicBezTo>
                  <a:pt x="69274" y="8859"/>
                  <a:pt x="69258" y="9110"/>
                  <a:pt x="69119" y="9296"/>
                </a:cubicBezTo>
                <a:cubicBezTo>
                  <a:pt x="66109" y="13296"/>
                  <a:pt x="60439" y="9456"/>
                  <a:pt x="62749" y="4716"/>
                </a:cubicBezTo>
                <a:quadBezTo>
                  <a:pt x="63599" y="2946"/>
                  <a:pt x="66039" y="2876"/>
                </a:quadBezTo>
                <a:quadBezTo>
                  <a:pt x="68429" y="2806"/>
                  <a:pt x="69639" y="6136"/>
                </a:quadBezTo>
                <a:cubicBezTo>
                  <a:pt x="69748" y="6438"/>
                  <a:pt x="69703" y="6774"/>
                  <a:pt x="69518" y="7037"/>
                </a:cubicBezTo>
                <a:cubicBezTo>
                  <a:pt x="69333" y="7300"/>
                  <a:pt x="69031" y="7456"/>
                  <a:pt x="68709" y="7456"/>
                </a:cubicBezTo>
                <a:lnTo>
                  <a:pt x="65109" y="7456"/>
                </a:lnTo>
                <a:cubicBezTo>
                  <a:pt x="64955" y="7456"/>
                  <a:pt x="64812" y="7531"/>
                  <a:pt x="64723" y="7658"/>
                </a:cubicBezTo>
                <a:cubicBezTo>
                  <a:pt x="64634" y="7785"/>
                  <a:pt x="64610" y="7948"/>
                  <a:pt x="64659" y="8096"/>
                </a:cubicBezTo>
                <a:quadBezTo>
                  <a:pt x="65139" y="9516"/>
                  <a:pt x="66349" y="8956"/>
                </a:quadBezTo>
                <a:quadBezTo>
                  <a:pt x="67289" y="8516"/>
                  <a:pt x="68589" y="8366"/>
                </a:quadBezTo>
                <a:close/>
                <a:moveTo>
                  <a:pt x="84090" y="8352"/>
                </a:moveTo>
                <a:cubicBezTo>
                  <a:pt x="84321" y="8326"/>
                  <a:pt x="84546" y="8440"/>
                  <a:pt x="84661" y="8643"/>
                </a:cubicBezTo>
                <a:cubicBezTo>
                  <a:pt x="84776" y="8845"/>
                  <a:pt x="84760" y="9096"/>
                  <a:pt x="84620" y="9282"/>
                </a:cubicBezTo>
                <a:cubicBezTo>
                  <a:pt x="81610" y="13282"/>
                  <a:pt x="75940" y="9441"/>
                  <a:pt x="78251" y="4701"/>
                </a:cubicBezTo>
                <a:quadBezTo>
                  <a:pt x="79101" y="2931"/>
                  <a:pt x="81541" y="2862"/>
                </a:quadBezTo>
                <a:quadBezTo>
                  <a:pt x="83931" y="2792"/>
                  <a:pt x="85141" y="6122"/>
                </a:quadBezTo>
                <a:cubicBezTo>
                  <a:pt x="85250" y="6424"/>
                  <a:pt x="85205" y="6760"/>
                  <a:pt x="85020" y="7023"/>
                </a:cubicBezTo>
                <a:cubicBezTo>
                  <a:pt x="84835" y="7286"/>
                  <a:pt x="84533" y="7442"/>
                  <a:pt x="84211" y="7442"/>
                </a:cubicBezTo>
                <a:lnTo>
                  <a:pt x="80611" y="7442"/>
                </a:lnTo>
                <a:cubicBezTo>
                  <a:pt x="80457" y="7442"/>
                  <a:pt x="80314" y="7517"/>
                  <a:pt x="80225" y="7643"/>
                </a:cubicBezTo>
                <a:cubicBezTo>
                  <a:pt x="80136" y="7770"/>
                  <a:pt x="80112" y="7933"/>
                  <a:pt x="80160" y="8082"/>
                </a:cubicBezTo>
                <a:quadBezTo>
                  <a:pt x="80640" y="9502"/>
                  <a:pt x="81850" y="8942"/>
                </a:quadBezTo>
                <a:quadBezTo>
                  <a:pt x="82790" y="8502"/>
                  <a:pt x="84090" y="8352"/>
                </a:quadBezTo>
                <a:close/>
                <a:moveTo>
                  <a:pt x="109086" y="8373"/>
                </a:moveTo>
                <a:cubicBezTo>
                  <a:pt x="109318" y="8348"/>
                  <a:pt x="109541" y="8463"/>
                  <a:pt x="109656" y="8666"/>
                </a:cubicBezTo>
                <a:cubicBezTo>
                  <a:pt x="109770" y="8868"/>
                  <a:pt x="109753" y="9120"/>
                  <a:pt x="109612" y="9306"/>
                </a:cubicBezTo>
                <a:cubicBezTo>
                  <a:pt x="106583" y="13293"/>
                  <a:pt x="100929" y="9426"/>
                  <a:pt x="103261" y="4695"/>
                </a:cubicBezTo>
                <a:quadBezTo>
                  <a:pt x="104119" y="2928"/>
                  <a:pt x="106560" y="2869"/>
                </a:quadBezTo>
                <a:quadBezTo>
                  <a:pt x="108951" y="2810"/>
                  <a:pt x="110147" y="6147"/>
                </a:quadBezTo>
                <a:cubicBezTo>
                  <a:pt x="110255" y="6449"/>
                  <a:pt x="110209" y="6785"/>
                  <a:pt x="110022" y="7047"/>
                </a:cubicBezTo>
                <a:cubicBezTo>
                  <a:pt x="109836" y="7309"/>
                  <a:pt x="109533" y="7464"/>
                  <a:pt x="109211" y="7463"/>
                </a:cubicBezTo>
                <a:lnTo>
                  <a:pt x="105609" y="7447"/>
                </a:lnTo>
                <a:cubicBezTo>
                  <a:pt x="105456" y="7446"/>
                  <a:pt x="105312" y="7521"/>
                  <a:pt x="105222" y="7647"/>
                </a:cubicBezTo>
                <a:cubicBezTo>
                  <a:pt x="105133" y="7773"/>
                  <a:pt x="105108" y="7936"/>
                  <a:pt x="105156" y="8085"/>
                </a:cubicBezTo>
                <a:quadBezTo>
                  <a:pt x="105630" y="9508"/>
                  <a:pt x="106843" y="8953"/>
                </a:quadBezTo>
                <a:quadBezTo>
                  <a:pt x="107785" y="8517"/>
                  <a:pt x="109086" y="8373"/>
                </a:quadBezTo>
                <a:close/>
                <a:moveTo>
                  <a:pt x="24879" y="10336"/>
                </a:moveTo>
                <a:lnTo>
                  <a:pt x="24879" y="5766"/>
                </a:lnTo>
                <a:cubicBezTo>
                  <a:pt x="24879" y="5230"/>
                  <a:pt x="24444" y="4796"/>
                  <a:pt x="23909" y="4796"/>
                </a:cubicBezTo>
                <a:lnTo>
                  <a:pt x="23399" y="4796"/>
                </a:lnTo>
                <a:cubicBezTo>
                  <a:pt x="23086" y="4796"/>
                  <a:pt x="22785" y="4920"/>
                  <a:pt x="22564" y="5142"/>
                </a:cubicBezTo>
                <a:cubicBezTo>
                  <a:pt x="22343" y="5363"/>
                  <a:pt x="22219" y="5663"/>
                  <a:pt x="22219" y="5976"/>
                </a:cubicBezTo>
                <a:lnTo>
                  <a:pt x="22219" y="10126"/>
                </a:lnTo>
                <a:cubicBezTo>
                  <a:pt x="22219" y="10408"/>
                  <a:pt x="21990" y="10636"/>
                  <a:pt x="21709" y="10636"/>
                </a:cubicBezTo>
                <a:lnTo>
                  <a:pt x="20619" y="10636"/>
                </a:lnTo>
                <a:cubicBezTo>
                  <a:pt x="20342" y="10636"/>
                  <a:pt x="20119" y="10412"/>
                  <a:pt x="20119" y="10136"/>
                </a:cubicBezTo>
                <a:lnTo>
                  <a:pt x="20119" y="3456"/>
                </a:lnTo>
                <a:cubicBezTo>
                  <a:pt x="20119" y="3301"/>
                  <a:pt x="20191" y="3155"/>
                  <a:pt x="20313" y="3063"/>
                </a:cubicBezTo>
                <a:cubicBezTo>
                  <a:pt x="20435" y="2970"/>
                  <a:pt x="20593" y="2942"/>
                  <a:pt x="20739" y="2986"/>
                </a:cubicBezTo>
                <a:quadBezTo>
                  <a:pt x="22399" y="3496"/>
                  <a:pt x="24329" y="2926"/>
                </a:quadBezTo>
                <a:cubicBezTo>
                  <a:pt x="24955" y="2740"/>
                  <a:pt x="25633" y="2860"/>
                  <a:pt x="26156" y="3250"/>
                </a:cubicBezTo>
                <a:cubicBezTo>
                  <a:pt x="26680" y="3640"/>
                  <a:pt x="26989" y="4254"/>
                  <a:pt x="26989" y="4906"/>
                </a:cubicBezTo>
                <a:lnTo>
                  <a:pt x="26989" y="10306"/>
                </a:lnTo>
                <a:cubicBezTo>
                  <a:pt x="26989" y="10402"/>
                  <a:pt x="26950" y="10493"/>
                  <a:pt x="26880" y="10561"/>
                </a:cubicBezTo>
                <a:cubicBezTo>
                  <a:pt x="26811" y="10628"/>
                  <a:pt x="26717" y="10666"/>
                  <a:pt x="26619" y="10666"/>
                </a:cubicBezTo>
                <a:lnTo>
                  <a:pt x="25219" y="10666"/>
                </a:lnTo>
                <a:cubicBezTo>
                  <a:pt x="25128" y="10666"/>
                  <a:pt x="25042" y="10631"/>
                  <a:pt x="24978" y="10569"/>
                </a:cubicBezTo>
                <a:cubicBezTo>
                  <a:pt x="24914" y="10508"/>
                  <a:pt x="24879" y="10424"/>
                  <a:pt x="24879" y="10336"/>
                </a:cubicBezTo>
                <a:close/>
                <a:moveTo>
                  <a:pt x="48604" y="7533"/>
                </a:moveTo>
                <a:cubicBezTo>
                  <a:pt x="48628" y="7599"/>
                  <a:pt x="48693" y="7642"/>
                  <a:pt x="48763" y="7640"/>
                </a:cubicBezTo>
                <a:cubicBezTo>
                  <a:pt x="48834" y="7638"/>
                  <a:pt x="48895" y="7590"/>
                  <a:pt x="48915" y="7523"/>
                </a:cubicBezTo>
                <a:lnTo>
                  <a:pt x="50088" y="3419"/>
                </a:lnTo>
                <a:cubicBezTo>
                  <a:pt x="50159" y="3170"/>
                  <a:pt x="50388" y="2997"/>
                  <a:pt x="50649" y="2997"/>
                </a:cubicBezTo>
                <a:lnTo>
                  <a:pt x="51752" y="2994"/>
                </a:lnTo>
                <a:cubicBezTo>
                  <a:pt x="51892" y="2994"/>
                  <a:pt x="52024" y="3060"/>
                  <a:pt x="52108" y="3173"/>
                </a:cubicBezTo>
                <a:cubicBezTo>
                  <a:pt x="52191" y="3286"/>
                  <a:pt x="52216" y="3431"/>
                  <a:pt x="52174" y="3565"/>
                </a:cubicBezTo>
                <a:quadBezTo>
                  <a:pt x="50850" y="7689"/>
                  <a:pt x="49186" y="12164"/>
                </a:quadBezTo>
                <a:cubicBezTo>
                  <a:pt x="48638" y="13639"/>
                  <a:pt x="47636" y="13902"/>
                  <a:pt x="46282" y="13574"/>
                </a:cubicBezTo>
                <a:cubicBezTo>
                  <a:pt x="45973" y="13497"/>
                  <a:pt x="45750" y="13227"/>
                  <a:pt x="45733" y="12909"/>
                </a:cubicBezTo>
                <a:cubicBezTo>
                  <a:pt x="45716" y="12591"/>
                  <a:pt x="45909" y="12299"/>
                  <a:pt x="46208" y="12191"/>
                </a:cubicBezTo>
                <a:lnTo>
                  <a:pt x="47140" y="11848"/>
                </a:lnTo>
                <a:cubicBezTo>
                  <a:pt x="47336" y="11776"/>
                  <a:pt x="47496" y="11628"/>
                  <a:pt x="47584" y="11438"/>
                </a:cubicBezTo>
                <a:cubicBezTo>
                  <a:pt x="47672" y="11248"/>
                  <a:pt x="47681" y="11031"/>
                  <a:pt x="47609" y="10834"/>
                </a:cubicBezTo>
                <a:lnTo>
                  <a:pt x="44975" y="3632"/>
                </a:lnTo>
                <a:cubicBezTo>
                  <a:pt x="44896" y="3414"/>
                  <a:pt x="44946" y="3171"/>
                  <a:pt x="45104" y="3001"/>
                </a:cubicBezTo>
                <a:cubicBezTo>
                  <a:pt x="45262" y="2832"/>
                  <a:pt x="45502" y="2765"/>
                  <a:pt x="45726" y="2828"/>
                </a:cubicBezTo>
                <a:lnTo>
                  <a:pt x="46719" y="3116"/>
                </a:lnTo>
                <a:cubicBezTo>
                  <a:pt x="46908" y="3173"/>
                  <a:pt x="47061" y="3317"/>
                  <a:pt x="47131" y="3506"/>
                </a:cubicBezTo>
                <a:lnTo>
                  <a:pt x="48604" y="7533"/>
                </a:lnTo>
                <a:close/>
                <a:moveTo>
                  <a:pt x="59469" y="10246"/>
                </a:moveTo>
                <a:cubicBezTo>
                  <a:pt x="59469" y="10363"/>
                  <a:pt x="59422" y="10475"/>
                  <a:pt x="59340" y="10557"/>
                </a:cubicBezTo>
                <a:cubicBezTo>
                  <a:pt x="59257" y="10640"/>
                  <a:pt x="59145" y="10686"/>
                  <a:pt x="59029" y="10686"/>
                </a:cubicBezTo>
                <a:lnTo>
                  <a:pt x="57799" y="10686"/>
                </a:lnTo>
                <a:cubicBezTo>
                  <a:pt x="57550" y="10686"/>
                  <a:pt x="57349" y="10480"/>
                  <a:pt x="57349" y="10226"/>
                </a:cubicBezTo>
                <a:lnTo>
                  <a:pt x="57349" y="3496"/>
                </a:lnTo>
                <a:cubicBezTo>
                  <a:pt x="57349" y="3359"/>
                  <a:pt x="57404" y="3228"/>
                  <a:pt x="57501" y="3132"/>
                </a:cubicBezTo>
                <a:cubicBezTo>
                  <a:pt x="57599" y="3036"/>
                  <a:pt x="57732" y="2984"/>
                  <a:pt x="57869" y="2986"/>
                </a:cubicBezTo>
                <a:quadBezTo>
                  <a:pt x="58529" y="2996"/>
                  <a:pt x="59139" y="3356"/>
                </a:quadBezTo>
                <a:cubicBezTo>
                  <a:pt x="59425" y="3530"/>
                  <a:pt x="59780" y="3545"/>
                  <a:pt x="60079" y="3396"/>
                </a:cubicBezTo>
                <a:quadBezTo>
                  <a:pt x="60629" y="3126"/>
                  <a:pt x="60949" y="3046"/>
                </a:quadBezTo>
                <a:cubicBezTo>
                  <a:pt x="61375" y="2929"/>
                  <a:pt x="61821" y="3147"/>
                  <a:pt x="61991" y="3555"/>
                </a:cubicBezTo>
                <a:cubicBezTo>
                  <a:pt x="62161" y="3963"/>
                  <a:pt x="62001" y="4435"/>
                  <a:pt x="61619" y="4656"/>
                </a:cubicBezTo>
                <a:lnTo>
                  <a:pt x="59839" y="5686"/>
                </a:lnTo>
                <a:cubicBezTo>
                  <a:pt x="59610" y="5816"/>
                  <a:pt x="59469" y="6057"/>
                  <a:pt x="59469" y="6316"/>
                </a:cubicBezTo>
                <a:lnTo>
                  <a:pt x="59469" y="10246"/>
                </a:lnTo>
                <a:close/>
                <a:moveTo>
                  <a:pt x="73658" y="10611"/>
                </a:moveTo>
                <a:quadBezTo>
                  <a:pt x="73164" y="10607"/>
                  <a:pt x="73009" y="10580"/>
                </a:quadBezTo>
                <a:cubicBezTo>
                  <a:pt x="72630" y="10512"/>
                  <a:pt x="72318" y="10246"/>
                  <a:pt x="72194" y="9885"/>
                </a:cubicBezTo>
                <a:lnTo>
                  <a:pt x="70057" y="3716"/>
                </a:lnTo>
                <a:cubicBezTo>
                  <a:pt x="69995" y="3541"/>
                  <a:pt x="70024" y="3347"/>
                  <a:pt x="70132" y="3196"/>
                </a:cubicBezTo>
                <a:cubicBezTo>
                  <a:pt x="70241" y="3046"/>
                  <a:pt x="70416" y="2958"/>
                  <a:pt x="70601" y="2961"/>
                </a:cubicBezTo>
                <a:lnTo>
                  <a:pt x="71394" y="2974"/>
                </a:lnTo>
                <a:cubicBezTo>
                  <a:pt x="71872" y="2982"/>
                  <a:pt x="72282" y="3313"/>
                  <a:pt x="72390" y="3775"/>
                </a:cubicBezTo>
                <a:quadBezTo>
                  <a:pt x="73282" y="7614"/>
                  <a:pt x="73651" y="7581"/>
                </a:quadBezTo>
                <a:quadBezTo>
                  <a:pt x="74078" y="7621"/>
                  <a:pt x="75033" y="3797"/>
                </a:quadBezTo>
                <a:cubicBezTo>
                  <a:pt x="75148" y="3336"/>
                  <a:pt x="75564" y="3013"/>
                  <a:pt x="76042" y="3013"/>
                </a:cubicBezTo>
                <a:lnTo>
                  <a:pt x="76835" y="3013"/>
                </a:lnTo>
                <a:cubicBezTo>
                  <a:pt x="77020" y="3013"/>
                  <a:pt x="77194" y="3103"/>
                  <a:pt x="77300" y="3255"/>
                </a:cubicBezTo>
                <a:cubicBezTo>
                  <a:pt x="77406" y="3408"/>
                  <a:pt x="77431" y="3602"/>
                  <a:pt x="77367" y="3776"/>
                </a:cubicBezTo>
                <a:lnTo>
                  <a:pt x="75128" y="9909"/>
                </a:lnTo>
                <a:cubicBezTo>
                  <a:pt x="74998" y="10268"/>
                  <a:pt x="74681" y="10529"/>
                  <a:pt x="74302" y="10590"/>
                </a:cubicBezTo>
                <a:quadBezTo>
                  <a:pt x="74146" y="10615"/>
                  <a:pt x="73658" y="10611"/>
                </a:quadBezTo>
                <a:close/>
                <a:moveTo>
                  <a:pt x="92969" y="10286"/>
                </a:moveTo>
                <a:cubicBezTo>
                  <a:pt x="92969" y="10382"/>
                  <a:pt x="92931" y="10473"/>
                  <a:pt x="92863" y="10541"/>
                </a:cubicBezTo>
                <a:cubicBezTo>
                  <a:pt x="92796" y="10608"/>
                  <a:pt x="92704" y="10646"/>
                  <a:pt x="92609" y="10646"/>
                </a:cubicBezTo>
                <a:lnTo>
                  <a:pt x="91249" y="10646"/>
                </a:lnTo>
                <a:cubicBezTo>
                  <a:pt x="91153" y="10646"/>
                  <a:pt x="91061" y="10608"/>
                  <a:pt x="90994" y="10541"/>
                </a:cubicBezTo>
                <a:cubicBezTo>
                  <a:pt x="90926" y="10473"/>
                  <a:pt x="90889" y="10382"/>
                  <a:pt x="90889" y="10286"/>
                </a:cubicBezTo>
                <a:lnTo>
                  <a:pt x="90889" y="5766"/>
                </a:lnTo>
                <a:cubicBezTo>
                  <a:pt x="90889" y="5241"/>
                  <a:pt x="90463" y="4816"/>
                  <a:pt x="89939" y="4816"/>
                </a:cubicBezTo>
                <a:lnTo>
                  <a:pt x="89279" y="4816"/>
                </a:lnTo>
                <a:cubicBezTo>
                  <a:pt x="88704" y="4816"/>
                  <a:pt x="88239" y="5282"/>
                  <a:pt x="88239" y="5856"/>
                </a:cubicBezTo>
                <a:lnTo>
                  <a:pt x="88239" y="10096"/>
                </a:lnTo>
                <a:cubicBezTo>
                  <a:pt x="88239" y="10389"/>
                  <a:pt x="87997" y="10626"/>
                  <a:pt x="87699" y="10626"/>
                </a:cubicBezTo>
                <a:lnTo>
                  <a:pt x="86559" y="10626"/>
                </a:lnTo>
                <a:cubicBezTo>
                  <a:pt x="86321" y="10626"/>
                  <a:pt x="86129" y="10438"/>
                  <a:pt x="86129" y="10206"/>
                </a:cubicBezTo>
                <a:lnTo>
                  <a:pt x="86129" y="3426"/>
                </a:lnTo>
                <a:cubicBezTo>
                  <a:pt x="86129" y="3286"/>
                  <a:pt x="86194" y="3154"/>
                  <a:pt x="86306" y="3070"/>
                </a:cubicBezTo>
                <a:cubicBezTo>
                  <a:pt x="86418" y="2985"/>
                  <a:pt x="86563" y="2958"/>
                  <a:pt x="86699" y="2996"/>
                </a:cubicBezTo>
                <a:quadBezTo>
                  <a:pt x="88559" y="3506"/>
                  <a:pt x="90339" y="2986"/>
                </a:quadBezTo>
                <a:cubicBezTo>
                  <a:pt x="90958" y="2802"/>
                  <a:pt x="91628" y="2921"/>
                  <a:pt x="92146" y="3307"/>
                </a:cubicBezTo>
                <a:cubicBezTo>
                  <a:pt x="92664" y="3693"/>
                  <a:pt x="92969" y="4301"/>
                  <a:pt x="92969" y="4946"/>
                </a:cubicBezTo>
                <a:lnTo>
                  <a:pt x="92969" y="10286"/>
                </a:lnTo>
                <a:close/>
                <a:moveTo>
                  <a:pt x="95204" y="3087"/>
                </a:moveTo>
                <a:lnTo>
                  <a:pt x="96595" y="3078"/>
                </a:lnTo>
                <a:cubicBezTo>
                  <a:pt x="96781" y="3076"/>
                  <a:pt x="96934" y="3222"/>
                  <a:pt x="96935" y="3403"/>
                </a:cubicBezTo>
                <a:lnTo>
                  <a:pt x="96967" y="7943"/>
                </a:lnTo>
                <a:cubicBezTo>
                  <a:pt x="96971" y="8475"/>
                  <a:pt x="97405" y="8903"/>
                  <a:pt x="97938" y="8899"/>
                </a:cubicBezTo>
                <a:lnTo>
                  <a:pt x="98444" y="8896"/>
                </a:lnTo>
                <a:cubicBezTo>
                  <a:pt x="98755" y="8894"/>
                  <a:pt x="99052" y="8768"/>
                  <a:pt x="99271" y="8547"/>
                </a:cubicBezTo>
                <a:cubicBezTo>
                  <a:pt x="99489" y="8325"/>
                  <a:pt x="99610" y="8026"/>
                  <a:pt x="99608" y="7715"/>
                </a:cubicBezTo>
                <a:lnTo>
                  <a:pt x="99579" y="3593"/>
                </a:lnTo>
                <a:cubicBezTo>
                  <a:pt x="99577" y="3313"/>
                  <a:pt x="99802" y="3085"/>
                  <a:pt x="100082" y="3083"/>
                </a:cubicBezTo>
                <a:lnTo>
                  <a:pt x="101164" y="3075"/>
                </a:lnTo>
                <a:cubicBezTo>
                  <a:pt x="101439" y="3073"/>
                  <a:pt x="101663" y="3294"/>
                  <a:pt x="101665" y="3568"/>
                </a:cubicBezTo>
                <a:lnTo>
                  <a:pt x="101712" y="10204"/>
                </a:lnTo>
                <a:cubicBezTo>
                  <a:pt x="101713" y="10357"/>
                  <a:pt x="101642" y="10503"/>
                  <a:pt x="101522" y="10596"/>
                </a:cubicBezTo>
                <a:cubicBezTo>
                  <a:pt x="101401" y="10689"/>
                  <a:pt x="101244" y="10718"/>
                  <a:pt x="101099" y="10675"/>
                </a:cubicBezTo>
                <a:quadBezTo>
                  <a:pt x="99447" y="10180"/>
                  <a:pt x="97534" y="10760"/>
                </a:quadBezTo>
                <a:cubicBezTo>
                  <a:pt x="96913" y="10949"/>
                  <a:pt x="96239" y="10835"/>
                  <a:pt x="95716" y="10451"/>
                </a:cubicBezTo>
                <a:cubicBezTo>
                  <a:pt x="95193" y="10068"/>
                  <a:pt x="94882" y="9460"/>
                  <a:pt x="94877" y="8812"/>
                </a:cubicBezTo>
                <a:lnTo>
                  <a:pt x="94839" y="3448"/>
                </a:lnTo>
                <a:cubicBezTo>
                  <a:pt x="94838" y="3250"/>
                  <a:pt x="95001" y="3089"/>
                  <a:pt x="95204" y="3087"/>
                </a:cubicBezTo>
                <a:close/>
                <a:moveTo>
                  <a:pt x="15057" y="4696"/>
                </a:moveTo>
                <a:cubicBezTo>
                  <a:pt x="15508" y="4704"/>
                  <a:pt x="15936" y="4943"/>
                  <a:pt x="16247" y="5359"/>
                </a:cubicBezTo>
                <a:cubicBezTo>
                  <a:pt x="16559" y="5775"/>
                  <a:pt x="16728" y="6335"/>
                  <a:pt x="16718" y="6916"/>
                </a:cubicBezTo>
                <a:cubicBezTo>
                  <a:pt x="16697" y="8125"/>
                  <a:pt x="15919" y="9092"/>
                  <a:pt x="14980" y="9076"/>
                </a:cubicBezTo>
                <a:cubicBezTo>
                  <a:pt x="14042" y="9059"/>
                  <a:pt x="13298" y="8066"/>
                  <a:pt x="13319" y="6856"/>
                </a:cubicBezTo>
                <a:cubicBezTo>
                  <a:pt x="13329" y="6276"/>
                  <a:pt x="13518" y="5722"/>
                  <a:pt x="13844" y="5317"/>
                </a:cubicBezTo>
                <a:cubicBezTo>
                  <a:pt x="14170" y="4912"/>
                  <a:pt x="14606" y="4689"/>
                  <a:pt x="15057" y="4696"/>
                </a:cubicBezTo>
                <a:close/>
                <a:moveTo>
                  <a:pt x="65089" y="6026"/>
                </a:moveTo>
                <a:cubicBezTo>
                  <a:pt x="64868" y="6026"/>
                  <a:pt x="64673" y="5880"/>
                  <a:pt x="64613" y="5668"/>
                </a:cubicBezTo>
                <a:cubicBezTo>
                  <a:pt x="64552" y="5456"/>
                  <a:pt x="64640" y="5230"/>
                  <a:pt x="64829" y="5116"/>
                </a:cubicBezTo>
                <a:quadBezTo>
                  <a:pt x="66109" y="4336"/>
                  <a:pt x="66979" y="5206"/>
                </a:quadBezTo>
                <a:cubicBezTo>
                  <a:pt x="67116" y="5344"/>
                  <a:pt x="67157" y="5550"/>
                  <a:pt x="67083" y="5730"/>
                </a:cubicBezTo>
                <a:cubicBezTo>
                  <a:pt x="67008" y="5909"/>
                  <a:pt x="66833" y="6026"/>
                  <a:pt x="66639" y="6026"/>
                </a:cubicBezTo>
                <a:lnTo>
                  <a:pt x="65089" y="6026"/>
                </a:lnTo>
                <a:close/>
                <a:moveTo>
                  <a:pt x="82259" y="5876"/>
                </a:moveTo>
                <a:quadBezTo>
                  <a:pt x="80759" y="6166"/>
                  <a:pt x="80679" y="6156"/>
                </a:quadBezTo>
                <a:cubicBezTo>
                  <a:pt x="80372" y="6102"/>
                  <a:pt x="80151" y="5836"/>
                  <a:pt x="80153" y="5525"/>
                </a:cubicBezTo>
                <a:cubicBezTo>
                  <a:pt x="80156" y="5214"/>
                  <a:pt x="80382" y="4948"/>
                  <a:pt x="80689" y="4896"/>
                </a:cubicBezTo>
                <a:quadBezTo>
                  <a:pt x="81959" y="4676"/>
                  <a:pt x="82459" y="5086"/>
                </a:quadBezTo>
                <a:cubicBezTo>
                  <a:pt x="82592" y="5197"/>
                  <a:pt x="82649" y="5375"/>
                  <a:pt x="82607" y="5543"/>
                </a:cubicBezTo>
                <a:cubicBezTo>
                  <a:pt x="82564" y="5712"/>
                  <a:pt x="82429" y="5841"/>
                  <a:pt x="82259" y="5876"/>
                </a:cubicBezTo>
                <a:close/>
                <a:moveTo>
                  <a:pt x="105609" y="6016"/>
                </a:moveTo>
                <a:cubicBezTo>
                  <a:pt x="105456" y="6016"/>
                  <a:pt x="105316" y="5937"/>
                  <a:pt x="105236" y="5806"/>
                </a:cubicBezTo>
                <a:cubicBezTo>
                  <a:pt x="105157" y="5676"/>
                  <a:pt x="105150" y="5513"/>
                  <a:pt x="105219" y="5376"/>
                </a:cubicBezTo>
                <a:quadBezTo>
                  <a:pt x="105779" y="4226"/>
                  <a:pt x="107479" y="5146"/>
                </a:quadBezTo>
                <a:cubicBezTo>
                  <a:pt x="107665" y="5247"/>
                  <a:pt x="107759" y="5461"/>
                  <a:pt x="107707" y="5667"/>
                </a:cubicBezTo>
                <a:cubicBezTo>
                  <a:pt x="107655" y="5872"/>
                  <a:pt x="107470" y="6016"/>
                  <a:pt x="107259" y="6016"/>
                </a:cubicBezTo>
                <a:lnTo>
                  <a:pt x="105609" y="6016"/>
                </a:lnTo>
                <a:close/>
                <a:moveTo>
                  <a:pt x="122939" y="7156"/>
                </a:moveTo>
                <a:cubicBezTo>
                  <a:pt x="122962" y="7018"/>
                  <a:pt x="123081" y="6924"/>
                  <a:pt x="123254" y="6908"/>
                </a:cubicBezTo>
                <a:cubicBezTo>
                  <a:pt x="123427" y="6891"/>
                  <a:pt x="123628" y="6955"/>
                  <a:pt x="123789" y="7076"/>
                </a:cubicBezTo>
                <a:quadBezTo>
                  <a:pt x="124329" y="7466"/>
                  <a:pt x="123989" y="8696"/>
                </a:quadBezTo>
                <a:cubicBezTo>
                  <a:pt x="123932" y="8904"/>
                  <a:pt x="123757" y="9057"/>
                  <a:pt x="123543" y="9085"/>
                </a:cubicBezTo>
                <a:cubicBezTo>
                  <a:pt x="123330" y="9114"/>
                  <a:pt x="123119" y="9012"/>
                  <a:pt x="123009" y="8826"/>
                </a:cubicBezTo>
                <a:quadBezTo>
                  <a:pt x="122719" y="8336"/>
                  <a:pt x="122939" y="7156"/>
                </a:quad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26" name="bf-14"/>
          <p:cNvSpPr/>
          <p:nvPr/>
        </p:nvSpPr>
        <p:spPr>
          <a:xfrm>
            <a:off x="9126284" y="1918163"/>
            <a:ext cx="1130137" cy="130227"/>
          </a:xfrm>
          <a:custGeom>
            <a:avLst/>
            <a:gdLst/>
            <a:ahLst/>
            <a:cxnLst/>
            <a:rect l="0" t="0" r="r" b="b"/>
            <a:pathLst>
              <a:path w="118650" h="13672" stroke="1" extrusionOk="0">
                <a:moveTo>
                  <a:pt x="94865" y="6840"/>
                </a:moveTo>
                <a:quadBezTo>
                  <a:pt x="94876" y="9846"/>
                  <a:pt x="96418" y="12692"/>
                </a:quadBezTo>
                <a:cubicBezTo>
                  <a:pt x="96578" y="12985"/>
                  <a:pt x="96494" y="13351"/>
                  <a:pt x="96224" y="13547"/>
                </a:cubicBezTo>
                <a:cubicBezTo>
                  <a:pt x="95953" y="13742"/>
                  <a:pt x="95579" y="13706"/>
                  <a:pt x="95350" y="13463"/>
                </a:cubicBezTo>
                <a:quadBezTo>
                  <a:pt x="92731" y="10669"/>
                  <a:pt x="92717" y="6849"/>
                </a:quadBezTo>
                <a:quadBezTo>
                  <a:pt x="92703" y="3026"/>
                  <a:pt x="95302" y="213"/>
                </a:quadBezTo>
                <a:cubicBezTo>
                  <a:pt x="95529" y="-32"/>
                  <a:pt x="95903" y="-71"/>
                  <a:pt x="96175" y="123"/>
                </a:cubicBezTo>
                <a:cubicBezTo>
                  <a:pt x="96447" y="316"/>
                  <a:pt x="96533" y="682"/>
                  <a:pt x="96376" y="976"/>
                </a:cubicBezTo>
                <a:quadBezTo>
                  <a:pt x="94854" y="3833"/>
                  <a:pt x="94865" y="6840"/>
                </a:quadBezTo>
                <a:close/>
                <a:moveTo>
                  <a:pt x="99810" y="8558"/>
                </a:moveTo>
                <a:lnTo>
                  <a:pt x="100610" y="8598"/>
                </a:lnTo>
                <a:quadBezTo>
                  <a:pt x="101240" y="9408"/>
                  <a:pt x="101930" y="8398"/>
                </a:quadBezTo>
                <a:quadBezTo>
                  <a:pt x="102690" y="7288"/>
                  <a:pt x="100840" y="6848"/>
                </a:quadBezTo>
                <a:quadBezTo>
                  <a:pt x="100630" y="6678"/>
                  <a:pt x="100130" y="6618"/>
                </a:quadBezTo>
                <a:quadBezTo>
                  <a:pt x="99430" y="5888"/>
                  <a:pt x="98840" y="5598"/>
                </a:quadBezTo>
                <a:cubicBezTo>
                  <a:pt x="98206" y="5288"/>
                  <a:pt x="97737" y="4717"/>
                  <a:pt x="97546" y="4027"/>
                </a:cubicBezTo>
                <a:cubicBezTo>
                  <a:pt x="97356" y="3336"/>
                  <a:pt x="97463" y="2589"/>
                  <a:pt x="97840" y="1968"/>
                </a:cubicBezTo>
                <a:quadBezTo>
                  <a:pt x="98380" y="1078"/>
                  <a:pt x="100130" y="248"/>
                </a:quadBezTo>
                <a:cubicBezTo>
                  <a:pt x="100436" y="101"/>
                  <a:pt x="100791" y="91"/>
                  <a:pt x="101110" y="218"/>
                </a:cubicBezTo>
                <a:quadBezTo>
                  <a:pt x="102710" y="888"/>
                  <a:pt x="103790" y="2038"/>
                </a:quadBezTo>
                <a:cubicBezTo>
                  <a:pt x="104022" y="2287"/>
                  <a:pt x="104096" y="2645"/>
                  <a:pt x="103982" y="2965"/>
                </a:cubicBezTo>
                <a:cubicBezTo>
                  <a:pt x="103869" y="3285"/>
                  <a:pt x="103586" y="3514"/>
                  <a:pt x="103250" y="3558"/>
                </a:cubicBezTo>
                <a:quadBezTo>
                  <a:pt x="102720" y="3628"/>
                  <a:pt x="101450" y="2788"/>
                </a:quadBezTo>
                <a:cubicBezTo>
                  <a:pt x="101250" y="2653"/>
                  <a:pt x="101008" y="2596"/>
                  <a:pt x="100770" y="2628"/>
                </a:cubicBezTo>
                <a:lnTo>
                  <a:pt x="99400" y="2808"/>
                </a:lnTo>
                <a:cubicBezTo>
                  <a:pt x="99305" y="2821"/>
                  <a:pt x="99228" y="2894"/>
                  <a:pt x="99210" y="2989"/>
                </a:cubicBezTo>
                <a:cubicBezTo>
                  <a:pt x="99192" y="3083"/>
                  <a:pt x="99236" y="3180"/>
                  <a:pt x="99320" y="3228"/>
                </a:cubicBezTo>
                <a:lnTo>
                  <a:pt x="103230" y="5508"/>
                </a:lnTo>
                <a:cubicBezTo>
                  <a:pt x="103440" y="5633"/>
                  <a:pt x="103615" y="5804"/>
                  <a:pt x="103740" y="6008"/>
                </a:cubicBezTo>
                <a:cubicBezTo>
                  <a:pt x="104680" y="7508"/>
                  <a:pt x="104210" y="9828"/>
                  <a:pt x="102410" y="10498"/>
                </a:cubicBezTo>
                <a:quadBezTo>
                  <a:pt x="100890" y="11058"/>
                  <a:pt x="100840" y="11808"/>
                </a:quadBezTo>
                <a:cubicBezTo>
                  <a:pt x="100834" y="11877"/>
                  <a:pt x="100779" y="11933"/>
                  <a:pt x="100711" y="11940"/>
                </a:cubicBezTo>
                <a:cubicBezTo>
                  <a:pt x="100642" y="11948"/>
                  <a:pt x="100578" y="11905"/>
                  <a:pt x="100560" y="11838"/>
                </a:cubicBezTo>
                <a:quadBezTo>
                  <a:pt x="100340" y="11068"/>
                  <a:pt x="99270" y="10628"/>
                </a:quadBezTo>
                <a:cubicBezTo>
                  <a:pt x="98190" y="10178"/>
                  <a:pt x="97240" y="9088"/>
                  <a:pt x="97310" y="7968"/>
                </a:cubicBezTo>
                <a:cubicBezTo>
                  <a:pt x="97320" y="7806"/>
                  <a:pt x="97399" y="7656"/>
                  <a:pt x="97528" y="7557"/>
                </a:cubicBezTo>
                <a:cubicBezTo>
                  <a:pt x="97656" y="7457"/>
                  <a:pt x="97821" y="7418"/>
                  <a:pt x="97980" y="7448"/>
                </a:cubicBezTo>
                <a:quadBezTo>
                  <a:pt x="98880" y="7608"/>
                  <a:pt x="99810" y="8558"/>
                </a:quadBezTo>
                <a:close/>
                <a:moveTo>
                  <a:pt x="116522" y="6836"/>
                </a:moveTo>
                <a:quadBezTo>
                  <a:pt x="116538" y="3858"/>
                  <a:pt x="115035" y="1026"/>
                </a:quadBezTo>
                <a:cubicBezTo>
                  <a:pt x="114879" y="734"/>
                  <a:pt x="114965" y="372"/>
                  <a:pt x="115235" y="181"/>
                </a:cubicBezTo>
                <a:cubicBezTo>
                  <a:pt x="115505" y="-10"/>
                  <a:pt x="115875" y="29"/>
                  <a:pt x="116099" y="272"/>
                </a:cubicBezTo>
                <a:quadBezTo>
                  <a:pt x="118669" y="3061"/>
                  <a:pt x="118649" y="6847"/>
                </a:quadBezTo>
                <a:quadBezTo>
                  <a:pt x="118630" y="10631"/>
                  <a:pt x="116031" y="13394"/>
                </a:quadBezTo>
                <a:cubicBezTo>
                  <a:pt x="115805" y="13635"/>
                  <a:pt x="115434" y="13670"/>
                  <a:pt x="115166" y="13476"/>
                </a:cubicBezTo>
                <a:cubicBezTo>
                  <a:pt x="114898" y="13282"/>
                  <a:pt x="114816" y="12919"/>
                  <a:pt x="114975" y="12629"/>
                </a:cubicBezTo>
                <a:quadBezTo>
                  <a:pt x="116507" y="9812"/>
                  <a:pt x="116522" y="6836"/>
                </a:quadBezTo>
                <a:close/>
                <a:moveTo>
                  <a:pt x="2700" y="2188"/>
                </a:moveTo>
                <a:lnTo>
                  <a:pt x="340" y="2188"/>
                </a:lnTo>
                <a:cubicBezTo>
                  <a:pt x="152" y="2188"/>
                  <a:pt x="0" y="2036"/>
                  <a:pt x="0" y="1848"/>
                </a:cubicBezTo>
                <a:lnTo>
                  <a:pt x="0" y="768"/>
                </a:lnTo>
                <a:cubicBezTo>
                  <a:pt x="0" y="580"/>
                  <a:pt x="152" y="428"/>
                  <a:pt x="340" y="428"/>
                </a:cubicBezTo>
                <a:lnTo>
                  <a:pt x="7930" y="428"/>
                </a:lnTo>
                <a:cubicBezTo>
                  <a:pt x="8118" y="428"/>
                  <a:pt x="8270" y="580"/>
                  <a:pt x="8270" y="768"/>
                </a:cubicBezTo>
                <a:lnTo>
                  <a:pt x="8270" y="1838"/>
                </a:lnTo>
                <a:cubicBezTo>
                  <a:pt x="8270" y="2026"/>
                  <a:pt x="8118" y="2178"/>
                  <a:pt x="7930" y="2178"/>
                </a:cubicBezTo>
                <a:lnTo>
                  <a:pt x="5570" y="2178"/>
                </a:lnTo>
                <a:cubicBezTo>
                  <a:pt x="5480" y="2178"/>
                  <a:pt x="5393" y="2214"/>
                  <a:pt x="5330" y="2278"/>
                </a:cubicBezTo>
                <a:cubicBezTo>
                  <a:pt x="5266" y="2341"/>
                  <a:pt x="5230" y="2428"/>
                  <a:pt x="5230" y="2518"/>
                </a:cubicBezTo>
                <a:lnTo>
                  <a:pt x="5230" y="10138"/>
                </a:lnTo>
                <a:cubicBezTo>
                  <a:pt x="5230" y="10326"/>
                  <a:pt x="5078" y="10478"/>
                  <a:pt x="4890" y="10478"/>
                </a:cubicBezTo>
                <a:lnTo>
                  <a:pt x="3380" y="10478"/>
                </a:lnTo>
                <a:cubicBezTo>
                  <a:pt x="3290" y="10478"/>
                  <a:pt x="3203" y="10442"/>
                  <a:pt x="3140" y="10378"/>
                </a:cubicBezTo>
                <a:cubicBezTo>
                  <a:pt x="3076" y="10315"/>
                  <a:pt x="3040" y="10228"/>
                  <a:pt x="3040" y="10138"/>
                </a:cubicBezTo>
                <a:lnTo>
                  <a:pt x="3040" y="2528"/>
                </a:lnTo>
                <a:cubicBezTo>
                  <a:pt x="3040" y="2340"/>
                  <a:pt x="2888" y="2188"/>
                  <a:pt x="2700" y="2188"/>
                </a:cubicBezTo>
                <a:close/>
                <a:moveTo>
                  <a:pt x="56610" y="2598"/>
                </a:moveTo>
                <a:lnTo>
                  <a:pt x="56610" y="1108"/>
                </a:lnTo>
                <a:cubicBezTo>
                  <a:pt x="56610" y="936"/>
                  <a:pt x="56677" y="770"/>
                  <a:pt x="56797" y="648"/>
                </a:cubicBezTo>
                <a:cubicBezTo>
                  <a:pt x="56917" y="527"/>
                  <a:pt x="57080" y="458"/>
                  <a:pt x="57250" y="458"/>
                </a:cubicBezTo>
                <a:lnTo>
                  <a:pt x="58020" y="458"/>
                </a:lnTo>
                <a:cubicBezTo>
                  <a:pt x="58192" y="458"/>
                  <a:pt x="58358" y="526"/>
                  <a:pt x="58480" y="648"/>
                </a:cubicBezTo>
                <a:cubicBezTo>
                  <a:pt x="58602" y="770"/>
                  <a:pt x="58670" y="936"/>
                  <a:pt x="58670" y="1108"/>
                </a:cubicBezTo>
                <a:lnTo>
                  <a:pt x="58670" y="10078"/>
                </a:lnTo>
                <a:cubicBezTo>
                  <a:pt x="58670" y="10338"/>
                  <a:pt x="58455" y="10548"/>
                  <a:pt x="58190" y="10548"/>
                </a:cubicBezTo>
                <a:quadBezTo>
                  <a:pt x="57360" y="10548"/>
                  <a:pt x="56940" y="10388"/>
                </a:quadBezTo>
                <a:cubicBezTo>
                  <a:pt x="56829" y="10349"/>
                  <a:pt x="56711" y="10338"/>
                  <a:pt x="56600" y="10358"/>
                </a:cubicBezTo>
                <a:lnTo>
                  <a:pt x="54050" y="10708"/>
                </a:lnTo>
                <a:cubicBezTo>
                  <a:pt x="53705" y="10759"/>
                  <a:pt x="53355" y="10669"/>
                  <a:pt x="53080" y="10458"/>
                </a:cubicBezTo>
                <a:cubicBezTo>
                  <a:pt x="50100" y="8208"/>
                  <a:pt x="50710" y="1528"/>
                  <a:pt x="55960" y="3078"/>
                </a:cubicBezTo>
                <a:cubicBezTo>
                  <a:pt x="56113" y="3123"/>
                  <a:pt x="56279" y="3094"/>
                  <a:pt x="56407" y="2999"/>
                </a:cubicBezTo>
                <a:cubicBezTo>
                  <a:pt x="56535" y="2905"/>
                  <a:pt x="56610" y="2756"/>
                  <a:pt x="56610" y="2598"/>
                </a:cubicBezTo>
                <a:close/>
                <a:moveTo>
                  <a:pt x="114235" y="9718"/>
                </a:moveTo>
                <a:cubicBezTo>
                  <a:pt x="114363" y="9889"/>
                  <a:pt x="114383" y="10117"/>
                  <a:pt x="114288" y="10308"/>
                </a:cubicBezTo>
                <a:cubicBezTo>
                  <a:pt x="114193" y="10498"/>
                  <a:pt x="113998" y="10618"/>
                  <a:pt x="113786" y="10618"/>
                </a:cubicBezTo>
                <a:lnTo>
                  <a:pt x="113036" y="10618"/>
                </a:lnTo>
                <a:cubicBezTo>
                  <a:pt x="112362" y="10619"/>
                  <a:pt x="111726" y="10300"/>
                  <a:pt x="111316" y="9759"/>
                </a:cubicBezTo>
                <a:lnTo>
                  <a:pt x="109036" y="6700"/>
                </a:lnTo>
                <a:cubicBezTo>
                  <a:pt x="108866" y="6472"/>
                  <a:pt x="108569" y="6380"/>
                  <a:pt x="108299" y="6471"/>
                </a:cubicBezTo>
                <a:cubicBezTo>
                  <a:pt x="108029" y="6562"/>
                  <a:pt x="107847" y="6815"/>
                  <a:pt x="107847" y="7100"/>
                </a:cubicBezTo>
                <a:lnTo>
                  <a:pt x="107847" y="10109"/>
                </a:lnTo>
                <a:cubicBezTo>
                  <a:pt x="107847" y="10224"/>
                  <a:pt x="107802" y="10333"/>
                  <a:pt x="107721" y="10413"/>
                </a:cubicBezTo>
                <a:cubicBezTo>
                  <a:pt x="107641" y="10494"/>
                  <a:pt x="107531" y="10539"/>
                  <a:pt x="107417" y="10539"/>
                </a:cubicBezTo>
                <a:lnTo>
                  <a:pt x="106138" y="10540"/>
                </a:lnTo>
                <a:cubicBezTo>
                  <a:pt x="106000" y="10540"/>
                  <a:pt x="105868" y="10485"/>
                  <a:pt x="105770" y="10388"/>
                </a:cubicBezTo>
                <a:cubicBezTo>
                  <a:pt x="105673" y="10290"/>
                  <a:pt x="105618" y="10158"/>
                  <a:pt x="105618" y="10020"/>
                </a:cubicBezTo>
                <a:lnTo>
                  <a:pt x="105616" y="1062"/>
                </a:lnTo>
                <a:cubicBezTo>
                  <a:pt x="105616" y="742"/>
                  <a:pt x="105876" y="482"/>
                  <a:pt x="106196" y="482"/>
                </a:cubicBezTo>
                <a:lnTo>
                  <a:pt x="107356" y="482"/>
                </a:lnTo>
                <a:cubicBezTo>
                  <a:pt x="107491" y="482"/>
                  <a:pt x="107621" y="535"/>
                  <a:pt x="107716" y="628"/>
                </a:cubicBezTo>
                <a:cubicBezTo>
                  <a:pt x="107812" y="722"/>
                  <a:pt x="107866" y="849"/>
                  <a:pt x="107866" y="982"/>
                </a:cubicBezTo>
                <a:lnTo>
                  <a:pt x="107866" y="3631"/>
                </a:lnTo>
                <a:cubicBezTo>
                  <a:pt x="107866" y="3745"/>
                  <a:pt x="107936" y="3847"/>
                  <a:pt x="108041" y="3889"/>
                </a:cubicBezTo>
                <a:cubicBezTo>
                  <a:pt x="108147" y="3931"/>
                  <a:pt x="108268" y="3904"/>
                  <a:pt x="108346" y="3821"/>
                </a:cubicBezTo>
                <a:lnTo>
                  <a:pt x="110955" y="1061"/>
                </a:lnTo>
                <a:cubicBezTo>
                  <a:pt x="111312" y="679"/>
                  <a:pt x="111811" y="461"/>
                  <a:pt x="112334" y="461"/>
                </a:cubicBezTo>
                <a:lnTo>
                  <a:pt x="113694" y="461"/>
                </a:lnTo>
                <a:cubicBezTo>
                  <a:pt x="113923" y="461"/>
                  <a:pt x="114127" y="608"/>
                  <a:pt x="114200" y="826"/>
                </a:cubicBezTo>
                <a:cubicBezTo>
                  <a:pt x="114272" y="1043"/>
                  <a:pt x="114198" y="1283"/>
                  <a:pt x="114014" y="1421"/>
                </a:cubicBezTo>
                <a:lnTo>
                  <a:pt x="110975" y="3681"/>
                </a:lnTo>
                <a:cubicBezTo>
                  <a:pt x="110763" y="3840"/>
                  <a:pt x="110623" y="4077"/>
                  <a:pt x="110585" y="4339"/>
                </a:cubicBezTo>
                <a:cubicBezTo>
                  <a:pt x="110548" y="4602"/>
                  <a:pt x="110616" y="4868"/>
                  <a:pt x="110776" y="5080"/>
                </a:cubicBezTo>
                <a:lnTo>
                  <a:pt x="114235" y="9718"/>
                </a:lnTo>
                <a:close/>
                <a:moveTo>
                  <a:pt x="80080" y="4218"/>
                </a:moveTo>
                <a:quadBezTo>
                  <a:pt x="78470" y="5178"/>
                  <a:pt x="79100" y="8228"/>
                </a:quadBezTo>
                <a:quadBezTo>
                  <a:pt x="79250" y="8998"/>
                  <a:pt x="79900" y="9288"/>
                </a:quadBezTo>
                <a:cubicBezTo>
                  <a:pt x="80182" y="9417"/>
                  <a:pt x="80364" y="9711"/>
                  <a:pt x="80350" y="10013"/>
                </a:cubicBezTo>
                <a:cubicBezTo>
                  <a:pt x="80337" y="10315"/>
                  <a:pt x="80130" y="10556"/>
                  <a:pt x="79840" y="10608"/>
                </a:cubicBezTo>
                <a:quadBezTo>
                  <a:pt x="78590" y="10828"/>
                  <a:pt x="77460" y="10228"/>
                </a:quadBezTo>
                <a:cubicBezTo>
                  <a:pt x="77190" y="10087"/>
                  <a:pt x="77020" y="9805"/>
                  <a:pt x="77020" y="9498"/>
                </a:cubicBezTo>
                <a:lnTo>
                  <a:pt x="77020" y="5268"/>
                </a:lnTo>
                <a:cubicBezTo>
                  <a:pt x="77020" y="4984"/>
                  <a:pt x="76867" y="4724"/>
                  <a:pt x="76620" y="4588"/>
                </a:cubicBezTo>
                <a:lnTo>
                  <a:pt x="76190" y="4358"/>
                </a:lnTo>
                <a:cubicBezTo>
                  <a:pt x="75980" y="4242"/>
                  <a:pt x="75904" y="3978"/>
                  <a:pt x="76020" y="3768"/>
                </a:cubicBezTo>
                <a:lnTo>
                  <a:pt x="77350" y="1328"/>
                </a:lnTo>
                <a:cubicBezTo>
                  <a:pt x="77514" y="1029"/>
                  <a:pt x="77845" y="862"/>
                  <a:pt x="78183" y="908"/>
                </a:cubicBezTo>
                <a:cubicBezTo>
                  <a:pt x="78521" y="955"/>
                  <a:pt x="78794" y="1206"/>
                  <a:pt x="78870" y="1538"/>
                </a:cubicBezTo>
                <a:quadBezTo>
                  <a:pt x="79180" y="2898"/>
                  <a:pt x="80020" y="3258"/>
                </a:quadBezTo>
                <a:cubicBezTo>
                  <a:pt x="80205" y="3339"/>
                  <a:pt x="80330" y="3517"/>
                  <a:pt x="80342" y="3719"/>
                </a:cubicBezTo>
                <a:cubicBezTo>
                  <a:pt x="80355" y="3921"/>
                  <a:pt x="80254" y="4114"/>
                  <a:pt x="80080" y="4218"/>
                </a:cubicBezTo>
                <a:close/>
                <a:moveTo>
                  <a:pt x="15362" y="7315"/>
                </a:moveTo>
                <a:cubicBezTo>
                  <a:pt x="15365" y="8222"/>
                  <a:pt x="15008" y="9093"/>
                  <a:pt x="14369" y="9737"/>
                </a:cubicBezTo>
                <a:cubicBezTo>
                  <a:pt x="13730" y="10380"/>
                  <a:pt x="12861" y="10744"/>
                  <a:pt x="11954" y="10747"/>
                </a:cubicBezTo>
                <a:lnTo>
                  <a:pt x="11274" y="10749"/>
                </a:lnTo>
                <a:cubicBezTo>
                  <a:pt x="9385" y="10756"/>
                  <a:pt x="7849" y="9230"/>
                  <a:pt x="7842" y="7341"/>
                </a:cubicBezTo>
                <a:lnTo>
                  <a:pt x="7838" y="6181"/>
                </a:lnTo>
                <a:cubicBezTo>
                  <a:pt x="7831" y="4292"/>
                  <a:pt x="9357" y="2756"/>
                  <a:pt x="11246" y="2749"/>
                </a:cubicBezTo>
                <a:lnTo>
                  <a:pt x="11926" y="2747"/>
                </a:lnTo>
                <a:cubicBezTo>
                  <a:pt x="13815" y="2740"/>
                  <a:pt x="15351" y="4266"/>
                  <a:pt x="15358" y="6155"/>
                </a:cubicBezTo>
                <a:lnTo>
                  <a:pt x="15362" y="7315"/>
                </a:lnTo>
                <a:close/>
                <a:moveTo>
                  <a:pt x="50391" y="7311"/>
                </a:moveTo>
                <a:cubicBezTo>
                  <a:pt x="50394" y="9200"/>
                  <a:pt x="48866" y="10734"/>
                  <a:pt x="46977" y="10737"/>
                </a:cubicBezTo>
                <a:lnTo>
                  <a:pt x="46277" y="10739"/>
                </a:lnTo>
                <a:cubicBezTo>
                  <a:pt x="45370" y="10740"/>
                  <a:pt x="44499" y="10381"/>
                  <a:pt x="43857" y="9741"/>
                </a:cubicBezTo>
                <a:cubicBezTo>
                  <a:pt x="43214" y="9101"/>
                  <a:pt x="42853" y="8232"/>
                  <a:pt x="42851" y="7325"/>
                </a:cubicBezTo>
                <a:lnTo>
                  <a:pt x="42849" y="6165"/>
                </a:lnTo>
                <a:cubicBezTo>
                  <a:pt x="42846" y="4276"/>
                  <a:pt x="44374" y="2742"/>
                  <a:pt x="46263" y="2739"/>
                </a:cubicBezTo>
                <a:lnTo>
                  <a:pt x="46963" y="2737"/>
                </a:lnTo>
                <a:cubicBezTo>
                  <a:pt x="48852" y="2734"/>
                  <a:pt x="50386" y="4263"/>
                  <a:pt x="50389" y="6151"/>
                </a:cubicBezTo>
                <a:lnTo>
                  <a:pt x="50391" y="7311"/>
                </a:lnTo>
                <a:close/>
                <a:moveTo>
                  <a:pt x="18680" y="10638"/>
                </a:moveTo>
                <a:lnTo>
                  <a:pt x="18680" y="13078"/>
                </a:lnTo>
                <a:cubicBezTo>
                  <a:pt x="18680" y="13200"/>
                  <a:pt x="18632" y="13317"/>
                  <a:pt x="18545" y="13403"/>
                </a:cubicBezTo>
                <a:cubicBezTo>
                  <a:pt x="18459" y="13490"/>
                  <a:pt x="18342" y="13538"/>
                  <a:pt x="18220" y="13538"/>
                </a:cubicBezTo>
                <a:lnTo>
                  <a:pt x="17140" y="13538"/>
                </a:lnTo>
                <a:cubicBezTo>
                  <a:pt x="17015" y="13538"/>
                  <a:pt x="16896" y="13489"/>
                  <a:pt x="16808" y="13400"/>
                </a:cubicBezTo>
                <a:cubicBezTo>
                  <a:pt x="16720" y="13312"/>
                  <a:pt x="16670" y="13193"/>
                  <a:pt x="16670" y="13068"/>
                </a:cubicBezTo>
                <a:lnTo>
                  <a:pt x="16740" y="3798"/>
                </a:lnTo>
                <a:quadBezTo>
                  <a:pt x="16740" y="3758"/>
                  <a:pt x="16740" y="3718"/>
                </a:quadBezTo>
                <a:quadBezTo>
                  <a:pt x="16690" y="2178"/>
                  <a:pt x="18350" y="3198"/>
                </a:quadBezTo>
                <a:cubicBezTo>
                  <a:pt x="18632" y="3373"/>
                  <a:pt x="18983" y="3400"/>
                  <a:pt x="19290" y="3268"/>
                </a:cubicBezTo>
                <a:cubicBezTo>
                  <a:pt x="24150" y="1208"/>
                  <a:pt x="24770" y="7108"/>
                  <a:pt x="22950" y="9938"/>
                </a:cubicBezTo>
                <a:cubicBezTo>
                  <a:pt x="22752" y="10245"/>
                  <a:pt x="22439" y="10461"/>
                  <a:pt x="22080" y="10538"/>
                </a:cubicBezTo>
                <a:quadBezTo>
                  <a:pt x="20380" y="10878"/>
                  <a:pt x="19260" y="10298"/>
                </a:quadBezTo>
                <a:cubicBezTo>
                  <a:pt x="19137" y="10234"/>
                  <a:pt x="18989" y="10238"/>
                  <a:pt x="18871" y="10307"/>
                </a:cubicBezTo>
                <a:cubicBezTo>
                  <a:pt x="18752" y="10377"/>
                  <a:pt x="18680" y="10502"/>
                  <a:pt x="18680" y="10638"/>
                </a:cubicBezTo>
                <a:close/>
                <a:moveTo>
                  <a:pt x="31742" y="10312"/>
                </a:moveTo>
                <a:cubicBezTo>
                  <a:pt x="31618" y="10248"/>
                  <a:pt x="31470" y="10252"/>
                  <a:pt x="31351" y="10322"/>
                </a:cubicBezTo>
                <a:cubicBezTo>
                  <a:pt x="31232" y="10393"/>
                  <a:pt x="31160" y="10519"/>
                  <a:pt x="31161" y="10655"/>
                </a:cubicBezTo>
                <a:lnTo>
                  <a:pt x="31168" y="13103"/>
                </a:lnTo>
                <a:cubicBezTo>
                  <a:pt x="31169" y="13358"/>
                  <a:pt x="30963" y="13565"/>
                  <a:pt x="30708" y="13566"/>
                </a:cubicBezTo>
                <a:lnTo>
                  <a:pt x="29624" y="13570"/>
                </a:lnTo>
                <a:cubicBezTo>
                  <a:pt x="29364" y="13570"/>
                  <a:pt x="29152" y="13360"/>
                  <a:pt x="29151" y="13099"/>
                </a:cubicBezTo>
                <a:lnTo>
                  <a:pt x="29193" y="3798"/>
                </a:lnTo>
                <a:quadBezTo>
                  <a:pt x="29193" y="3758"/>
                  <a:pt x="29193" y="3717"/>
                </a:quadBezTo>
                <a:quadBezTo>
                  <a:pt x="29138" y="2172"/>
                  <a:pt x="30807" y="3191"/>
                </a:quadBezTo>
                <a:cubicBezTo>
                  <a:pt x="31090" y="3366"/>
                  <a:pt x="31443" y="3391"/>
                  <a:pt x="31750" y="3258"/>
                </a:cubicBezTo>
                <a:cubicBezTo>
                  <a:pt x="36620" y="1176"/>
                  <a:pt x="37261" y="7094"/>
                  <a:pt x="35443" y="9939"/>
                </a:cubicBezTo>
                <a:cubicBezTo>
                  <a:pt x="35245" y="10248"/>
                  <a:pt x="34931" y="10466"/>
                  <a:pt x="34572" y="10544"/>
                </a:cubicBezTo>
                <a:quadBezTo>
                  <a:pt x="32867" y="10891"/>
                  <a:pt x="31742" y="10312"/>
                </a:quadBezTo>
                <a:close/>
                <a:moveTo>
                  <a:pt x="39807" y="10106"/>
                </a:moveTo>
                <a:cubicBezTo>
                  <a:pt x="39808" y="10222"/>
                  <a:pt x="39762" y="10333"/>
                  <a:pt x="39681" y="10415"/>
                </a:cubicBezTo>
                <a:cubicBezTo>
                  <a:pt x="39599" y="10497"/>
                  <a:pt x="39488" y="10544"/>
                  <a:pt x="39373" y="10544"/>
                </a:cubicBezTo>
                <a:lnTo>
                  <a:pt x="38152" y="10550"/>
                </a:lnTo>
                <a:cubicBezTo>
                  <a:pt x="38033" y="10551"/>
                  <a:pt x="37919" y="10503"/>
                  <a:pt x="37835" y="10418"/>
                </a:cubicBezTo>
                <a:cubicBezTo>
                  <a:pt x="37751" y="10332"/>
                  <a:pt x="37703" y="10217"/>
                  <a:pt x="37703" y="10095"/>
                </a:cubicBezTo>
                <a:lnTo>
                  <a:pt x="37672" y="3415"/>
                </a:lnTo>
                <a:cubicBezTo>
                  <a:pt x="37672" y="3279"/>
                  <a:pt x="37726" y="3148"/>
                  <a:pt x="37823" y="3052"/>
                </a:cubicBezTo>
                <a:cubicBezTo>
                  <a:pt x="37919" y="2957"/>
                  <a:pt x="38050" y="2904"/>
                  <a:pt x="38186" y="2906"/>
                </a:cubicBezTo>
                <a:quadBezTo>
                  <a:pt x="38842" y="2913"/>
                  <a:pt x="39449" y="3268"/>
                </a:quadBezTo>
                <a:cubicBezTo>
                  <a:pt x="39734" y="3439"/>
                  <a:pt x="40086" y="3453"/>
                  <a:pt x="40382" y="3303"/>
                </a:cubicBezTo>
                <a:quadBezTo>
                  <a:pt x="40927" y="3032"/>
                  <a:pt x="41244" y="2952"/>
                </a:quadBezTo>
                <a:cubicBezTo>
                  <a:pt x="41667" y="2833"/>
                  <a:pt x="42111" y="3048"/>
                  <a:pt x="42281" y="3452"/>
                </a:cubicBezTo>
                <a:cubicBezTo>
                  <a:pt x="42452" y="3856"/>
                  <a:pt x="42295" y="4325"/>
                  <a:pt x="41917" y="4547"/>
                </a:cubicBezTo>
                <a:lnTo>
                  <a:pt x="40154" y="5577"/>
                </a:lnTo>
                <a:cubicBezTo>
                  <a:pt x="39928" y="5707"/>
                  <a:pt x="39789" y="5947"/>
                  <a:pt x="39790" y="6204"/>
                </a:cubicBezTo>
                <a:lnTo>
                  <a:pt x="39807" y="10106"/>
                </a:lnTo>
                <a:close/>
                <a:moveTo>
                  <a:pt x="60185" y="3423"/>
                </a:moveTo>
                <a:cubicBezTo>
                  <a:pt x="60184" y="3225"/>
                  <a:pt x="60343" y="3064"/>
                  <a:pt x="60540" y="3062"/>
                </a:cubicBezTo>
                <a:lnTo>
                  <a:pt x="61893" y="3052"/>
                </a:lnTo>
                <a:cubicBezTo>
                  <a:pt x="61988" y="3051"/>
                  <a:pt x="62080" y="3088"/>
                  <a:pt x="62147" y="3155"/>
                </a:cubicBezTo>
                <a:cubicBezTo>
                  <a:pt x="62215" y="3222"/>
                  <a:pt x="62253" y="3312"/>
                  <a:pt x="62254" y="3407"/>
                </a:cubicBezTo>
                <a:lnTo>
                  <a:pt x="62287" y="7903"/>
                </a:lnTo>
                <a:cubicBezTo>
                  <a:pt x="62289" y="8154"/>
                  <a:pt x="62391" y="8394"/>
                  <a:pt x="62569" y="8569"/>
                </a:cubicBezTo>
                <a:cubicBezTo>
                  <a:pt x="62748" y="8745"/>
                  <a:pt x="62989" y="8843"/>
                  <a:pt x="63240" y="8841"/>
                </a:cubicBezTo>
                <a:lnTo>
                  <a:pt x="63896" y="8836"/>
                </a:lnTo>
                <a:cubicBezTo>
                  <a:pt x="64467" y="8832"/>
                  <a:pt x="64927" y="8365"/>
                  <a:pt x="64923" y="7794"/>
                </a:cubicBezTo>
                <a:lnTo>
                  <a:pt x="64891" y="3577"/>
                </a:lnTo>
                <a:cubicBezTo>
                  <a:pt x="64890" y="3437"/>
                  <a:pt x="64946" y="3302"/>
                  <a:pt x="65046" y="3203"/>
                </a:cubicBezTo>
                <a:cubicBezTo>
                  <a:pt x="65146" y="3103"/>
                  <a:pt x="65282" y="3047"/>
                  <a:pt x="65424" y="3046"/>
                </a:cubicBezTo>
                <a:lnTo>
                  <a:pt x="66558" y="3037"/>
                </a:lnTo>
                <a:cubicBezTo>
                  <a:pt x="66795" y="3035"/>
                  <a:pt x="66987" y="3221"/>
                  <a:pt x="66989" y="3452"/>
                </a:cubicBezTo>
                <a:lnTo>
                  <a:pt x="67040" y="10196"/>
                </a:lnTo>
                <a:cubicBezTo>
                  <a:pt x="67041" y="10335"/>
                  <a:pt x="66976" y="10466"/>
                  <a:pt x="66865" y="10551"/>
                </a:cubicBezTo>
                <a:cubicBezTo>
                  <a:pt x="66755" y="10636"/>
                  <a:pt x="66610" y="10664"/>
                  <a:pt x="66476" y="10627"/>
                </a:cubicBezTo>
                <a:quadBezTo>
                  <a:pt x="64622" y="10134"/>
                  <a:pt x="62855" y="10664"/>
                </a:quadBezTo>
                <a:cubicBezTo>
                  <a:pt x="62240" y="10852"/>
                  <a:pt x="61573" y="10738"/>
                  <a:pt x="61055" y="10358"/>
                </a:cubicBezTo>
                <a:cubicBezTo>
                  <a:pt x="60537" y="9978"/>
                  <a:pt x="60229" y="9376"/>
                  <a:pt x="60225" y="8734"/>
                </a:cubicBezTo>
                <a:lnTo>
                  <a:pt x="60185" y="3423"/>
                </a:lnTo>
                <a:close/>
                <a:moveTo>
                  <a:pt x="70756" y="6784"/>
                </a:moveTo>
                <a:quadBezTo>
                  <a:pt x="70758" y="7691"/>
                  <a:pt x="71034" y="8364"/>
                </a:quadBezTo>
                <a:cubicBezTo>
                  <a:pt x="71179" y="8714"/>
                  <a:pt x="71497" y="8962"/>
                  <a:pt x="71873" y="9016"/>
                </a:cubicBezTo>
                <a:cubicBezTo>
                  <a:pt x="72250" y="9070"/>
                  <a:pt x="72628" y="8923"/>
                  <a:pt x="72870" y="8628"/>
                </a:cubicBezTo>
                <a:quadBezTo>
                  <a:pt x="73580" y="7768"/>
                  <a:pt x="74680" y="7738"/>
                </a:quadBezTo>
                <a:cubicBezTo>
                  <a:pt x="74925" y="7732"/>
                  <a:pt x="75155" y="7854"/>
                  <a:pt x="75288" y="8060"/>
                </a:cubicBezTo>
                <a:cubicBezTo>
                  <a:pt x="75420" y="8266"/>
                  <a:pt x="75434" y="8526"/>
                  <a:pt x="75325" y="8745"/>
                </a:cubicBezTo>
                <a:cubicBezTo>
                  <a:pt x="73550" y="12297"/>
                  <a:pt x="68584" y="11219"/>
                  <a:pt x="68575" y="6788"/>
                </a:cubicBezTo>
                <a:cubicBezTo>
                  <a:pt x="68566" y="2357"/>
                  <a:pt x="73529" y="1260"/>
                  <a:pt x="75317" y="4804"/>
                </a:cubicBezTo>
                <a:cubicBezTo>
                  <a:pt x="75427" y="5023"/>
                  <a:pt x="75414" y="5283"/>
                  <a:pt x="75282" y="5490"/>
                </a:cubicBezTo>
                <a:cubicBezTo>
                  <a:pt x="75151" y="5696"/>
                  <a:pt x="74921" y="5819"/>
                  <a:pt x="74676" y="5814"/>
                </a:cubicBezTo>
                <a:quadBezTo>
                  <a:pt x="73576" y="5788"/>
                  <a:pt x="72863" y="4931"/>
                </a:quadBezTo>
                <a:cubicBezTo>
                  <a:pt x="72620" y="4637"/>
                  <a:pt x="72241" y="4492"/>
                  <a:pt x="71865" y="4547"/>
                </a:cubicBezTo>
                <a:cubicBezTo>
                  <a:pt x="71489" y="4603"/>
                  <a:pt x="71171" y="4851"/>
                  <a:pt x="71028" y="5202"/>
                </a:cubicBezTo>
                <a:quadBezTo>
                  <a:pt x="70755" y="5876"/>
                  <a:pt x="70756" y="6784"/>
                </a:quadBezTo>
                <a:close/>
                <a:moveTo>
                  <a:pt x="83300" y="5288"/>
                </a:moveTo>
                <a:cubicBezTo>
                  <a:pt x="84670" y="6228"/>
                  <a:pt x="87220" y="6118"/>
                  <a:pt x="87500" y="7928"/>
                </a:cubicBezTo>
                <a:cubicBezTo>
                  <a:pt x="87682" y="9148"/>
                  <a:pt x="87063" y="10268"/>
                  <a:pt x="86070" y="10518"/>
                </a:cubicBezTo>
                <a:quadBezTo>
                  <a:pt x="82810" y="11358"/>
                  <a:pt x="81050" y="9278"/>
                </a:quadBezTo>
                <a:cubicBezTo>
                  <a:pt x="80806" y="8988"/>
                  <a:pt x="80803" y="8565"/>
                  <a:pt x="81043" y="8271"/>
                </a:cubicBezTo>
                <a:cubicBezTo>
                  <a:pt x="81282" y="7978"/>
                  <a:pt x="81697" y="7897"/>
                  <a:pt x="82030" y="8078"/>
                </a:cubicBezTo>
                <a:lnTo>
                  <a:pt x="84030" y="9168"/>
                </a:lnTo>
                <a:cubicBezTo>
                  <a:pt x="84439" y="9388"/>
                  <a:pt x="84934" y="9352"/>
                  <a:pt x="85300" y="9078"/>
                </a:cubicBezTo>
                <a:lnTo>
                  <a:pt x="85580" y="8878"/>
                </a:lnTo>
                <a:cubicBezTo>
                  <a:pt x="85678" y="8804"/>
                  <a:pt x="85734" y="8687"/>
                  <a:pt x="85728" y="8564"/>
                </a:cubicBezTo>
                <a:cubicBezTo>
                  <a:pt x="85722" y="8442"/>
                  <a:pt x="85655" y="8331"/>
                  <a:pt x="85550" y="8268"/>
                </a:cubicBezTo>
                <a:cubicBezTo>
                  <a:pt x="84310" y="7518"/>
                  <a:pt x="81980" y="7458"/>
                  <a:pt x="81270" y="5998"/>
                </a:cubicBezTo>
                <a:cubicBezTo>
                  <a:pt x="79830" y="3088"/>
                  <a:pt x="85820" y="1358"/>
                  <a:pt x="87460" y="4688"/>
                </a:cubicBezTo>
                <a:cubicBezTo>
                  <a:pt x="87550" y="4873"/>
                  <a:pt x="87520" y="5094"/>
                  <a:pt x="87384" y="5247"/>
                </a:cubicBezTo>
                <a:cubicBezTo>
                  <a:pt x="87248" y="5401"/>
                  <a:pt x="87033" y="5456"/>
                  <a:pt x="86840" y="5388"/>
                </a:cubicBezTo>
                <a:lnTo>
                  <a:pt x="84090" y="4398"/>
                </a:lnTo>
                <a:cubicBezTo>
                  <a:pt x="83896" y="4329"/>
                  <a:pt x="83679" y="4363"/>
                  <a:pt x="83510" y="4488"/>
                </a:cubicBezTo>
                <a:lnTo>
                  <a:pt x="83290" y="4658"/>
                </a:lnTo>
                <a:cubicBezTo>
                  <a:pt x="83189" y="4731"/>
                  <a:pt x="83130" y="4850"/>
                  <a:pt x="83132" y="4975"/>
                </a:cubicBezTo>
                <a:cubicBezTo>
                  <a:pt x="83134" y="5100"/>
                  <a:pt x="83197" y="5217"/>
                  <a:pt x="83300" y="5288"/>
                </a:cubicBezTo>
                <a:close/>
                <a:moveTo>
                  <a:pt x="11636" y="4549"/>
                </a:moveTo>
                <a:cubicBezTo>
                  <a:pt x="12580" y="4577"/>
                  <a:pt x="13316" y="5598"/>
                  <a:pt x="13279" y="6829"/>
                </a:cubicBezTo>
                <a:cubicBezTo>
                  <a:pt x="13243" y="8060"/>
                  <a:pt x="12448" y="9035"/>
                  <a:pt x="11504" y="9007"/>
                </a:cubicBezTo>
                <a:cubicBezTo>
                  <a:pt x="11051" y="8994"/>
                  <a:pt x="10623" y="8746"/>
                  <a:pt x="10315" y="8318"/>
                </a:cubicBezTo>
                <a:cubicBezTo>
                  <a:pt x="10006" y="7891"/>
                  <a:pt x="9843" y="7318"/>
                  <a:pt x="9861" y="6727"/>
                </a:cubicBezTo>
                <a:cubicBezTo>
                  <a:pt x="9878" y="6136"/>
                  <a:pt x="10075" y="5574"/>
                  <a:pt x="10408" y="5166"/>
                </a:cubicBezTo>
                <a:cubicBezTo>
                  <a:pt x="10741" y="4757"/>
                  <a:pt x="11183" y="4536"/>
                  <a:pt x="11636" y="4549"/>
                </a:cubicBezTo>
                <a:close/>
                <a:moveTo>
                  <a:pt x="21676" y="7634"/>
                </a:moveTo>
                <a:cubicBezTo>
                  <a:pt x="21670" y="7968"/>
                  <a:pt x="21532" y="8286"/>
                  <a:pt x="21291" y="8518"/>
                </a:cubicBezTo>
                <a:cubicBezTo>
                  <a:pt x="21051" y="8750"/>
                  <a:pt x="20728" y="8877"/>
                  <a:pt x="20394" y="8871"/>
                </a:cubicBezTo>
                <a:lnTo>
                  <a:pt x="19974" y="8864"/>
                </a:lnTo>
                <a:cubicBezTo>
                  <a:pt x="19278" y="8852"/>
                  <a:pt x="18724" y="8278"/>
                  <a:pt x="18736" y="7582"/>
                </a:cubicBezTo>
                <a:lnTo>
                  <a:pt x="18764" y="5982"/>
                </a:lnTo>
                <a:cubicBezTo>
                  <a:pt x="18770" y="5648"/>
                  <a:pt x="18908" y="5330"/>
                  <a:pt x="19149" y="5098"/>
                </a:cubicBezTo>
                <a:cubicBezTo>
                  <a:pt x="19389" y="4866"/>
                  <a:pt x="19712" y="4739"/>
                  <a:pt x="20046" y="4745"/>
                </a:cubicBezTo>
                <a:lnTo>
                  <a:pt x="20466" y="4752"/>
                </a:lnTo>
                <a:cubicBezTo>
                  <a:pt x="20800" y="4758"/>
                  <a:pt x="21118" y="4896"/>
                  <a:pt x="21350" y="5137"/>
                </a:cubicBezTo>
                <a:cubicBezTo>
                  <a:pt x="21582" y="5377"/>
                  <a:pt x="21710" y="5700"/>
                  <a:pt x="21704" y="6034"/>
                </a:cubicBezTo>
                <a:lnTo>
                  <a:pt x="21676" y="7634"/>
                </a:lnTo>
                <a:close/>
                <a:moveTo>
                  <a:pt x="32636" y="4659"/>
                </a:moveTo>
                <a:cubicBezTo>
                  <a:pt x="33046" y="4645"/>
                  <a:pt x="33448" y="4855"/>
                  <a:pt x="33753" y="5245"/>
                </a:cubicBezTo>
                <a:cubicBezTo>
                  <a:pt x="34057" y="5634"/>
                  <a:pt x="34239" y="6169"/>
                  <a:pt x="34259" y="6734"/>
                </a:cubicBezTo>
                <a:cubicBezTo>
                  <a:pt x="34279" y="7299"/>
                  <a:pt x="34134" y="7846"/>
                  <a:pt x="33858" y="8255"/>
                </a:cubicBezTo>
                <a:cubicBezTo>
                  <a:pt x="33581" y="8664"/>
                  <a:pt x="33195" y="8902"/>
                  <a:pt x="32784" y="8917"/>
                </a:cubicBezTo>
                <a:cubicBezTo>
                  <a:pt x="31929" y="8947"/>
                  <a:pt x="31202" y="8018"/>
                  <a:pt x="31161" y="6842"/>
                </a:cubicBezTo>
                <a:cubicBezTo>
                  <a:pt x="31120" y="5666"/>
                  <a:pt x="31780" y="4689"/>
                  <a:pt x="32636" y="4659"/>
                </a:cubicBezTo>
                <a:close/>
                <a:moveTo>
                  <a:pt x="46612" y="4568"/>
                </a:moveTo>
                <a:cubicBezTo>
                  <a:pt x="47557" y="4587"/>
                  <a:pt x="48303" y="5591"/>
                  <a:pt x="48280" y="6811"/>
                </a:cubicBezTo>
                <a:cubicBezTo>
                  <a:pt x="48256" y="8031"/>
                  <a:pt x="47472" y="9006"/>
                  <a:pt x="46528" y="8988"/>
                </a:cubicBezTo>
                <a:cubicBezTo>
                  <a:pt x="46074" y="8979"/>
                  <a:pt x="45644" y="8738"/>
                  <a:pt x="45331" y="8317"/>
                </a:cubicBezTo>
                <a:cubicBezTo>
                  <a:pt x="45018" y="7897"/>
                  <a:pt x="44849" y="7331"/>
                  <a:pt x="44860" y="6745"/>
                </a:cubicBezTo>
                <a:cubicBezTo>
                  <a:pt x="44872" y="6159"/>
                  <a:pt x="45062" y="5601"/>
                  <a:pt x="45391" y="5192"/>
                </a:cubicBezTo>
                <a:cubicBezTo>
                  <a:pt x="45720" y="4784"/>
                  <a:pt x="46159" y="4560"/>
                  <a:pt x="46612" y="4568"/>
                </a:cubicBezTo>
                <a:close/>
                <a:moveTo>
                  <a:pt x="54920" y="4688"/>
                </a:moveTo>
                <a:cubicBezTo>
                  <a:pt x="55782" y="4676"/>
                  <a:pt x="56493" y="5624"/>
                  <a:pt x="56510" y="6806"/>
                </a:cubicBezTo>
                <a:cubicBezTo>
                  <a:pt x="56518" y="7374"/>
                  <a:pt x="56361" y="7920"/>
                  <a:pt x="56074" y="8326"/>
                </a:cubicBezTo>
                <a:cubicBezTo>
                  <a:pt x="55787" y="8731"/>
                  <a:pt x="55394" y="8962"/>
                  <a:pt x="54980" y="8968"/>
                </a:cubicBezTo>
                <a:cubicBezTo>
                  <a:pt x="54118" y="8980"/>
                  <a:pt x="53407" y="8032"/>
                  <a:pt x="53390" y="6850"/>
                </a:cubicBezTo>
                <a:cubicBezTo>
                  <a:pt x="53382" y="6282"/>
                  <a:pt x="53539" y="5736"/>
                  <a:pt x="53826" y="5330"/>
                </a:cubicBezTo>
                <a:cubicBezTo>
                  <a:pt x="54113" y="4925"/>
                  <a:pt x="54506" y="4694"/>
                  <a:pt x="54920" y="4688"/>
                </a:cubicBezTo>
                <a:close/>
                <a:moveTo>
                  <a:pt x="100840" y="6848"/>
                </a:moveTo>
                <a:lnTo>
                  <a:pt x="100610" y="8598"/>
                </a:lnTo>
                <a:lnTo>
                  <a:pt x="99810" y="8558"/>
                </a:lnTo>
                <a:quadBezTo>
                  <a:pt x="100260" y="7758"/>
                  <a:pt x="100130" y="6618"/>
                </a:quadBezTo>
                <a:quadBezTo>
                  <a:pt x="100630" y="6678"/>
                  <a:pt x="100840" y="6848"/>
                </a:quadBezTo>
                <a:close/>
                <a:moveTo>
                  <a:pt x="100840" y="6848"/>
                </a:moveTo>
                <a:quadBezTo>
                  <a:pt x="102690" y="7288"/>
                  <a:pt x="101930" y="8398"/>
                </a:quadBezTo>
                <a:quadBezTo>
                  <a:pt x="101240" y="9408"/>
                  <a:pt x="100610" y="8598"/>
                </a:quadBezTo>
                <a:lnTo>
                  <a:pt x="100840" y="6848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27" name="bf-16"/>
          <p:cNvSpPr/>
          <p:nvPr/>
        </p:nvSpPr>
        <p:spPr>
          <a:xfrm>
            <a:off x="5963031" y="1921236"/>
            <a:ext cx="1175048" cy="126422"/>
          </a:xfrm>
          <a:custGeom>
            <a:avLst/>
            <a:gdLst/>
            <a:ahLst/>
            <a:cxnLst/>
            <a:rect l="0" t="0" r="r" b="b"/>
            <a:pathLst>
              <a:path w="123365" h="13273" stroke="1" extrusionOk="0">
                <a:moveTo>
                  <a:pt x="490" y="175"/>
                </a:moveTo>
                <a:lnTo>
                  <a:pt x="6150" y="175"/>
                </a:lnTo>
                <a:cubicBezTo>
                  <a:pt x="6523" y="175"/>
                  <a:pt x="6883" y="314"/>
                  <a:pt x="7160" y="565"/>
                </a:cubicBezTo>
                <a:quadBezTo>
                  <a:pt x="9130" y="2425"/>
                  <a:pt x="7600" y="4845"/>
                </a:quadBezTo>
                <a:cubicBezTo>
                  <a:pt x="7484" y="5032"/>
                  <a:pt x="7441" y="5253"/>
                  <a:pt x="7480" y="5465"/>
                </a:cubicBezTo>
                <a:lnTo>
                  <a:pt x="8280" y="9625"/>
                </a:lnTo>
                <a:cubicBezTo>
                  <a:pt x="8314" y="9795"/>
                  <a:pt x="8213" y="9960"/>
                  <a:pt x="8050" y="10005"/>
                </a:cubicBezTo>
                <a:lnTo>
                  <a:pt x="6780" y="10355"/>
                </a:lnTo>
                <a:cubicBezTo>
                  <a:pt x="6700" y="10377"/>
                  <a:pt x="6616" y="10365"/>
                  <a:pt x="6544" y="10324"/>
                </a:cubicBezTo>
                <a:cubicBezTo>
                  <a:pt x="6473" y="10283"/>
                  <a:pt x="6421" y="10215"/>
                  <a:pt x="6400" y="10135"/>
                </a:cubicBezTo>
                <a:lnTo>
                  <a:pt x="5470" y="6795"/>
                </a:lnTo>
                <a:cubicBezTo>
                  <a:pt x="5393" y="6518"/>
                  <a:pt x="5144" y="6325"/>
                  <a:pt x="4860" y="6325"/>
                </a:cubicBezTo>
                <a:lnTo>
                  <a:pt x="2590" y="6325"/>
                </a:lnTo>
                <a:cubicBezTo>
                  <a:pt x="2325" y="6325"/>
                  <a:pt x="2110" y="6545"/>
                  <a:pt x="2110" y="6815"/>
                </a:cubicBezTo>
                <a:lnTo>
                  <a:pt x="2110" y="9955"/>
                </a:lnTo>
                <a:cubicBezTo>
                  <a:pt x="2110" y="10035"/>
                  <a:pt x="2077" y="10111"/>
                  <a:pt x="2019" y="10168"/>
                </a:cubicBezTo>
                <a:cubicBezTo>
                  <a:pt x="1961" y="10224"/>
                  <a:pt x="1882" y="10255"/>
                  <a:pt x="1800" y="10255"/>
                </a:cubicBezTo>
                <a:lnTo>
                  <a:pt x="340" y="10255"/>
                </a:lnTo>
                <a:cubicBezTo>
                  <a:pt x="250" y="10255"/>
                  <a:pt x="163" y="10220"/>
                  <a:pt x="100" y="10156"/>
                </a:cubicBezTo>
                <a:cubicBezTo>
                  <a:pt x="36" y="10092"/>
                  <a:pt x="0" y="10006"/>
                  <a:pt x="0" y="9915"/>
                </a:cubicBezTo>
                <a:lnTo>
                  <a:pt x="0" y="665"/>
                </a:lnTo>
                <a:cubicBezTo>
                  <a:pt x="0" y="535"/>
                  <a:pt x="52" y="411"/>
                  <a:pt x="144" y="319"/>
                </a:cubicBezTo>
                <a:cubicBezTo>
                  <a:pt x="235" y="227"/>
                  <a:pt x="360" y="175"/>
                  <a:pt x="490" y="175"/>
                </a:cubicBezTo>
                <a:close/>
                <a:moveTo>
                  <a:pt x="64350" y="2985"/>
                </a:moveTo>
                <a:cubicBezTo>
                  <a:pt x="68920" y="1315"/>
                  <a:pt x="70030" y="5215"/>
                  <a:pt x="68650" y="8915"/>
                </a:cubicBezTo>
                <a:cubicBezTo>
                  <a:pt x="68281" y="9897"/>
                  <a:pt x="67257" y="10467"/>
                  <a:pt x="66230" y="10265"/>
                </a:cubicBezTo>
                <a:quadBezTo>
                  <a:pt x="64330" y="9895"/>
                  <a:pt x="62750" y="10275"/>
                </a:quadBezTo>
                <a:cubicBezTo>
                  <a:pt x="62571" y="10317"/>
                  <a:pt x="62382" y="10274"/>
                  <a:pt x="62238" y="10159"/>
                </a:cubicBezTo>
                <a:cubicBezTo>
                  <a:pt x="62094" y="10044"/>
                  <a:pt x="62010" y="9870"/>
                  <a:pt x="62010" y="9685"/>
                </a:cubicBezTo>
                <a:lnTo>
                  <a:pt x="62010" y="495"/>
                </a:lnTo>
                <a:cubicBezTo>
                  <a:pt x="62010" y="291"/>
                  <a:pt x="62171" y="125"/>
                  <a:pt x="62370" y="125"/>
                </a:cubicBezTo>
                <a:lnTo>
                  <a:pt x="63510" y="125"/>
                </a:lnTo>
                <a:cubicBezTo>
                  <a:pt x="63635" y="125"/>
                  <a:pt x="63754" y="176"/>
                  <a:pt x="63842" y="266"/>
                </a:cubicBezTo>
                <a:cubicBezTo>
                  <a:pt x="63931" y="356"/>
                  <a:pt x="63980" y="478"/>
                  <a:pt x="63980" y="605"/>
                </a:cubicBezTo>
                <a:lnTo>
                  <a:pt x="63980" y="2725"/>
                </a:lnTo>
                <a:cubicBezTo>
                  <a:pt x="63980" y="2815"/>
                  <a:pt x="64024" y="2899"/>
                  <a:pt x="64097" y="2951"/>
                </a:cubicBezTo>
                <a:cubicBezTo>
                  <a:pt x="64171" y="3002"/>
                  <a:pt x="64265" y="3015"/>
                  <a:pt x="64350" y="2985"/>
                </a:cubicBezTo>
                <a:close/>
                <a:moveTo>
                  <a:pt x="105580" y="65"/>
                </a:moveTo>
                <a:cubicBezTo>
                  <a:pt x="105912" y="128"/>
                  <a:pt x="106148" y="401"/>
                  <a:pt x="106176" y="754"/>
                </a:cubicBezTo>
                <a:cubicBezTo>
                  <a:pt x="106205" y="1108"/>
                  <a:pt x="106021" y="1472"/>
                  <a:pt x="105710" y="1675"/>
                </a:cubicBezTo>
                <a:quadBezTo>
                  <a:pt x="105310" y="1935"/>
                  <a:pt x="104630" y="1665"/>
                </a:quadBezTo>
                <a:cubicBezTo>
                  <a:pt x="104272" y="1520"/>
                  <a:pt x="104014" y="1171"/>
                  <a:pt x="103991" y="801"/>
                </a:cubicBezTo>
                <a:cubicBezTo>
                  <a:pt x="103968" y="432"/>
                  <a:pt x="104186" y="127"/>
                  <a:pt x="104530" y="45"/>
                </a:cubicBezTo>
                <a:quadBezTo>
                  <a:pt x="104930" y="-55"/>
                  <a:pt x="105580" y="65"/>
                </a:quadBezTo>
                <a:close/>
                <a:moveTo>
                  <a:pt x="2087" y="2232"/>
                </a:moveTo>
                <a:cubicBezTo>
                  <a:pt x="2086" y="2131"/>
                  <a:pt x="2125" y="2034"/>
                  <a:pt x="2195" y="1962"/>
                </a:cubicBezTo>
                <a:cubicBezTo>
                  <a:pt x="2265" y="1890"/>
                  <a:pt x="2361" y="1848"/>
                  <a:pt x="2462" y="1847"/>
                </a:cubicBezTo>
                <a:lnTo>
                  <a:pt x="4602" y="1817"/>
                </a:lnTo>
                <a:cubicBezTo>
                  <a:pt x="5320" y="1807"/>
                  <a:pt x="5906" y="2144"/>
                  <a:pt x="5912" y="2569"/>
                </a:cubicBezTo>
                <a:lnTo>
                  <a:pt x="5927" y="3629"/>
                </a:lnTo>
                <a:cubicBezTo>
                  <a:pt x="5933" y="4054"/>
                  <a:pt x="5356" y="4407"/>
                  <a:pt x="4638" y="4417"/>
                </a:cubicBezTo>
                <a:lnTo>
                  <a:pt x="2498" y="4447"/>
                </a:lnTo>
                <a:cubicBezTo>
                  <a:pt x="2398" y="4448"/>
                  <a:pt x="2300" y="4409"/>
                  <a:pt x="2228" y="4339"/>
                </a:cubicBezTo>
                <a:cubicBezTo>
                  <a:pt x="2156" y="4269"/>
                  <a:pt x="2114" y="4173"/>
                  <a:pt x="2113" y="4072"/>
                </a:cubicBezTo>
                <a:lnTo>
                  <a:pt x="2087" y="2232"/>
                </a:lnTo>
                <a:close/>
                <a:moveTo>
                  <a:pt x="55981" y="7970"/>
                </a:moveTo>
                <a:cubicBezTo>
                  <a:pt x="56212" y="7947"/>
                  <a:pt x="56433" y="8063"/>
                  <a:pt x="56545" y="8266"/>
                </a:cubicBezTo>
                <a:cubicBezTo>
                  <a:pt x="56657" y="8468"/>
                  <a:pt x="56638" y="8718"/>
                  <a:pt x="56497" y="8901"/>
                </a:cubicBezTo>
                <a:cubicBezTo>
                  <a:pt x="53452" y="12843"/>
                  <a:pt x="47860" y="8951"/>
                  <a:pt x="50218" y="4265"/>
                </a:cubicBezTo>
                <a:quadBezTo>
                  <a:pt x="51086" y="2515"/>
                  <a:pt x="53514" y="2476"/>
                </a:quadBezTo>
                <a:quadBezTo>
                  <a:pt x="55892" y="2436"/>
                  <a:pt x="57054" y="5764"/>
                </a:quadBezTo>
                <a:cubicBezTo>
                  <a:pt x="57159" y="6066"/>
                  <a:pt x="57110" y="6400"/>
                  <a:pt x="56923" y="6659"/>
                </a:cubicBezTo>
                <a:cubicBezTo>
                  <a:pt x="56735" y="6918"/>
                  <a:pt x="56433" y="7070"/>
                  <a:pt x="56112" y="7066"/>
                </a:cubicBezTo>
                <a:lnTo>
                  <a:pt x="52531" y="7020"/>
                </a:lnTo>
                <a:cubicBezTo>
                  <a:pt x="52378" y="7018"/>
                  <a:pt x="52235" y="7091"/>
                  <a:pt x="52144" y="7216"/>
                </a:cubicBezTo>
                <a:cubicBezTo>
                  <a:pt x="52054" y="7341"/>
                  <a:pt x="52028" y="7503"/>
                  <a:pt x="52075" y="7651"/>
                </a:cubicBezTo>
                <a:quadBezTo>
                  <a:pt x="52535" y="9070"/>
                  <a:pt x="53746" y="8528"/>
                </a:quadBezTo>
                <a:quadBezTo>
                  <a:pt x="54686" y="8102"/>
                  <a:pt x="55981" y="7970"/>
                </a:quadBezTo>
                <a:close/>
                <a:moveTo>
                  <a:pt x="111311" y="2339"/>
                </a:moveTo>
                <a:cubicBezTo>
                  <a:pt x="112321" y="2295"/>
                  <a:pt x="113308" y="2685"/>
                  <a:pt x="114055" y="3422"/>
                </a:cubicBezTo>
                <a:cubicBezTo>
                  <a:pt x="114802" y="4159"/>
                  <a:pt x="115249" y="5183"/>
                  <a:pt x="115296" y="6269"/>
                </a:cubicBezTo>
                <a:cubicBezTo>
                  <a:pt x="115395" y="8531"/>
                  <a:pt x="113771" y="10440"/>
                  <a:pt x="111669" y="10532"/>
                </a:cubicBezTo>
                <a:cubicBezTo>
                  <a:pt x="110659" y="10576"/>
                  <a:pt x="109672" y="10186"/>
                  <a:pt x="108925" y="9449"/>
                </a:cubicBezTo>
                <a:cubicBezTo>
                  <a:pt x="108178" y="8712"/>
                  <a:pt x="107731" y="7688"/>
                  <a:pt x="107684" y="6602"/>
                </a:cubicBezTo>
                <a:cubicBezTo>
                  <a:pt x="107585" y="4339"/>
                  <a:pt x="109209" y="2431"/>
                  <a:pt x="111311" y="2339"/>
                </a:cubicBezTo>
                <a:close/>
                <a:moveTo>
                  <a:pt x="15521" y="7930"/>
                </a:moveTo>
                <a:cubicBezTo>
                  <a:pt x="15751" y="7903"/>
                  <a:pt x="15975" y="8015"/>
                  <a:pt x="16090" y="8216"/>
                </a:cubicBezTo>
                <a:cubicBezTo>
                  <a:pt x="16206" y="8416"/>
                  <a:pt x="16191" y="8666"/>
                  <a:pt x="16053" y="8852"/>
                </a:cubicBezTo>
                <a:cubicBezTo>
                  <a:pt x="13079" y="12849"/>
                  <a:pt x="7416" y="9057"/>
                  <a:pt x="9691" y="4328"/>
                </a:cubicBezTo>
                <a:quadBezTo>
                  <a:pt x="10527" y="2562"/>
                  <a:pt x="12955" y="2479"/>
                </a:quadBezTo>
                <a:quadBezTo>
                  <a:pt x="15333" y="2397"/>
                  <a:pt x="16555" y="5705"/>
                </a:quadBezTo>
                <a:cubicBezTo>
                  <a:pt x="16665" y="6005"/>
                  <a:pt x="16622" y="6339"/>
                  <a:pt x="16439" y="6602"/>
                </a:cubicBezTo>
                <a:cubicBezTo>
                  <a:pt x="16256" y="6864"/>
                  <a:pt x="15957" y="7022"/>
                  <a:pt x="15636" y="7023"/>
                </a:cubicBezTo>
                <a:lnTo>
                  <a:pt x="12053" y="7042"/>
                </a:lnTo>
                <a:cubicBezTo>
                  <a:pt x="11901" y="7043"/>
                  <a:pt x="11758" y="7118"/>
                  <a:pt x="11670" y="7245"/>
                </a:cubicBezTo>
                <a:cubicBezTo>
                  <a:pt x="11582" y="7371"/>
                  <a:pt x="11560" y="7534"/>
                  <a:pt x="11609" y="7681"/>
                </a:cubicBezTo>
                <a:quadBezTo>
                  <a:pt x="12094" y="9092"/>
                  <a:pt x="13295" y="8528"/>
                </a:quadBezTo>
                <a:quadBezTo>
                  <a:pt x="14228" y="8086"/>
                  <a:pt x="15521" y="7930"/>
                </a:quadBezTo>
                <a:close/>
                <a:moveTo>
                  <a:pt x="20877" y="7187"/>
                </a:moveTo>
                <a:quadBezTo>
                  <a:pt x="21244" y="7226"/>
                  <a:pt x="22195" y="3417"/>
                </a:quadBezTo>
                <a:cubicBezTo>
                  <a:pt x="22310" y="2958"/>
                  <a:pt x="22724" y="2635"/>
                  <a:pt x="23200" y="2635"/>
                </a:cubicBezTo>
                <a:lnTo>
                  <a:pt x="23990" y="2635"/>
                </a:lnTo>
                <a:cubicBezTo>
                  <a:pt x="24175" y="2635"/>
                  <a:pt x="24348" y="2726"/>
                  <a:pt x="24453" y="2877"/>
                </a:cubicBezTo>
                <a:cubicBezTo>
                  <a:pt x="24559" y="3029"/>
                  <a:pt x="24584" y="3222"/>
                  <a:pt x="24520" y="3395"/>
                </a:cubicBezTo>
                <a:lnTo>
                  <a:pt x="22290" y="9505"/>
                </a:lnTo>
                <a:cubicBezTo>
                  <a:pt x="22160" y="9863"/>
                  <a:pt x="21845" y="10123"/>
                  <a:pt x="21467" y="10184"/>
                </a:cubicBezTo>
                <a:quadBezTo>
                  <a:pt x="21312" y="10208"/>
                  <a:pt x="20820" y="10204"/>
                </a:quadBezTo>
                <a:quadBezTo>
                  <a:pt x="20334" y="10200"/>
                  <a:pt x="20179" y="10174"/>
                </a:quadBezTo>
                <a:cubicBezTo>
                  <a:pt x="19802" y="10106"/>
                  <a:pt x="19491" y="9842"/>
                  <a:pt x="19368" y="9482"/>
                </a:cubicBezTo>
                <a:lnTo>
                  <a:pt x="17238" y="3336"/>
                </a:lnTo>
                <a:cubicBezTo>
                  <a:pt x="17177" y="3162"/>
                  <a:pt x="17205" y="2968"/>
                  <a:pt x="17313" y="2819"/>
                </a:cubicBezTo>
                <a:cubicBezTo>
                  <a:pt x="17421" y="2669"/>
                  <a:pt x="17596" y="2582"/>
                  <a:pt x="17780" y="2585"/>
                </a:cubicBezTo>
                <a:lnTo>
                  <a:pt x="18570" y="2598"/>
                </a:lnTo>
                <a:cubicBezTo>
                  <a:pt x="19046" y="2605"/>
                  <a:pt x="19455" y="2934"/>
                  <a:pt x="19562" y="3395"/>
                </a:cubicBezTo>
                <a:quadBezTo>
                  <a:pt x="20451" y="7219"/>
                  <a:pt x="20877" y="7187"/>
                </a:quadBezTo>
                <a:close/>
                <a:moveTo>
                  <a:pt x="31264" y="7941"/>
                </a:moveTo>
                <a:cubicBezTo>
                  <a:pt x="31494" y="7915"/>
                  <a:pt x="31718" y="8029"/>
                  <a:pt x="31833" y="8231"/>
                </a:cubicBezTo>
                <a:cubicBezTo>
                  <a:pt x="31948" y="8433"/>
                  <a:pt x="31932" y="8684"/>
                  <a:pt x="31792" y="8869"/>
                </a:cubicBezTo>
                <a:cubicBezTo>
                  <a:pt x="28784" y="12860"/>
                  <a:pt x="23127" y="9023"/>
                  <a:pt x="25437" y="4292"/>
                </a:cubicBezTo>
                <a:quadBezTo>
                  <a:pt x="26286" y="2526"/>
                  <a:pt x="28722" y="2458"/>
                </a:quadBezTo>
                <a:quadBezTo>
                  <a:pt x="31108" y="2390"/>
                  <a:pt x="32314" y="5715"/>
                </a:quadBezTo>
                <a:cubicBezTo>
                  <a:pt x="32423" y="6016"/>
                  <a:pt x="32378" y="6352"/>
                  <a:pt x="32193" y="6614"/>
                </a:cubicBezTo>
                <a:cubicBezTo>
                  <a:pt x="32008" y="6876"/>
                  <a:pt x="31706" y="7032"/>
                  <a:pt x="31384" y="7032"/>
                </a:cubicBezTo>
                <a:lnTo>
                  <a:pt x="27790" y="7029"/>
                </a:lnTo>
                <a:cubicBezTo>
                  <a:pt x="27637" y="7029"/>
                  <a:pt x="27494" y="7104"/>
                  <a:pt x="27405" y="7231"/>
                </a:cubicBezTo>
                <a:cubicBezTo>
                  <a:pt x="27316" y="7357"/>
                  <a:pt x="27292" y="7520"/>
                  <a:pt x="27341" y="7668"/>
                </a:cubicBezTo>
                <a:quadBezTo>
                  <a:pt x="27819" y="9086"/>
                  <a:pt x="29027" y="8528"/>
                </a:quadBezTo>
                <a:quadBezTo>
                  <a:pt x="29966" y="8089"/>
                  <a:pt x="31264" y="7941"/>
                </a:quadBezTo>
                <a:close/>
                <a:moveTo>
                  <a:pt x="39790" y="10220"/>
                </a:moveTo>
                <a:lnTo>
                  <a:pt x="38401" y="10226"/>
                </a:lnTo>
                <a:cubicBezTo>
                  <a:pt x="38311" y="10227"/>
                  <a:pt x="38225" y="10193"/>
                  <a:pt x="38161" y="10132"/>
                </a:cubicBezTo>
                <a:cubicBezTo>
                  <a:pt x="38098" y="10071"/>
                  <a:pt x="38062" y="9987"/>
                  <a:pt x="38061" y="9900"/>
                </a:cubicBezTo>
                <a:lnTo>
                  <a:pt x="38039" y="5363"/>
                </a:lnTo>
                <a:cubicBezTo>
                  <a:pt x="38036" y="4831"/>
                  <a:pt x="37603" y="4402"/>
                  <a:pt x="37071" y="4405"/>
                </a:cubicBezTo>
                <a:lnTo>
                  <a:pt x="36565" y="4407"/>
                </a:lnTo>
                <a:cubicBezTo>
                  <a:pt x="36254" y="4409"/>
                  <a:pt x="35956" y="4534"/>
                  <a:pt x="35738" y="4755"/>
                </a:cubicBezTo>
                <a:cubicBezTo>
                  <a:pt x="35519" y="4975"/>
                  <a:pt x="35397" y="5274"/>
                  <a:pt x="35399" y="5585"/>
                </a:cubicBezTo>
                <a:lnTo>
                  <a:pt x="35419" y="9705"/>
                </a:lnTo>
                <a:cubicBezTo>
                  <a:pt x="35421" y="9985"/>
                  <a:pt x="35195" y="10213"/>
                  <a:pt x="34915" y="10214"/>
                </a:cubicBezTo>
                <a:lnTo>
                  <a:pt x="33833" y="10219"/>
                </a:lnTo>
                <a:cubicBezTo>
                  <a:pt x="33702" y="10220"/>
                  <a:pt x="33575" y="10168"/>
                  <a:pt x="33481" y="10076"/>
                </a:cubicBezTo>
                <a:cubicBezTo>
                  <a:pt x="33388" y="9983"/>
                  <a:pt x="33335" y="9857"/>
                  <a:pt x="33334" y="9725"/>
                </a:cubicBezTo>
                <a:lnTo>
                  <a:pt x="33301" y="3093"/>
                </a:lnTo>
                <a:cubicBezTo>
                  <a:pt x="33301" y="2939"/>
                  <a:pt x="33372" y="2794"/>
                  <a:pt x="33493" y="2702"/>
                </a:cubicBezTo>
                <a:cubicBezTo>
                  <a:pt x="33613" y="2609"/>
                  <a:pt x="33770" y="2580"/>
                  <a:pt x="33915" y="2623"/>
                </a:cubicBezTo>
                <a:quadBezTo>
                  <a:pt x="35565" y="3122"/>
                  <a:pt x="37479" y="2546"/>
                </a:quadBezTo>
                <a:cubicBezTo>
                  <a:pt x="38100" y="2358"/>
                  <a:pt x="38773" y="2474"/>
                  <a:pt x="39295" y="2859"/>
                </a:cubicBezTo>
                <a:cubicBezTo>
                  <a:pt x="39817" y="3243"/>
                  <a:pt x="40126" y="3851"/>
                  <a:pt x="40129" y="4499"/>
                </a:cubicBezTo>
                <a:lnTo>
                  <a:pt x="40156" y="9860"/>
                </a:lnTo>
                <a:cubicBezTo>
                  <a:pt x="40157" y="9955"/>
                  <a:pt x="40118" y="10046"/>
                  <a:pt x="40050" y="10114"/>
                </a:cubicBezTo>
                <a:cubicBezTo>
                  <a:pt x="39981" y="10181"/>
                  <a:pt x="39888" y="10219"/>
                  <a:pt x="39790" y="10220"/>
                </a:cubicBezTo>
                <a:close/>
                <a:moveTo>
                  <a:pt x="42145" y="2685"/>
                </a:moveTo>
                <a:lnTo>
                  <a:pt x="43532" y="2675"/>
                </a:lnTo>
                <a:cubicBezTo>
                  <a:pt x="43718" y="2673"/>
                  <a:pt x="43870" y="2819"/>
                  <a:pt x="43872" y="2999"/>
                </a:cubicBezTo>
                <a:lnTo>
                  <a:pt x="43904" y="7528"/>
                </a:lnTo>
                <a:cubicBezTo>
                  <a:pt x="43908" y="8058"/>
                  <a:pt x="44341" y="8486"/>
                  <a:pt x="44872" y="8482"/>
                </a:cubicBezTo>
                <a:lnTo>
                  <a:pt x="45378" y="8478"/>
                </a:lnTo>
                <a:cubicBezTo>
                  <a:pt x="46023" y="8473"/>
                  <a:pt x="46543" y="7946"/>
                  <a:pt x="46538" y="7301"/>
                </a:cubicBezTo>
                <a:lnTo>
                  <a:pt x="46509" y="3188"/>
                </a:lnTo>
                <a:cubicBezTo>
                  <a:pt x="46507" y="2909"/>
                  <a:pt x="46731" y="2681"/>
                  <a:pt x="47010" y="2679"/>
                </a:cubicBezTo>
                <a:lnTo>
                  <a:pt x="48091" y="2672"/>
                </a:lnTo>
                <a:cubicBezTo>
                  <a:pt x="48222" y="2671"/>
                  <a:pt x="48348" y="2722"/>
                  <a:pt x="48442" y="2814"/>
                </a:cubicBezTo>
                <a:cubicBezTo>
                  <a:pt x="48536" y="2906"/>
                  <a:pt x="48589" y="3032"/>
                  <a:pt x="48590" y="3163"/>
                </a:cubicBezTo>
                <a:lnTo>
                  <a:pt x="48637" y="9783"/>
                </a:lnTo>
                <a:cubicBezTo>
                  <a:pt x="48638" y="9936"/>
                  <a:pt x="48568" y="10081"/>
                  <a:pt x="48447" y="10174"/>
                </a:cubicBezTo>
                <a:cubicBezTo>
                  <a:pt x="48327" y="10267"/>
                  <a:pt x="48171" y="10296"/>
                  <a:pt x="48026" y="10253"/>
                </a:cubicBezTo>
                <a:quadBezTo>
                  <a:pt x="46378" y="9759"/>
                  <a:pt x="44469" y="10338"/>
                </a:quadBezTo>
                <a:cubicBezTo>
                  <a:pt x="43850" y="10527"/>
                  <a:pt x="43178" y="10412"/>
                  <a:pt x="42656" y="10030"/>
                </a:cubicBezTo>
                <a:cubicBezTo>
                  <a:pt x="42134" y="9647"/>
                  <a:pt x="41824" y="9041"/>
                  <a:pt x="41820" y="8395"/>
                </a:cubicBezTo>
                <a:lnTo>
                  <a:pt x="41781" y="3044"/>
                </a:lnTo>
                <a:cubicBezTo>
                  <a:pt x="41780" y="2847"/>
                  <a:pt x="41943" y="2686"/>
                  <a:pt x="42145" y="2685"/>
                </a:cubicBezTo>
                <a:close/>
                <a:moveTo>
                  <a:pt x="73850" y="7115"/>
                </a:moveTo>
                <a:lnTo>
                  <a:pt x="75030" y="3025"/>
                </a:lnTo>
                <a:cubicBezTo>
                  <a:pt x="75101" y="2777"/>
                  <a:pt x="75330" y="2605"/>
                  <a:pt x="75590" y="2605"/>
                </a:cubicBezTo>
                <a:lnTo>
                  <a:pt x="76690" y="2605"/>
                </a:lnTo>
                <a:cubicBezTo>
                  <a:pt x="76830" y="2605"/>
                  <a:pt x="76962" y="2672"/>
                  <a:pt x="77045" y="2785"/>
                </a:cubicBezTo>
                <a:cubicBezTo>
                  <a:pt x="77128" y="2897"/>
                  <a:pt x="77152" y="3042"/>
                  <a:pt x="77110" y="3175"/>
                </a:cubicBezTo>
                <a:quadBezTo>
                  <a:pt x="75780" y="7285"/>
                  <a:pt x="74110" y="11745"/>
                </a:quadBezTo>
                <a:cubicBezTo>
                  <a:pt x="73560" y="13215"/>
                  <a:pt x="72560" y="13475"/>
                  <a:pt x="71210" y="13145"/>
                </a:cubicBezTo>
                <a:cubicBezTo>
                  <a:pt x="70902" y="13067"/>
                  <a:pt x="70681" y="12798"/>
                  <a:pt x="70665" y="12480"/>
                </a:cubicBezTo>
                <a:cubicBezTo>
                  <a:pt x="70648" y="12163"/>
                  <a:pt x="70841" y="11873"/>
                  <a:pt x="71140" y="11765"/>
                </a:cubicBezTo>
                <a:lnTo>
                  <a:pt x="72070" y="11425"/>
                </a:lnTo>
                <a:cubicBezTo>
                  <a:pt x="72266" y="11354"/>
                  <a:pt x="72426" y="11207"/>
                  <a:pt x="72514" y="11018"/>
                </a:cubicBezTo>
                <a:cubicBezTo>
                  <a:pt x="72602" y="10828"/>
                  <a:pt x="72612" y="10612"/>
                  <a:pt x="72540" y="10415"/>
                </a:cubicBezTo>
                <a:lnTo>
                  <a:pt x="69930" y="3225"/>
                </a:lnTo>
                <a:cubicBezTo>
                  <a:pt x="69851" y="3008"/>
                  <a:pt x="69901" y="2766"/>
                  <a:pt x="70059" y="2597"/>
                </a:cubicBezTo>
                <a:cubicBezTo>
                  <a:pt x="70218" y="2428"/>
                  <a:pt x="70457" y="2362"/>
                  <a:pt x="70680" y="2425"/>
                </a:cubicBezTo>
                <a:lnTo>
                  <a:pt x="71670" y="2715"/>
                </a:lnTo>
                <a:cubicBezTo>
                  <a:pt x="71859" y="2772"/>
                  <a:pt x="72011" y="2917"/>
                  <a:pt x="72080" y="3105"/>
                </a:cubicBezTo>
                <a:lnTo>
                  <a:pt x="73540" y="7125"/>
                </a:lnTo>
                <a:cubicBezTo>
                  <a:pt x="73564" y="7191"/>
                  <a:pt x="73628" y="7234"/>
                  <a:pt x="73699" y="7232"/>
                </a:cubicBezTo>
                <a:cubicBezTo>
                  <a:pt x="73769" y="7230"/>
                  <a:pt x="73830" y="7183"/>
                  <a:pt x="73850" y="7115"/>
                </a:cubicBezTo>
                <a:close/>
                <a:moveTo>
                  <a:pt x="84388" y="9767"/>
                </a:moveTo>
                <a:cubicBezTo>
                  <a:pt x="84388" y="9881"/>
                  <a:pt x="84343" y="9991"/>
                  <a:pt x="84262" y="10072"/>
                </a:cubicBezTo>
                <a:cubicBezTo>
                  <a:pt x="84181" y="10153"/>
                  <a:pt x="84071" y="10199"/>
                  <a:pt x="83957" y="10199"/>
                </a:cubicBezTo>
                <a:lnTo>
                  <a:pt x="82750" y="10201"/>
                </a:lnTo>
                <a:cubicBezTo>
                  <a:pt x="82633" y="10202"/>
                  <a:pt x="82521" y="10154"/>
                  <a:pt x="82438" y="10070"/>
                </a:cubicBezTo>
                <a:cubicBezTo>
                  <a:pt x="82355" y="9985"/>
                  <a:pt x="82308" y="9871"/>
                  <a:pt x="82308" y="9751"/>
                </a:cubicBezTo>
                <a:lnTo>
                  <a:pt x="82295" y="3150"/>
                </a:lnTo>
                <a:cubicBezTo>
                  <a:pt x="82294" y="3015"/>
                  <a:pt x="82348" y="2886"/>
                  <a:pt x="82444" y="2792"/>
                </a:cubicBezTo>
                <a:cubicBezTo>
                  <a:pt x="82540" y="2698"/>
                  <a:pt x="82669" y="2646"/>
                  <a:pt x="82804" y="2648"/>
                </a:cubicBezTo>
                <a:quadBezTo>
                  <a:pt x="83451" y="2657"/>
                  <a:pt x="84050" y="3009"/>
                </a:quadBezTo>
                <a:cubicBezTo>
                  <a:pt x="84331" y="3179"/>
                  <a:pt x="84680" y="3193"/>
                  <a:pt x="84972" y="3046"/>
                </a:cubicBezTo>
                <a:quadBezTo>
                  <a:pt x="85511" y="2780"/>
                  <a:pt x="85825" y="2701"/>
                </a:quadBezTo>
                <a:cubicBezTo>
                  <a:pt x="86243" y="2585"/>
                  <a:pt x="86681" y="2798"/>
                  <a:pt x="86849" y="3198"/>
                </a:cubicBezTo>
                <a:cubicBezTo>
                  <a:pt x="87016" y="3598"/>
                  <a:pt x="86861" y="4061"/>
                  <a:pt x="86486" y="4279"/>
                </a:cubicBezTo>
                <a:lnTo>
                  <a:pt x="84742" y="5293"/>
                </a:lnTo>
                <a:cubicBezTo>
                  <a:pt x="84518" y="5421"/>
                  <a:pt x="84379" y="5657"/>
                  <a:pt x="84380" y="5912"/>
                </a:cubicBezTo>
                <a:lnTo>
                  <a:pt x="84388" y="9767"/>
                </a:lnTo>
                <a:close/>
                <a:moveTo>
                  <a:pt x="93493" y="7950"/>
                </a:moveTo>
                <a:cubicBezTo>
                  <a:pt x="93722" y="7925"/>
                  <a:pt x="93944" y="8039"/>
                  <a:pt x="94058" y="8241"/>
                </a:cubicBezTo>
                <a:cubicBezTo>
                  <a:pt x="94171" y="8442"/>
                  <a:pt x="94154" y="8691"/>
                  <a:pt x="94014" y="8876"/>
                </a:cubicBezTo>
                <a:cubicBezTo>
                  <a:pt x="91006" y="12832"/>
                  <a:pt x="85395" y="8991"/>
                  <a:pt x="87713" y="4296"/>
                </a:cubicBezTo>
                <a:quadBezTo>
                  <a:pt x="88565" y="2543"/>
                  <a:pt x="90988" y="2486"/>
                </a:quadBezTo>
                <a:quadBezTo>
                  <a:pt x="93362" y="2428"/>
                  <a:pt x="94546" y="5741"/>
                </a:quadBezTo>
                <a:cubicBezTo>
                  <a:pt x="94654" y="6041"/>
                  <a:pt x="94607" y="6374"/>
                  <a:pt x="94422" y="6634"/>
                </a:cubicBezTo>
                <a:cubicBezTo>
                  <a:pt x="94237" y="6894"/>
                  <a:pt x="93936" y="7048"/>
                  <a:pt x="93616" y="7047"/>
                </a:cubicBezTo>
                <a:lnTo>
                  <a:pt x="90042" y="7029"/>
                </a:lnTo>
                <a:cubicBezTo>
                  <a:pt x="89890" y="7028"/>
                  <a:pt x="89747" y="7102"/>
                  <a:pt x="89658" y="7227"/>
                </a:cubicBezTo>
                <a:cubicBezTo>
                  <a:pt x="89569" y="7352"/>
                  <a:pt x="89544" y="7514"/>
                  <a:pt x="89592" y="7662"/>
                </a:cubicBezTo>
                <a:quadBezTo>
                  <a:pt x="90062" y="9074"/>
                  <a:pt x="91266" y="8524"/>
                </a:quadBezTo>
                <a:quadBezTo>
                  <a:pt x="92201" y="8092"/>
                  <a:pt x="93493" y="7950"/>
                </a:quadBezTo>
                <a:close/>
                <a:moveTo>
                  <a:pt x="100110" y="11048"/>
                </a:moveTo>
                <a:lnTo>
                  <a:pt x="100390" y="10253"/>
                </a:lnTo>
                <a:cubicBezTo>
                  <a:pt x="100435" y="10123"/>
                  <a:pt x="100400" y="9979"/>
                  <a:pt x="100299" y="9884"/>
                </a:cubicBezTo>
                <a:cubicBezTo>
                  <a:pt x="100198" y="9789"/>
                  <a:pt x="100050" y="9761"/>
                  <a:pt x="99921" y="9812"/>
                </a:cubicBezTo>
                <a:cubicBezTo>
                  <a:pt x="93432" y="12355"/>
                  <a:pt x="93625" y="754"/>
                  <a:pt x="99552" y="2898"/>
                </a:cubicBezTo>
                <a:cubicBezTo>
                  <a:pt x="99873" y="3010"/>
                  <a:pt x="100226" y="3007"/>
                  <a:pt x="100552" y="2889"/>
                </a:cubicBezTo>
                <a:quadBezTo>
                  <a:pt x="101212" y="2645"/>
                  <a:pt x="101658" y="2651"/>
                </a:quadBezTo>
                <a:cubicBezTo>
                  <a:pt x="102015" y="2654"/>
                  <a:pt x="102311" y="2936"/>
                  <a:pt x="102337" y="3298"/>
                </a:cubicBezTo>
                <a:quadBezTo>
                  <a:pt x="102404" y="4178"/>
                  <a:pt x="102417" y="8978"/>
                </a:quadBezTo>
                <a:cubicBezTo>
                  <a:pt x="102436" y="13233"/>
                  <a:pt x="99800" y="13960"/>
                  <a:pt x="96424" y="12724"/>
                </a:cubicBezTo>
                <a:cubicBezTo>
                  <a:pt x="95943" y="12554"/>
                  <a:pt x="95611" y="12112"/>
                  <a:pt x="95583" y="11603"/>
                </a:cubicBezTo>
                <a:lnTo>
                  <a:pt x="95572" y="11455"/>
                </a:lnTo>
                <a:cubicBezTo>
                  <a:pt x="95558" y="11234"/>
                  <a:pt x="95663" y="11023"/>
                  <a:pt x="95846" y="10902"/>
                </a:cubicBezTo>
                <a:cubicBezTo>
                  <a:pt x="96030" y="10781"/>
                  <a:pt x="96264" y="10770"/>
                  <a:pt x="96457" y="10873"/>
                </a:cubicBezTo>
                <a:quadBezTo>
                  <a:pt x="98327" y="11865"/>
                  <a:pt x="100101" y="11067"/>
                </a:quadBezTo>
                <a:cubicBezTo>
                  <a:pt x="100107" y="11061"/>
                  <a:pt x="100110" y="11054"/>
                  <a:pt x="100110" y="11048"/>
                </a:cubicBezTo>
                <a:close/>
                <a:moveTo>
                  <a:pt x="106086" y="9664"/>
                </a:moveTo>
                <a:cubicBezTo>
                  <a:pt x="106086" y="9990"/>
                  <a:pt x="105823" y="10254"/>
                  <a:pt x="105497" y="10255"/>
                </a:cubicBezTo>
                <a:lnTo>
                  <a:pt x="104677" y="10256"/>
                </a:lnTo>
                <a:cubicBezTo>
                  <a:pt x="104520" y="10256"/>
                  <a:pt x="104370" y="10195"/>
                  <a:pt x="104259" y="10084"/>
                </a:cubicBezTo>
                <a:cubicBezTo>
                  <a:pt x="104148" y="9974"/>
                  <a:pt x="104086" y="9824"/>
                  <a:pt x="104086" y="9667"/>
                </a:cubicBezTo>
                <a:lnTo>
                  <a:pt x="104074" y="3147"/>
                </a:lnTo>
                <a:cubicBezTo>
                  <a:pt x="104074" y="2991"/>
                  <a:pt x="104136" y="2841"/>
                  <a:pt x="104246" y="2730"/>
                </a:cubicBezTo>
                <a:cubicBezTo>
                  <a:pt x="104357" y="2619"/>
                  <a:pt x="104507" y="2556"/>
                  <a:pt x="104663" y="2556"/>
                </a:cubicBezTo>
                <a:lnTo>
                  <a:pt x="105483" y="2555"/>
                </a:lnTo>
                <a:cubicBezTo>
                  <a:pt x="105640" y="2554"/>
                  <a:pt x="105790" y="2616"/>
                  <a:pt x="105901" y="2727"/>
                </a:cubicBezTo>
                <a:cubicBezTo>
                  <a:pt x="106012" y="2837"/>
                  <a:pt x="106074" y="2987"/>
                  <a:pt x="106074" y="3144"/>
                </a:cubicBezTo>
                <a:lnTo>
                  <a:pt x="106086" y="9664"/>
                </a:lnTo>
                <a:close/>
                <a:moveTo>
                  <a:pt x="123005" y="10127"/>
                </a:moveTo>
                <a:lnTo>
                  <a:pt x="121637" y="10134"/>
                </a:lnTo>
                <a:cubicBezTo>
                  <a:pt x="121453" y="10135"/>
                  <a:pt x="121304" y="9992"/>
                  <a:pt x="121303" y="9814"/>
                </a:cubicBezTo>
                <a:lnTo>
                  <a:pt x="121279" y="5348"/>
                </a:lnTo>
                <a:cubicBezTo>
                  <a:pt x="121278" y="5096"/>
                  <a:pt x="121176" y="4856"/>
                  <a:pt x="120998" y="4679"/>
                </a:cubicBezTo>
                <a:cubicBezTo>
                  <a:pt x="120819" y="4502"/>
                  <a:pt x="120577" y="4403"/>
                  <a:pt x="120326" y="4405"/>
                </a:cubicBezTo>
                <a:lnTo>
                  <a:pt x="119827" y="4407"/>
                </a:lnTo>
                <a:cubicBezTo>
                  <a:pt x="119191" y="4411"/>
                  <a:pt x="118677" y="4930"/>
                  <a:pt x="118680" y="5567"/>
                </a:cubicBezTo>
                <a:lnTo>
                  <a:pt x="118702" y="9622"/>
                </a:lnTo>
                <a:cubicBezTo>
                  <a:pt x="118704" y="9898"/>
                  <a:pt x="118482" y="10122"/>
                  <a:pt x="118206" y="10123"/>
                </a:cubicBezTo>
                <a:lnTo>
                  <a:pt x="117141" y="10129"/>
                </a:lnTo>
                <a:cubicBezTo>
                  <a:pt x="117012" y="10130"/>
                  <a:pt x="116887" y="10079"/>
                  <a:pt x="116795" y="9988"/>
                </a:cubicBezTo>
                <a:cubicBezTo>
                  <a:pt x="116703" y="9897"/>
                  <a:pt x="116651" y="9773"/>
                  <a:pt x="116650" y="9643"/>
                </a:cubicBezTo>
                <a:lnTo>
                  <a:pt x="116615" y="3115"/>
                </a:lnTo>
                <a:cubicBezTo>
                  <a:pt x="116614" y="2964"/>
                  <a:pt x="116684" y="2821"/>
                  <a:pt x="116803" y="2729"/>
                </a:cubicBezTo>
                <a:cubicBezTo>
                  <a:pt x="116922" y="2638"/>
                  <a:pt x="117076" y="2610"/>
                  <a:pt x="117219" y="2652"/>
                </a:cubicBezTo>
                <a:quadBezTo>
                  <a:pt x="118843" y="3142"/>
                  <a:pt x="120727" y="2575"/>
                </a:quadBezTo>
                <a:cubicBezTo>
                  <a:pt x="121338" y="2390"/>
                  <a:pt x="122001" y="2504"/>
                  <a:pt x="122514" y="2882"/>
                </a:cubicBezTo>
                <a:cubicBezTo>
                  <a:pt x="123028" y="3260"/>
                  <a:pt x="123333" y="3859"/>
                  <a:pt x="123336" y="4496"/>
                </a:cubicBezTo>
                <a:lnTo>
                  <a:pt x="123365" y="9773"/>
                </a:lnTo>
                <a:cubicBezTo>
                  <a:pt x="123366" y="9968"/>
                  <a:pt x="123205" y="10126"/>
                  <a:pt x="123005" y="10127"/>
                </a:cubicBezTo>
                <a:close/>
                <a:moveTo>
                  <a:pt x="11531" y="4998"/>
                </a:moveTo>
                <a:cubicBezTo>
                  <a:pt x="11542" y="4628"/>
                  <a:pt x="12114" y="4345"/>
                  <a:pt x="12810" y="4366"/>
                </a:cubicBezTo>
                <a:cubicBezTo>
                  <a:pt x="13505" y="4386"/>
                  <a:pt x="14060" y="4703"/>
                  <a:pt x="14049" y="5073"/>
                </a:cubicBezTo>
                <a:cubicBezTo>
                  <a:pt x="14038" y="5443"/>
                  <a:pt x="13466" y="5726"/>
                  <a:pt x="12770" y="5705"/>
                </a:cubicBezTo>
                <a:cubicBezTo>
                  <a:pt x="12075" y="5685"/>
                  <a:pt x="11520" y="5368"/>
                  <a:pt x="11531" y="4998"/>
                </a:cubicBezTo>
                <a:close/>
                <a:moveTo>
                  <a:pt x="27720" y="5645"/>
                </a:moveTo>
                <a:cubicBezTo>
                  <a:pt x="27420" y="5565"/>
                  <a:pt x="27223" y="5278"/>
                  <a:pt x="27255" y="4969"/>
                </a:cubicBezTo>
                <a:cubicBezTo>
                  <a:pt x="27288" y="4660"/>
                  <a:pt x="27540" y="4421"/>
                  <a:pt x="27850" y="4405"/>
                </a:cubicBezTo>
                <a:quadBezTo>
                  <a:pt x="29350" y="4325"/>
                  <a:pt x="29800" y="4945"/>
                </a:quadBezTo>
                <a:cubicBezTo>
                  <a:pt x="29884" y="5061"/>
                  <a:pt x="29899" y="5214"/>
                  <a:pt x="29838" y="5343"/>
                </a:cubicBezTo>
                <a:cubicBezTo>
                  <a:pt x="29778" y="5472"/>
                  <a:pt x="29652" y="5557"/>
                  <a:pt x="29510" y="5565"/>
                </a:cubicBezTo>
                <a:quadBezTo>
                  <a:pt x="27740" y="5655"/>
                  <a:pt x="27720" y="5645"/>
                </a:quadBezTo>
                <a:close/>
                <a:moveTo>
                  <a:pt x="51980" y="5035"/>
                </a:moveTo>
                <a:quadBezTo>
                  <a:pt x="52300" y="4365"/>
                  <a:pt x="53890" y="4335"/>
                </a:quadBezTo>
                <a:cubicBezTo>
                  <a:pt x="54202" y="4329"/>
                  <a:pt x="54475" y="4543"/>
                  <a:pt x="54544" y="4847"/>
                </a:cubicBezTo>
                <a:cubicBezTo>
                  <a:pt x="54612" y="5151"/>
                  <a:pt x="54455" y="5460"/>
                  <a:pt x="54170" y="5585"/>
                </a:cubicBezTo>
                <a:quadBezTo>
                  <a:pt x="54030" y="5645"/>
                  <a:pt x="52420" y="5695"/>
                </a:quadBezTo>
                <a:cubicBezTo>
                  <a:pt x="52258" y="5702"/>
                  <a:pt x="52105" y="5624"/>
                  <a:pt x="52015" y="5489"/>
                </a:cubicBezTo>
                <a:cubicBezTo>
                  <a:pt x="51925" y="5354"/>
                  <a:pt x="51912" y="5182"/>
                  <a:pt x="51980" y="5035"/>
                </a:cubicBezTo>
                <a:close/>
                <a:moveTo>
                  <a:pt x="67024" y="7340"/>
                </a:moveTo>
                <a:cubicBezTo>
                  <a:pt x="67004" y="8008"/>
                  <a:pt x="66446" y="8533"/>
                  <a:pt x="65779" y="8513"/>
                </a:cubicBezTo>
                <a:lnTo>
                  <a:pt x="65199" y="8496"/>
                </a:lnTo>
                <a:cubicBezTo>
                  <a:pt x="64878" y="8486"/>
                  <a:pt x="64574" y="8350"/>
                  <a:pt x="64354" y="8116"/>
                </a:cubicBezTo>
                <a:cubicBezTo>
                  <a:pt x="64134" y="7883"/>
                  <a:pt x="64016" y="7571"/>
                  <a:pt x="64025" y="7251"/>
                </a:cubicBezTo>
                <a:lnTo>
                  <a:pt x="64076" y="5531"/>
                </a:lnTo>
                <a:cubicBezTo>
                  <a:pt x="64086" y="5211"/>
                  <a:pt x="64222" y="4907"/>
                  <a:pt x="64456" y="4687"/>
                </a:cubicBezTo>
                <a:cubicBezTo>
                  <a:pt x="64689" y="4467"/>
                  <a:pt x="65001" y="4348"/>
                  <a:pt x="65322" y="4358"/>
                </a:cubicBezTo>
                <a:lnTo>
                  <a:pt x="65901" y="4375"/>
                </a:lnTo>
                <a:cubicBezTo>
                  <a:pt x="66222" y="4384"/>
                  <a:pt x="66526" y="4521"/>
                  <a:pt x="66746" y="4755"/>
                </a:cubicBezTo>
                <a:cubicBezTo>
                  <a:pt x="66966" y="4988"/>
                  <a:pt x="67084" y="5300"/>
                  <a:pt x="67075" y="5620"/>
                </a:cubicBezTo>
                <a:lnTo>
                  <a:pt x="67024" y="7340"/>
                </a:lnTo>
                <a:close/>
                <a:moveTo>
                  <a:pt x="89470" y="5033"/>
                </a:moveTo>
                <a:cubicBezTo>
                  <a:pt x="89471" y="4652"/>
                  <a:pt x="90049" y="4344"/>
                  <a:pt x="90761" y="4345"/>
                </a:cubicBezTo>
                <a:cubicBezTo>
                  <a:pt x="91103" y="4346"/>
                  <a:pt x="91431" y="4419"/>
                  <a:pt x="91673" y="4549"/>
                </a:cubicBezTo>
                <a:cubicBezTo>
                  <a:pt x="91915" y="4679"/>
                  <a:pt x="92050" y="4855"/>
                  <a:pt x="92050" y="5038"/>
                </a:cubicBezTo>
                <a:cubicBezTo>
                  <a:pt x="92050" y="5221"/>
                  <a:pt x="91914" y="5396"/>
                  <a:pt x="91671" y="5525"/>
                </a:cubicBezTo>
                <a:cubicBezTo>
                  <a:pt x="91429" y="5654"/>
                  <a:pt x="91101" y="5726"/>
                  <a:pt x="90759" y="5725"/>
                </a:cubicBezTo>
                <a:cubicBezTo>
                  <a:pt x="90046" y="5724"/>
                  <a:pt x="89469" y="5414"/>
                  <a:pt x="89470" y="5033"/>
                </a:cubicBezTo>
                <a:close/>
                <a:moveTo>
                  <a:pt x="100214" y="7142"/>
                </a:moveTo>
                <a:cubicBezTo>
                  <a:pt x="100148" y="7918"/>
                  <a:pt x="99467" y="8494"/>
                  <a:pt x="98691" y="8429"/>
                </a:cubicBezTo>
                <a:lnTo>
                  <a:pt x="98431" y="8407"/>
                </a:lnTo>
                <a:cubicBezTo>
                  <a:pt x="97655" y="8342"/>
                  <a:pt x="97079" y="7660"/>
                  <a:pt x="97144" y="6884"/>
                </a:cubicBezTo>
                <a:lnTo>
                  <a:pt x="97246" y="5669"/>
                </a:lnTo>
                <a:cubicBezTo>
                  <a:pt x="97278" y="5296"/>
                  <a:pt x="97456" y="4951"/>
                  <a:pt x="97741" y="4710"/>
                </a:cubicBezTo>
                <a:cubicBezTo>
                  <a:pt x="98027" y="4468"/>
                  <a:pt x="98397" y="4350"/>
                  <a:pt x="98770" y="4382"/>
                </a:cubicBezTo>
                <a:lnTo>
                  <a:pt x="99029" y="4403"/>
                </a:lnTo>
                <a:cubicBezTo>
                  <a:pt x="99805" y="4469"/>
                  <a:pt x="100381" y="5150"/>
                  <a:pt x="100316" y="5926"/>
                </a:cubicBezTo>
                <a:lnTo>
                  <a:pt x="100214" y="7142"/>
                </a:lnTo>
                <a:close/>
                <a:moveTo>
                  <a:pt x="111512" y="4157"/>
                </a:moveTo>
                <a:cubicBezTo>
                  <a:pt x="112439" y="4186"/>
                  <a:pt x="113159" y="5230"/>
                  <a:pt x="113119" y="6488"/>
                </a:cubicBezTo>
                <a:cubicBezTo>
                  <a:pt x="113100" y="7093"/>
                  <a:pt x="112905" y="7667"/>
                  <a:pt x="112577" y="8084"/>
                </a:cubicBezTo>
                <a:cubicBezTo>
                  <a:pt x="112248" y="8502"/>
                  <a:pt x="111814" y="8728"/>
                  <a:pt x="111368" y="8714"/>
                </a:cubicBezTo>
                <a:cubicBezTo>
                  <a:pt x="110441" y="8685"/>
                  <a:pt x="109721" y="7641"/>
                  <a:pt x="109761" y="6383"/>
                </a:cubicBezTo>
                <a:cubicBezTo>
                  <a:pt x="109780" y="5778"/>
                  <a:pt x="109975" y="5204"/>
                  <a:pt x="110303" y="4787"/>
                </a:cubicBezTo>
                <a:cubicBezTo>
                  <a:pt x="110632" y="4369"/>
                  <a:pt x="111066" y="4143"/>
                  <a:pt x="111512" y="4157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28" name="bf-17"/>
          <p:cNvSpPr/>
          <p:nvPr/>
        </p:nvSpPr>
        <p:spPr>
          <a:xfrm>
            <a:off x="3210038" y="2119616"/>
            <a:ext cx="586342" cy="100515"/>
          </a:xfrm>
          <a:custGeom>
            <a:avLst/>
            <a:gdLst/>
            <a:ahLst/>
            <a:cxnLst/>
            <a:rect l="0" t="0" r="r" b="b"/>
            <a:pathLst>
              <a:path w="61558" h="10553" stroke="1" extrusionOk="0">
                <a:moveTo>
                  <a:pt x="9940" y="9667"/>
                </a:moveTo>
                <a:cubicBezTo>
                  <a:pt x="9940" y="9827"/>
                  <a:pt x="9810" y="9957"/>
                  <a:pt x="9649" y="9956"/>
                </a:cubicBezTo>
                <a:lnTo>
                  <a:pt x="289" y="9940"/>
                </a:lnTo>
                <a:cubicBezTo>
                  <a:pt x="129" y="9940"/>
                  <a:pt x="0" y="9810"/>
                  <a:pt x="0" y="9649"/>
                </a:cubicBezTo>
                <a:lnTo>
                  <a:pt x="16" y="289"/>
                </a:lnTo>
                <a:cubicBezTo>
                  <a:pt x="16" y="213"/>
                  <a:pt x="47" y="139"/>
                  <a:pt x="102" y="85"/>
                </a:cubicBezTo>
                <a:cubicBezTo>
                  <a:pt x="156" y="30"/>
                  <a:pt x="230" y="0"/>
                  <a:pt x="307" y="0"/>
                </a:cubicBezTo>
                <a:lnTo>
                  <a:pt x="9667" y="16"/>
                </a:lnTo>
                <a:cubicBezTo>
                  <a:pt x="9744" y="16"/>
                  <a:pt x="9817" y="47"/>
                  <a:pt x="9872" y="102"/>
                </a:cubicBezTo>
                <a:cubicBezTo>
                  <a:pt x="9926" y="156"/>
                  <a:pt x="9956" y="230"/>
                  <a:pt x="9956" y="307"/>
                </a:cubicBezTo>
                <a:lnTo>
                  <a:pt x="9940" y="9667"/>
                </a:lnTo>
                <a:close/>
                <a:moveTo>
                  <a:pt x="22146" y="10000"/>
                </a:moveTo>
                <a:cubicBezTo>
                  <a:pt x="22164" y="10082"/>
                  <a:pt x="22143" y="10169"/>
                  <a:pt x="22090" y="10235"/>
                </a:cubicBezTo>
                <a:cubicBezTo>
                  <a:pt x="22037" y="10301"/>
                  <a:pt x="21956" y="10339"/>
                  <a:pt x="21871" y="10339"/>
                </a:cubicBezTo>
                <a:lnTo>
                  <a:pt x="21315" y="10337"/>
                </a:lnTo>
                <a:cubicBezTo>
                  <a:pt x="21165" y="10337"/>
                  <a:pt x="21033" y="10236"/>
                  <a:pt x="20995" y="10091"/>
                </a:cubicBezTo>
                <a:lnTo>
                  <a:pt x="20237" y="7316"/>
                </a:lnTo>
                <a:cubicBezTo>
                  <a:pt x="20121" y="6908"/>
                  <a:pt x="19748" y="6627"/>
                  <a:pt x="19324" y="6626"/>
                </a:cubicBezTo>
                <a:lnTo>
                  <a:pt x="16711" y="6620"/>
                </a:lnTo>
                <a:cubicBezTo>
                  <a:pt x="16419" y="6619"/>
                  <a:pt x="16182" y="6855"/>
                  <a:pt x="16182" y="7146"/>
                </a:cubicBezTo>
                <a:lnTo>
                  <a:pt x="16175" y="9976"/>
                </a:lnTo>
                <a:cubicBezTo>
                  <a:pt x="16175" y="10205"/>
                  <a:pt x="15984" y="10391"/>
                  <a:pt x="15750" y="10390"/>
                </a:cubicBezTo>
                <a:lnTo>
                  <a:pt x="15467" y="10389"/>
                </a:lnTo>
                <a:cubicBezTo>
                  <a:pt x="15352" y="10389"/>
                  <a:pt x="15241" y="10344"/>
                  <a:pt x="15160" y="10264"/>
                </a:cubicBezTo>
                <a:cubicBezTo>
                  <a:pt x="15079" y="10185"/>
                  <a:pt x="15034" y="10077"/>
                  <a:pt x="15034" y="9964"/>
                </a:cubicBezTo>
                <a:lnTo>
                  <a:pt x="15052" y="2126"/>
                </a:lnTo>
                <a:cubicBezTo>
                  <a:pt x="15053" y="1981"/>
                  <a:pt x="15111" y="1842"/>
                  <a:pt x="15214" y="1739"/>
                </a:cubicBezTo>
                <a:cubicBezTo>
                  <a:pt x="15316" y="1637"/>
                  <a:pt x="15456" y="1580"/>
                  <a:pt x="15601" y="1580"/>
                </a:cubicBezTo>
                <a:lnTo>
                  <a:pt x="20147" y="1591"/>
                </a:lnTo>
                <a:cubicBezTo>
                  <a:pt x="20559" y="1592"/>
                  <a:pt x="20950" y="1776"/>
                  <a:pt x="21212" y="2093"/>
                </a:cubicBezTo>
                <a:quadBezTo>
                  <a:pt x="22510" y="3690"/>
                  <a:pt x="21354" y="5716"/>
                </a:quadBezTo>
                <a:cubicBezTo>
                  <a:pt x="21293" y="5825"/>
                  <a:pt x="21276" y="5953"/>
                  <a:pt x="21306" y="6074"/>
                </a:cubicBezTo>
                <a:lnTo>
                  <a:pt x="22146" y="10000"/>
                </a:lnTo>
                <a:close/>
                <a:moveTo>
                  <a:pt x="16248" y="3024"/>
                </a:moveTo>
                <a:cubicBezTo>
                  <a:pt x="16236" y="2793"/>
                  <a:pt x="16415" y="2595"/>
                  <a:pt x="16646" y="2583"/>
                </a:cubicBezTo>
                <a:lnTo>
                  <a:pt x="18464" y="2491"/>
                </a:lnTo>
                <a:cubicBezTo>
                  <a:pt x="19512" y="2438"/>
                  <a:pt x="20391" y="2968"/>
                  <a:pt x="20426" y="3674"/>
                </a:cubicBezTo>
                <a:lnTo>
                  <a:pt x="20445" y="4033"/>
                </a:lnTo>
                <a:cubicBezTo>
                  <a:pt x="20480" y="4739"/>
                  <a:pt x="19660" y="5355"/>
                  <a:pt x="18612" y="5408"/>
                </a:cubicBezTo>
                <a:lnTo>
                  <a:pt x="16794" y="5500"/>
                </a:lnTo>
                <a:cubicBezTo>
                  <a:pt x="16683" y="5505"/>
                  <a:pt x="16574" y="5467"/>
                  <a:pt x="16491" y="5392"/>
                </a:cubicBezTo>
                <a:cubicBezTo>
                  <a:pt x="16409" y="5317"/>
                  <a:pt x="16359" y="5213"/>
                  <a:pt x="16353" y="5102"/>
                </a:cubicBezTo>
                <a:lnTo>
                  <a:pt x="16248" y="3024"/>
                </a:lnTo>
                <a:close/>
                <a:moveTo>
                  <a:pt x="28021" y="8489"/>
                </a:moveTo>
                <a:cubicBezTo>
                  <a:pt x="28330" y="8419"/>
                  <a:pt x="28644" y="8584"/>
                  <a:pt x="28761" y="8878"/>
                </a:cubicBezTo>
                <a:cubicBezTo>
                  <a:pt x="28878" y="9173"/>
                  <a:pt x="28764" y="9509"/>
                  <a:pt x="28492" y="9671"/>
                </a:cubicBezTo>
                <a:cubicBezTo>
                  <a:pt x="21914" y="13587"/>
                  <a:pt x="21100" y="2686"/>
                  <a:pt x="27094" y="3753"/>
                </a:cubicBezTo>
                <a:cubicBezTo>
                  <a:pt x="27836" y="3889"/>
                  <a:pt x="28433" y="4439"/>
                  <a:pt x="28628" y="5166"/>
                </a:cubicBezTo>
                <a:lnTo>
                  <a:pt x="29006" y="6608"/>
                </a:lnTo>
                <a:cubicBezTo>
                  <a:pt x="29061" y="6814"/>
                  <a:pt x="29017" y="7034"/>
                  <a:pt x="28887" y="7203"/>
                </a:cubicBezTo>
                <a:cubicBezTo>
                  <a:pt x="28757" y="7371"/>
                  <a:pt x="28556" y="7469"/>
                  <a:pt x="28343" y="7467"/>
                </a:cubicBezTo>
                <a:lnTo>
                  <a:pt x="24884" y="7431"/>
                </a:lnTo>
                <a:cubicBezTo>
                  <a:pt x="24698" y="7429"/>
                  <a:pt x="24523" y="7518"/>
                  <a:pt x="24414" y="7668"/>
                </a:cubicBezTo>
                <a:cubicBezTo>
                  <a:pt x="24304" y="7819"/>
                  <a:pt x="24274" y="8013"/>
                  <a:pt x="24333" y="8190"/>
                </a:cubicBezTo>
                <a:cubicBezTo>
                  <a:pt x="24841" y="9664"/>
                  <a:pt x="26175" y="9999"/>
                  <a:pt x="27341" y="9036"/>
                </a:cubicBezTo>
                <a:quadBezTo>
                  <a:pt x="28001" y="8489"/>
                  <a:pt x="28021" y="8489"/>
                </a:quadBezTo>
                <a:close/>
                <a:moveTo>
                  <a:pt x="32172" y="10459"/>
                </a:moveTo>
                <a:cubicBezTo>
                  <a:pt x="31840" y="10473"/>
                  <a:pt x="31538" y="10269"/>
                  <a:pt x="31428" y="9956"/>
                </a:cubicBezTo>
                <a:lnTo>
                  <a:pt x="29361" y="4065"/>
                </a:lnTo>
                <a:cubicBezTo>
                  <a:pt x="29325" y="3961"/>
                  <a:pt x="29341" y="3847"/>
                  <a:pt x="29405" y="3758"/>
                </a:cubicBezTo>
                <a:cubicBezTo>
                  <a:pt x="29469" y="3668"/>
                  <a:pt x="29572" y="3616"/>
                  <a:pt x="29682" y="3618"/>
                </a:cubicBezTo>
                <a:lnTo>
                  <a:pt x="30251" y="3625"/>
                </a:lnTo>
                <a:cubicBezTo>
                  <a:pt x="30344" y="3627"/>
                  <a:pt x="30423" y="3687"/>
                  <a:pt x="30445" y="3773"/>
                </a:cubicBezTo>
                <a:quadBezTo>
                  <a:pt x="31222" y="6510"/>
                  <a:pt x="32152" y="8554"/>
                </a:quadBezTo>
                <a:quadBezTo>
                  <a:pt x="33178" y="6524"/>
                  <a:pt x="33994" y="3798"/>
                </a:quadBezTo>
                <a:cubicBezTo>
                  <a:pt x="34018" y="3713"/>
                  <a:pt x="34098" y="3654"/>
                  <a:pt x="34191" y="3654"/>
                </a:cubicBezTo>
                <a:lnTo>
                  <a:pt x="34760" y="3654"/>
                </a:lnTo>
                <a:cubicBezTo>
                  <a:pt x="34870" y="3654"/>
                  <a:pt x="34972" y="3708"/>
                  <a:pt x="35035" y="3798"/>
                </a:cubicBezTo>
                <a:cubicBezTo>
                  <a:pt x="35097" y="3888"/>
                  <a:pt x="35112" y="4003"/>
                  <a:pt x="35074" y="4106"/>
                </a:cubicBezTo>
                <a:lnTo>
                  <a:pt x="32922" y="9967"/>
                </a:lnTo>
                <a:cubicBezTo>
                  <a:pt x="32808" y="10278"/>
                  <a:pt x="32503" y="10478"/>
                  <a:pt x="32172" y="10459"/>
                </a:cubicBezTo>
                <a:close/>
                <a:moveTo>
                  <a:pt x="40598" y="8508"/>
                </a:moveTo>
                <a:cubicBezTo>
                  <a:pt x="40904" y="8435"/>
                  <a:pt x="41218" y="8596"/>
                  <a:pt x="41338" y="8887"/>
                </a:cubicBezTo>
                <a:cubicBezTo>
                  <a:pt x="41457" y="9179"/>
                  <a:pt x="41347" y="9514"/>
                  <a:pt x="41078" y="9678"/>
                </a:cubicBezTo>
                <a:cubicBezTo>
                  <a:pt x="34578" y="13638"/>
                  <a:pt x="33658" y="2808"/>
                  <a:pt x="39628" y="3808"/>
                </a:cubicBezTo>
                <a:cubicBezTo>
                  <a:pt x="40367" y="3936"/>
                  <a:pt x="40967" y="4477"/>
                  <a:pt x="41168" y="5198"/>
                </a:cubicBezTo>
                <a:lnTo>
                  <a:pt x="41558" y="6628"/>
                </a:lnTo>
                <a:cubicBezTo>
                  <a:pt x="41615" y="6832"/>
                  <a:pt x="41574" y="7051"/>
                  <a:pt x="41446" y="7220"/>
                </a:cubicBezTo>
                <a:cubicBezTo>
                  <a:pt x="41318" y="7389"/>
                  <a:pt x="41119" y="7488"/>
                  <a:pt x="40908" y="7488"/>
                </a:cubicBezTo>
                <a:lnTo>
                  <a:pt x="37468" y="7488"/>
                </a:lnTo>
                <a:cubicBezTo>
                  <a:pt x="37284" y="7488"/>
                  <a:pt x="37110" y="7578"/>
                  <a:pt x="37003" y="7728"/>
                </a:cubicBezTo>
                <a:cubicBezTo>
                  <a:pt x="36896" y="7879"/>
                  <a:pt x="36868" y="8073"/>
                  <a:pt x="36928" y="8248"/>
                </a:cubicBezTo>
                <a:cubicBezTo>
                  <a:pt x="37448" y="9708"/>
                  <a:pt x="38778" y="10028"/>
                  <a:pt x="39928" y="9058"/>
                </a:cubicBezTo>
                <a:quadBezTo>
                  <a:pt x="40578" y="8508"/>
                  <a:pt x="40598" y="8508"/>
                </a:quadBezTo>
                <a:close/>
                <a:moveTo>
                  <a:pt x="43738" y="9893"/>
                </a:moveTo>
                <a:cubicBezTo>
                  <a:pt x="43735" y="10093"/>
                  <a:pt x="43565" y="10253"/>
                  <a:pt x="43359" y="10250"/>
                </a:cubicBezTo>
                <a:lnTo>
                  <a:pt x="43006" y="10245"/>
                </a:lnTo>
                <a:cubicBezTo>
                  <a:pt x="42831" y="10243"/>
                  <a:pt x="42692" y="10104"/>
                  <a:pt x="42695" y="9935"/>
                </a:cubicBezTo>
                <a:lnTo>
                  <a:pt x="42777" y="4341"/>
                </a:lnTo>
                <a:cubicBezTo>
                  <a:pt x="42781" y="4077"/>
                  <a:pt x="43002" y="3866"/>
                  <a:pt x="43271" y="3870"/>
                </a:cubicBezTo>
                <a:lnTo>
                  <a:pt x="46771" y="3922"/>
                </a:lnTo>
                <a:cubicBezTo>
                  <a:pt x="47070" y="3926"/>
                  <a:pt x="47355" y="4049"/>
                  <a:pt x="47564" y="4264"/>
                </a:cubicBezTo>
                <a:cubicBezTo>
                  <a:pt x="47772" y="4478"/>
                  <a:pt x="47887" y="4767"/>
                  <a:pt x="47883" y="5066"/>
                </a:cubicBezTo>
                <a:lnTo>
                  <a:pt x="47810" y="9991"/>
                </a:lnTo>
                <a:cubicBezTo>
                  <a:pt x="47809" y="10079"/>
                  <a:pt x="47773" y="10164"/>
                  <a:pt x="47712" y="10226"/>
                </a:cubicBezTo>
                <a:cubicBezTo>
                  <a:pt x="47650" y="10288"/>
                  <a:pt x="47566" y="10322"/>
                  <a:pt x="47480" y="10321"/>
                </a:cubicBezTo>
                <a:lnTo>
                  <a:pt x="47136" y="10315"/>
                </a:lnTo>
                <a:cubicBezTo>
                  <a:pt x="46951" y="10313"/>
                  <a:pt x="46804" y="10161"/>
                  <a:pt x="46806" y="9976"/>
                </a:cubicBezTo>
                <a:lnTo>
                  <a:pt x="46866" y="5884"/>
                </a:lnTo>
                <a:cubicBezTo>
                  <a:pt x="46871" y="5600"/>
                  <a:pt x="46762" y="5325"/>
                  <a:pt x="46564" y="5122"/>
                </a:cubicBezTo>
                <a:cubicBezTo>
                  <a:pt x="46366" y="4918"/>
                  <a:pt x="46095" y="4801"/>
                  <a:pt x="45811" y="4797"/>
                </a:cubicBezTo>
                <a:lnTo>
                  <a:pt x="45104" y="4786"/>
                </a:lnTo>
                <a:cubicBezTo>
                  <a:pt x="44391" y="4776"/>
                  <a:pt x="43804" y="5345"/>
                  <a:pt x="43794" y="6058"/>
                </a:cubicBezTo>
                <a:lnTo>
                  <a:pt x="43738" y="9893"/>
                </a:lnTo>
                <a:close/>
                <a:moveTo>
                  <a:pt x="53541" y="4152"/>
                </a:moveTo>
                <a:cubicBezTo>
                  <a:pt x="53543" y="4061"/>
                  <a:pt x="53581" y="3975"/>
                  <a:pt x="53646" y="3913"/>
                </a:cubicBezTo>
                <a:cubicBezTo>
                  <a:pt x="53711" y="3850"/>
                  <a:pt x="53799" y="3816"/>
                  <a:pt x="53889" y="3818"/>
                </a:cubicBezTo>
                <a:lnTo>
                  <a:pt x="54308" y="3826"/>
                </a:lnTo>
                <a:cubicBezTo>
                  <a:pt x="54490" y="3830"/>
                  <a:pt x="54636" y="3981"/>
                  <a:pt x="54632" y="4164"/>
                </a:cubicBezTo>
                <a:lnTo>
                  <a:pt x="54517" y="9839"/>
                </a:lnTo>
                <a:cubicBezTo>
                  <a:pt x="54510" y="10146"/>
                  <a:pt x="54257" y="10389"/>
                  <a:pt x="53951" y="10383"/>
                </a:cubicBezTo>
                <a:lnTo>
                  <a:pt x="50456" y="10312"/>
                </a:lnTo>
                <a:cubicBezTo>
                  <a:pt x="50180" y="10306"/>
                  <a:pt x="49917" y="10191"/>
                  <a:pt x="49725" y="9992"/>
                </a:cubicBezTo>
                <a:cubicBezTo>
                  <a:pt x="49534" y="9793"/>
                  <a:pt x="49430" y="9526"/>
                  <a:pt x="49435" y="9249"/>
                </a:cubicBezTo>
                <a:lnTo>
                  <a:pt x="49538" y="4168"/>
                </a:lnTo>
                <a:cubicBezTo>
                  <a:pt x="49543" y="3931"/>
                  <a:pt x="49743" y="3744"/>
                  <a:pt x="49985" y="3749"/>
                </a:cubicBezTo>
                <a:lnTo>
                  <a:pt x="50248" y="3754"/>
                </a:lnTo>
                <a:cubicBezTo>
                  <a:pt x="50436" y="3758"/>
                  <a:pt x="50586" y="3909"/>
                  <a:pt x="50582" y="4092"/>
                </a:cubicBezTo>
                <a:lnTo>
                  <a:pt x="50496" y="8336"/>
                </a:lnTo>
                <a:cubicBezTo>
                  <a:pt x="50489" y="8672"/>
                  <a:pt x="50629" y="8995"/>
                  <a:pt x="50879" y="9219"/>
                </a:cubicBezTo>
                <a:cubicBezTo>
                  <a:pt x="51129" y="9443"/>
                  <a:pt x="51464" y="9546"/>
                  <a:pt x="51797" y="9502"/>
                </a:cubicBezTo>
                <a:lnTo>
                  <a:pt x="52236" y="9452"/>
                </a:lnTo>
                <a:cubicBezTo>
                  <a:pt x="52927" y="9360"/>
                  <a:pt x="53448" y="8775"/>
                  <a:pt x="53462" y="8075"/>
                </a:cubicBezTo>
                <a:lnTo>
                  <a:pt x="53541" y="4152"/>
                </a:lnTo>
                <a:close/>
                <a:moveTo>
                  <a:pt x="60576" y="8513"/>
                </a:moveTo>
                <a:cubicBezTo>
                  <a:pt x="60880" y="8442"/>
                  <a:pt x="61190" y="8602"/>
                  <a:pt x="61307" y="8891"/>
                </a:cubicBezTo>
                <a:cubicBezTo>
                  <a:pt x="61424" y="9180"/>
                  <a:pt x="61314" y="9512"/>
                  <a:pt x="61047" y="9673"/>
                </a:cubicBezTo>
                <a:cubicBezTo>
                  <a:pt x="54598" y="13566"/>
                  <a:pt x="53731" y="2844"/>
                  <a:pt x="59636" y="3858"/>
                </a:cubicBezTo>
                <a:cubicBezTo>
                  <a:pt x="60367" y="3988"/>
                  <a:pt x="60957" y="4525"/>
                  <a:pt x="61154" y="5240"/>
                </a:cubicBezTo>
                <a:lnTo>
                  <a:pt x="61534" y="6656"/>
                </a:lnTo>
                <a:cubicBezTo>
                  <a:pt x="61590" y="6859"/>
                  <a:pt x="61548" y="7075"/>
                  <a:pt x="61421" y="7242"/>
                </a:cubicBezTo>
                <a:cubicBezTo>
                  <a:pt x="61294" y="7408"/>
                  <a:pt x="61096" y="7506"/>
                  <a:pt x="60887" y="7505"/>
                </a:cubicBezTo>
                <a:lnTo>
                  <a:pt x="57483" y="7491"/>
                </a:lnTo>
                <a:cubicBezTo>
                  <a:pt x="57300" y="7490"/>
                  <a:pt x="57128" y="7578"/>
                  <a:pt x="57022" y="7727"/>
                </a:cubicBezTo>
                <a:cubicBezTo>
                  <a:pt x="56915" y="7876"/>
                  <a:pt x="56887" y="8067"/>
                  <a:pt x="56945" y="8241"/>
                </a:cubicBezTo>
                <a:cubicBezTo>
                  <a:pt x="57454" y="9688"/>
                  <a:pt x="58769" y="10010"/>
                  <a:pt x="59911" y="9055"/>
                </a:cubicBezTo>
                <a:quadBezTo>
                  <a:pt x="60557" y="8513"/>
                  <a:pt x="60576" y="8513"/>
                </a:quadBezTo>
                <a:close/>
                <a:moveTo>
                  <a:pt x="26017" y="4673"/>
                </a:moveTo>
                <a:quadBezTo>
                  <a:pt x="26641" y="4629"/>
                  <a:pt x="27432" y="5407"/>
                </a:quadBezTo>
                <a:cubicBezTo>
                  <a:pt x="27580" y="5552"/>
                  <a:pt x="27640" y="5765"/>
                  <a:pt x="27588" y="5967"/>
                </a:cubicBezTo>
                <a:cubicBezTo>
                  <a:pt x="27536" y="6168"/>
                  <a:pt x="27381" y="6327"/>
                  <a:pt x="27181" y="6385"/>
                </a:cubicBezTo>
                <a:quadBezTo>
                  <a:pt x="26893" y="6466"/>
                  <a:pt x="26148" y="6519"/>
                </a:quadBezTo>
                <a:quadBezTo>
                  <a:pt x="25404" y="6572"/>
                  <a:pt x="25107" y="6532"/>
                </a:quadBezTo>
                <a:cubicBezTo>
                  <a:pt x="24901" y="6504"/>
                  <a:pt x="24725" y="6369"/>
                  <a:pt x="24645" y="6177"/>
                </a:cubicBezTo>
                <a:cubicBezTo>
                  <a:pt x="24565" y="5984"/>
                  <a:pt x="24594" y="5765"/>
                  <a:pt x="24720" y="5600"/>
                </a:cubicBezTo>
                <a:quadBezTo>
                  <a:pt x="25393" y="4717"/>
                  <a:pt x="26017" y="4673"/>
                </a:quadBezTo>
                <a:close/>
                <a:moveTo>
                  <a:pt x="38458" y="4675"/>
                </a:moveTo>
                <a:quadBezTo>
                  <a:pt x="39321" y="4588"/>
                  <a:pt x="40060" y="5708"/>
                </a:quadBezTo>
                <a:cubicBezTo>
                  <a:pt x="40139" y="5828"/>
                  <a:pt x="40157" y="5978"/>
                  <a:pt x="40110" y="6114"/>
                </a:cubicBezTo>
                <a:cubicBezTo>
                  <a:pt x="40063" y="6250"/>
                  <a:pt x="39956" y="6357"/>
                  <a:pt x="39819" y="6404"/>
                </a:cubicBezTo>
                <a:quadBezTo>
                  <a:pt x="39795" y="6412"/>
                  <a:pt x="38644" y="6528"/>
                </a:quadBezTo>
                <a:quadBezTo>
                  <a:pt x="37493" y="6643"/>
                  <a:pt x="37468" y="6640"/>
                </a:quadBezTo>
                <a:cubicBezTo>
                  <a:pt x="37325" y="6621"/>
                  <a:pt x="37198" y="6537"/>
                  <a:pt x="37125" y="6413"/>
                </a:cubicBezTo>
                <a:cubicBezTo>
                  <a:pt x="37052" y="6289"/>
                  <a:pt x="37040" y="6139"/>
                  <a:pt x="37094" y="6005"/>
                </a:cubicBezTo>
                <a:quadBezTo>
                  <a:pt x="37595" y="4761"/>
                  <a:pt x="38458" y="4675"/>
                </a:quadBezTo>
                <a:close/>
                <a:moveTo>
                  <a:pt x="58441" y="4670"/>
                </a:moveTo>
                <a:quadBezTo>
                  <a:pt x="59458" y="4572"/>
                  <a:pt x="60176" y="5705"/>
                </a:quadBezTo>
                <a:cubicBezTo>
                  <a:pt x="60255" y="5831"/>
                  <a:pt x="60273" y="5985"/>
                  <a:pt x="60225" y="6126"/>
                </a:cubicBezTo>
                <a:cubicBezTo>
                  <a:pt x="60177" y="6266"/>
                  <a:pt x="60069" y="6378"/>
                  <a:pt x="59930" y="6430"/>
                </a:cubicBezTo>
                <a:quadBezTo>
                  <a:pt x="59920" y="6434"/>
                  <a:pt x="58624" y="6559"/>
                </a:quadBezTo>
                <a:quadBezTo>
                  <a:pt x="57329" y="6685"/>
                  <a:pt x="57318" y="6683"/>
                </a:quadBezTo>
                <a:cubicBezTo>
                  <a:pt x="57172" y="6659"/>
                  <a:pt x="57044" y="6570"/>
                  <a:pt x="56970" y="6442"/>
                </a:cubicBezTo>
                <a:cubicBezTo>
                  <a:pt x="56896" y="6313"/>
                  <a:pt x="56885" y="6158"/>
                  <a:pt x="56938" y="6019"/>
                </a:cubicBezTo>
                <a:quadBezTo>
                  <a:pt x="57424" y="4769"/>
                  <a:pt x="58441" y="4670"/>
                </a:quad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29" name="bf-18"/>
          <p:cNvSpPr/>
          <p:nvPr/>
        </p:nvSpPr>
        <p:spPr>
          <a:xfrm>
            <a:off x="4201405" y="2134118"/>
            <a:ext cx="314772" cy="108844"/>
          </a:xfrm>
          <a:custGeom>
            <a:avLst/>
            <a:gdLst/>
            <a:ahLst/>
            <a:cxnLst/>
            <a:rect l="0" t="0" r="r" b="b"/>
            <a:pathLst>
              <a:path w="33047" h="11427" stroke="1" extrusionOk="0">
                <a:moveTo>
                  <a:pt x="3617" y="8890"/>
                </a:moveTo>
                <a:quadBezTo>
                  <a:pt x="3014" y="8893"/>
                  <a:pt x="3013" y="8208"/>
                </a:quadBezTo>
                <a:quadBezTo>
                  <a:pt x="3006" y="4829"/>
                  <a:pt x="3003" y="1677"/>
                </a:quadBezTo>
                <a:cubicBezTo>
                  <a:pt x="3002" y="1510"/>
                  <a:pt x="2936" y="1350"/>
                  <a:pt x="2817" y="1233"/>
                </a:cubicBezTo>
                <a:cubicBezTo>
                  <a:pt x="2699" y="1115"/>
                  <a:pt x="2539" y="1050"/>
                  <a:pt x="2372" y="1050"/>
                </a:cubicBezTo>
                <a:lnTo>
                  <a:pt x="438" y="1058"/>
                </a:lnTo>
                <a:cubicBezTo>
                  <a:pt x="271" y="1059"/>
                  <a:pt x="125" y="941"/>
                  <a:pt x="85" y="774"/>
                </a:cubicBezTo>
                <a:lnTo>
                  <a:pt x="7" y="460"/>
                </a:lnTo>
                <a:cubicBezTo>
                  <a:pt x="-12" y="375"/>
                  <a:pt x="7" y="286"/>
                  <a:pt x="58" y="217"/>
                </a:cubicBezTo>
                <a:cubicBezTo>
                  <a:pt x="110" y="147"/>
                  <a:pt x="189" y="105"/>
                  <a:pt x="274" y="101"/>
                </a:cubicBezTo>
                <a:quadBezTo>
                  <a:pt x="2006" y="2"/>
                  <a:pt x="3588" y="4"/>
                </a:quadBezTo>
                <a:quadBezTo>
                  <a:pt x="5170" y="-15"/>
                  <a:pt x="6903" y="66"/>
                </a:quadBezTo>
                <a:cubicBezTo>
                  <a:pt x="6988" y="69"/>
                  <a:pt x="7068" y="110"/>
                  <a:pt x="7120" y="179"/>
                </a:cubicBezTo>
                <a:cubicBezTo>
                  <a:pt x="7172" y="248"/>
                  <a:pt x="7192" y="336"/>
                  <a:pt x="7173" y="422"/>
                </a:cubicBezTo>
                <a:lnTo>
                  <a:pt x="7099" y="736"/>
                </a:lnTo>
                <a:cubicBezTo>
                  <a:pt x="7061" y="904"/>
                  <a:pt x="6916" y="1023"/>
                  <a:pt x="6749" y="1024"/>
                </a:cubicBezTo>
                <a:lnTo>
                  <a:pt x="4815" y="1037"/>
                </a:lnTo>
                <a:cubicBezTo>
                  <a:pt x="4468" y="1040"/>
                  <a:pt x="4189" y="1323"/>
                  <a:pt x="4191" y="1670"/>
                </a:cubicBezTo>
                <a:quadBezTo>
                  <a:pt x="4222" y="4823"/>
                  <a:pt x="4251" y="8202"/>
                </a:quadBezTo>
                <a:quadBezTo>
                  <a:pt x="4256" y="8887"/>
                  <a:pt x="3617" y="8890"/>
                </a:quadBezTo>
                <a:close/>
                <a:moveTo>
                  <a:pt x="32427" y="2272"/>
                </a:moveTo>
                <a:cubicBezTo>
                  <a:pt x="32585" y="2386"/>
                  <a:pt x="32676" y="2570"/>
                  <a:pt x="32672" y="2763"/>
                </a:cubicBezTo>
                <a:cubicBezTo>
                  <a:pt x="32669" y="2957"/>
                  <a:pt x="32570" y="3136"/>
                  <a:pt x="32408" y="3242"/>
                </a:cubicBezTo>
                <a:quadBezTo>
                  <a:pt x="32350" y="3281"/>
                  <a:pt x="32312" y="3310"/>
                </a:quadBezTo>
                <a:cubicBezTo>
                  <a:pt x="32057" y="3558"/>
                  <a:pt x="31915" y="3900"/>
                  <a:pt x="31918" y="4256"/>
                </a:cubicBezTo>
                <a:lnTo>
                  <a:pt x="31957" y="7252"/>
                </a:lnTo>
                <a:cubicBezTo>
                  <a:pt x="31960" y="7583"/>
                  <a:pt x="32143" y="7887"/>
                  <a:pt x="32435" y="8044"/>
                </a:cubicBezTo>
                <a:lnTo>
                  <a:pt x="32898" y="8289"/>
                </a:lnTo>
                <a:cubicBezTo>
                  <a:pt x="33001" y="8344"/>
                  <a:pt x="33059" y="8455"/>
                  <a:pt x="33045" y="8570"/>
                </a:cubicBezTo>
                <a:cubicBezTo>
                  <a:pt x="33031" y="8685"/>
                  <a:pt x="32948" y="8780"/>
                  <a:pt x="32836" y="8808"/>
                </a:cubicBezTo>
                <a:quadBezTo>
                  <a:pt x="31830" y="9077"/>
                  <a:pt x="31327" y="8621"/>
                </a:quadBezTo>
                <a:quadBezTo>
                  <a:pt x="30900" y="8251"/>
                  <a:pt x="30928" y="7165"/>
                </a:quadBezTo>
                <a:quadBezTo>
                  <a:pt x="31020" y="3707"/>
                  <a:pt x="30408" y="3002"/>
                </a:quadBezTo>
                <a:cubicBezTo>
                  <a:pt x="30315" y="2897"/>
                  <a:pt x="30271" y="2757"/>
                  <a:pt x="30286" y="2616"/>
                </a:cubicBezTo>
                <a:cubicBezTo>
                  <a:pt x="30301" y="2476"/>
                  <a:pt x="30374" y="2348"/>
                  <a:pt x="30487" y="2262"/>
                </a:cubicBezTo>
                <a:quadBezTo>
                  <a:pt x="30935" y="1922"/>
                  <a:pt x="30896" y="837"/>
                </a:quadBezTo>
                <a:cubicBezTo>
                  <a:pt x="30888" y="647"/>
                  <a:pt x="31015" y="477"/>
                  <a:pt x="31199" y="431"/>
                </a:cubicBezTo>
                <a:quadBezTo>
                  <a:pt x="31324" y="401"/>
                  <a:pt x="31680" y="493"/>
                </a:quadBezTo>
                <a:cubicBezTo>
                  <a:pt x="31744" y="507"/>
                  <a:pt x="31800" y="548"/>
                  <a:pt x="31833" y="606"/>
                </a:cubicBezTo>
                <a:cubicBezTo>
                  <a:pt x="31867" y="664"/>
                  <a:pt x="31875" y="734"/>
                  <a:pt x="31856" y="799"/>
                </a:cubicBezTo>
                <a:quadBezTo>
                  <a:pt x="31605" y="1685"/>
                  <a:pt x="32427" y="2272"/>
                </a:quadBezTo>
                <a:close/>
                <a:moveTo>
                  <a:pt x="12223" y="8344"/>
                </a:moveTo>
                <a:cubicBezTo>
                  <a:pt x="12329" y="8418"/>
                  <a:pt x="12382" y="8547"/>
                  <a:pt x="12358" y="8675"/>
                </a:cubicBezTo>
                <a:cubicBezTo>
                  <a:pt x="12335" y="8802"/>
                  <a:pt x="12238" y="8904"/>
                  <a:pt x="12112" y="8936"/>
                </a:cubicBezTo>
                <a:quadBezTo>
                  <a:pt x="11651" y="9040"/>
                  <a:pt x="11163" y="8603"/>
                </a:quadBezTo>
                <a:cubicBezTo>
                  <a:pt x="10946" y="8416"/>
                  <a:pt x="10638" y="8377"/>
                  <a:pt x="10384" y="8505"/>
                </a:cubicBezTo>
                <a:quadBezTo>
                  <a:pt x="9767" y="8808"/>
                  <a:pt x="8272" y="8975"/>
                </a:quadBezTo>
                <a:cubicBezTo>
                  <a:pt x="7429" y="9064"/>
                  <a:pt x="6667" y="8524"/>
                  <a:pt x="6523" y="7737"/>
                </a:cubicBezTo>
                <a:cubicBezTo>
                  <a:pt x="6077" y="5222"/>
                  <a:pt x="8232" y="5056"/>
                  <a:pt x="10022" y="4925"/>
                </a:cubicBezTo>
                <a:cubicBezTo>
                  <a:pt x="10226" y="4911"/>
                  <a:pt x="10411" y="4802"/>
                  <a:pt x="10521" y="4632"/>
                </a:cubicBezTo>
                <a:cubicBezTo>
                  <a:pt x="10632" y="4462"/>
                  <a:pt x="10654" y="4250"/>
                  <a:pt x="10583" y="4061"/>
                </a:cubicBezTo>
                <a:lnTo>
                  <a:pt x="10440" y="3699"/>
                </a:lnTo>
                <a:cubicBezTo>
                  <a:pt x="10362" y="3486"/>
                  <a:pt x="10199" y="3317"/>
                  <a:pt x="9991" y="3232"/>
                </a:cubicBezTo>
                <a:quadBezTo>
                  <a:pt x="8744" y="2726"/>
                  <a:pt x="7363" y="4152"/>
                </a:quadBezTo>
                <a:cubicBezTo>
                  <a:pt x="7268" y="4251"/>
                  <a:pt x="7121" y="4280"/>
                  <a:pt x="6994" y="4225"/>
                </a:cubicBezTo>
                <a:cubicBezTo>
                  <a:pt x="6868" y="4169"/>
                  <a:pt x="6790" y="4041"/>
                  <a:pt x="6799" y="3903"/>
                </a:cubicBezTo>
                <a:quadBezTo>
                  <a:pt x="6888" y="2415"/>
                  <a:pt x="8846" y="2262"/>
                </a:quadBezTo>
                <a:cubicBezTo>
                  <a:pt x="11610" y="2049"/>
                  <a:pt x="11874" y="3404"/>
                  <a:pt x="11736" y="5711"/>
                </a:cubicBezTo>
                <a:quadBezTo>
                  <a:pt x="11607" y="7918"/>
                  <a:pt x="12223" y="8344"/>
                </a:quadBezTo>
                <a:close/>
                <a:moveTo>
                  <a:pt x="14581" y="8271"/>
                </a:moveTo>
                <a:cubicBezTo>
                  <a:pt x="14583" y="8380"/>
                  <a:pt x="14542" y="8485"/>
                  <a:pt x="14466" y="8564"/>
                </a:cubicBezTo>
                <a:cubicBezTo>
                  <a:pt x="14390" y="8642"/>
                  <a:pt x="14287" y="8688"/>
                  <a:pt x="14178" y="8690"/>
                </a:cubicBezTo>
                <a:lnTo>
                  <a:pt x="13796" y="8697"/>
                </a:lnTo>
                <a:cubicBezTo>
                  <a:pt x="13634" y="8701"/>
                  <a:pt x="13500" y="8567"/>
                  <a:pt x="13496" y="8400"/>
                </a:cubicBezTo>
                <a:lnTo>
                  <a:pt x="13383" y="2615"/>
                </a:lnTo>
                <a:cubicBezTo>
                  <a:pt x="13380" y="2480"/>
                  <a:pt x="13449" y="2354"/>
                  <a:pt x="13565" y="2284"/>
                </a:cubicBezTo>
                <a:cubicBezTo>
                  <a:pt x="13680" y="2213"/>
                  <a:pt x="13824" y="2208"/>
                  <a:pt x="13944" y="2272"/>
                </a:cubicBezTo>
                <a:quadBezTo>
                  <a:pt x="14824" y="2724"/>
                  <a:pt x="16038" y="2191"/>
                </a:quadBezTo>
                <a:cubicBezTo>
                  <a:pt x="16231" y="2105"/>
                  <a:pt x="16457" y="2169"/>
                  <a:pt x="16577" y="2343"/>
                </a:cubicBezTo>
                <a:cubicBezTo>
                  <a:pt x="16697" y="2517"/>
                  <a:pt x="16678" y="2753"/>
                  <a:pt x="16532" y="2906"/>
                </a:cubicBezTo>
                <a:quadBezTo>
                  <a:pt x="16167" y="3285"/>
                  <a:pt x="15078" y="3659"/>
                </a:quadBezTo>
                <a:cubicBezTo>
                  <a:pt x="14730" y="3777"/>
                  <a:pt x="14499" y="4106"/>
                  <a:pt x="14506" y="4473"/>
                </a:cubicBezTo>
                <a:lnTo>
                  <a:pt x="14581" y="8271"/>
                </a:lnTo>
                <a:close/>
                <a:moveTo>
                  <a:pt x="21781" y="2367"/>
                </a:moveTo>
                <a:cubicBezTo>
                  <a:pt x="21945" y="2340"/>
                  <a:pt x="22114" y="2382"/>
                  <a:pt x="22244" y="2484"/>
                </a:cubicBezTo>
                <a:cubicBezTo>
                  <a:pt x="22375" y="2586"/>
                  <a:pt x="22457" y="2737"/>
                  <a:pt x="22469" y="2902"/>
                </a:cubicBezTo>
                <a:quadBezTo>
                  <a:pt x="22636" y="5208"/>
                  <a:pt x="22435" y="8685"/>
                </a:quadBezTo>
                <a:quadBezTo>
                  <a:pt x="22298" y="10951"/>
                  <a:pt x="20680" y="11339"/>
                </a:quadBezTo>
                <a:quadBezTo>
                  <a:pt x="19072" y="11726"/>
                  <a:pt x="17294" y="10418"/>
                </a:quadBezTo>
                <a:cubicBezTo>
                  <a:pt x="17272" y="10401"/>
                  <a:pt x="17268" y="10367"/>
                  <a:pt x="17285" y="10339"/>
                </a:cubicBezTo>
                <a:lnTo>
                  <a:pt x="17672" y="9632"/>
                </a:lnTo>
                <a:cubicBezTo>
                  <a:pt x="17697" y="9586"/>
                  <a:pt x="17745" y="9557"/>
                  <a:pt x="17797" y="9555"/>
                </a:cubicBezTo>
                <a:cubicBezTo>
                  <a:pt x="17849" y="9553"/>
                  <a:pt x="17899" y="9579"/>
                  <a:pt x="17928" y="9623"/>
                </a:cubicBezTo>
                <a:cubicBezTo>
                  <a:pt x="18849" y="10947"/>
                  <a:pt x="21037" y="10887"/>
                  <a:pt x="21488" y="9076"/>
                </a:cubicBezTo>
                <a:cubicBezTo>
                  <a:pt x="21523" y="8936"/>
                  <a:pt x="21477" y="8789"/>
                  <a:pt x="21370" y="8693"/>
                </a:cubicBezTo>
                <a:cubicBezTo>
                  <a:pt x="21263" y="8597"/>
                  <a:pt x="21111" y="8569"/>
                  <a:pt x="20977" y="8620"/>
                </a:cubicBezTo>
                <a:quadBezTo>
                  <a:pt x="19832" y="9059"/>
                  <a:pt x="18504" y="8571"/>
                </a:quadBezTo>
                <a:cubicBezTo>
                  <a:pt x="16448" y="7833"/>
                  <a:pt x="17130" y="4870"/>
                  <a:pt x="17757" y="3316"/>
                </a:cubicBezTo>
                <a:cubicBezTo>
                  <a:pt x="18092" y="2491"/>
                  <a:pt x="18991" y="2046"/>
                  <a:pt x="19850" y="2280"/>
                </a:cubicBezTo>
                <a:quadBezTo>
                  <a:pt x="20795" y="2550"/>
                  <a:pt x="21781" y="2367"/>
                </a:quadBezTo>
                <a:close/>
                <a:moveTo>
                  <a:pt x="28484" y="6908"/>
                </a:moveTo>
                <a:cubicBezTo>
                  <a:pt x="28784" y="6829"/>
                  <a:pt x="29095" y="6980"/>
                  <a:pt x="29219" y="7264"/>
                </a:cubicBezTo>
                <a:cubicBezTo>
                  <a:pt x="29343" y="7547"/>
                  <a:pt x="29242" y="7879"/>
                  <a:pt x="28982" y="8046"/>
                </a:cubicBezTo>
                <a:cubicBezTo>
                  <a:pt x="22683" y="12079"/>
                  <a:pt x="21542" y="1460"/>
                  <a:pt x="27428" y="2311"/>
                </a:cubicBezTo>
                <a:cubicBezTo>
                  <a:pt x="28157" y="2421"/>
                  <a:pt x="28758" y="2939"/>
                  <a:pt x="28972" y="3643"/>
                </a:cubicBezTo>
                <a:lnTo>
                  <a:pt x="29386" y="5040"/>
                </a:lnTo>
                <a:cubicBezTo>
                  <a:pt x="29447" y="5239"/>
                  <a:pt x="29411" y="5455"/>
                  <a:pt x="29289" y="5624"/>
                </a:cubicBezTo>
                <a:cubicBezTo>
                  <a:pt x="29168" y="5792"/>
                  <a:pt x="28974" y="5894"/>
                  <a:pt x="28767" y="5899"/>
                </a:cubicBezTo>
                <a:lnTo>
                  <a:pt x="25387" y="5974"/>
                </a:lnTo>
                <a:cubicBezTo>
                  <a:pt x="25206" y="5978"/>
                  <a:pt x="25038" y="6070"/>
                  <a:pt x="24936" y="6220"/>
                </a:cubicBezTo>
                <a:cubicBezTo>
                  <a:pt x="24834" y="6371"/>
                  <a:pt x="24810" y="6562"/>
                  <a:pt x="24873" y="6733"/>
                </a:cubicBezTo>
                <a:cubicBezTo>
                  <a:pt x="25416" y="8155"/>
                  <a:pt x="26730" y="8441"/>
                  <a:pt x="27838" y="7463"/>
                </a:cubicBezTo>
                <a:quadBezTo>
                  <a:pt x="28465" y="6908"/>
                  <a:pt x="28484" y="6908"/>
                </a:quadBezTo>
                <a:close/>
                <a:moveTo>
                  <a:pt x="21403" y="6628"/>
                </a:moveTo>
                <a:cubicBezTo>
                  <a:pt x="21398" y="6954"/>
                  <a:pt x="21264" y="7265"/>
                  <a:pt x="21031" y="7492"/>
                </a:cubicBezTo>
                <a:cubicBezTo>
                  <a:pt x="20797" y="7720"/>
                  <a:pt x="20482" y="7845"/>
                  <a:pt x="20156" y="7841"/>
                </a:cubicBezTo>
                <a:lnTo>
                  <a:pt x="19416" y="7830"/>
                </a:lnTo>
                <a:cubicBezTo>
                  <a:pt x="19090" y="7826"/>
                  <a:pt x="18779" y="7692"/>
                  <a:pt x="18551" y="7458"/>
                </a:cubicBezTo>
                <a:cubicBezTo>
                  <a:pt x="18324" y="7224"/>
                  <a:pt x="18199" y="6909"/>
                  <a:pt x="18203" y="6583"/>
                </a:cubicBezTo>
                <a:lnTo>
                  <a:pt x="18232" y="4503"/>
                </a:lnTo>
                <a:cubicBezTo>
                  <a:pt x="18242" y="3824"/>
                  <a:pt x="18800" y="3281"/>
                  <a:pt x="19479" y="3291"/>
                </a:cubicBezTo>
                <a:lnTo>
                  <a:pt x="20219" y="3301"/>
                </a:lnTo>
                <a:cubicBezTo>
                  <a:pt x="20545" y="3306"/>
                  <a:pt x="20856" y="3440"/>
                  <a:pt x="21084" y="3673"/>
                </a:cubicBezTo>
                <a:cubicBezTo>
                  <a:pt x="21311" y="3907"/>
                  <a:pt x="21437" y="4222"/>
                  <a:pt x="21432" y="4548"/>
                </a:cubicBezTo>
                <a:lnTo>
                  <a:pt x="21403" y="6628"/>
                </a:lnTo>
                <a:close/>
                <a:moveTo>
                  <a:pt x="25144" y="5205"/>
                </a:moveTo>
                <a:cubicBezTo>
                  <a:pt x="25018" y="5220"/>
                  <a:pt x="24904" y="5129"/>
                  <a:pt x="24889" y="5003"/>
                </a:cubicBezTo>
                <a:lnTo>
                  <a:pt x="24875" y="4884"/>
                </a:lnTo>
                <a:cubicBezTo>
                  <a:pt x="24780" y="4055"/>
                  <a:pt x="25387" y="3304"/>
                  <a:pt x="26232" y="3207"/>
                </a:cubicBezTo>
                <a:lnTo>
                  <a:pt x="26490" y="3177"/>
                </a:lnTo>
                <a:cubicBezTo>
                  <a:pt x="27335" y="3079"/>
                  <a:pt x="28097" y="3671"/>
                  <a:pt x="28193" y="4500"/>
                </a:cubicBezTo>
                <a:lnTo>
                  <a:pt x="28207" y="4619"/>
                </a:lnTo>
                <a:cubicBezTo>
                  <a:pt x="28222" y="4745"/>
                  <a:pt x="28131" y="4859"/>
                  <a:pt x="28005" y="4874"/>
                </a:cubicBezTo>
                <a:lnTo>
                  <a:pt x="25144" y="5205"/>
                </a:lnTo>
                <a:close/>
                <a:moveTo>
                  <a:pt x="10573" y="6319"/>
                </a:moveTo>
                <a:cubicBezTo>
                  <a:pt x="10798" y="6854"/>
                  <a:pt x="10324" y="7563"/>
                  <a:pt x="9515" y="7904"/>
                </a:cubicBezTo>
                <a:cubicBezTo>
                  <a:pt x="9126" y="8067"/>
                  <a:pt x="8710" y="8122"/>
                  <a:pt x="8359" y="8056"/>
                </a:cubicBezTo>
                <a:cubicBezTo>
                  <a:pt x="8008" y="7990"/>
                  <a:pt x="7750" y="7808"/>
                  <a:pt x="7642" y="7552"/>
                </a:cubicBezTo>
                <a:cubicBezTo>
                  <a:pt x="7534" y="7295"/>
                  <a:pt x="7585" y="6984"/>
                  <a:pt x="7783" y="6687"/>
                </a:cubicBezTo>
                <a:cubicBezTo>
                  <a:pt x="7982" y="6390"/>
                  <a:pt x="8312" y="6131"/>
                  <a:pt x="8701" y="5968"/>
                </a:cubicBezTo>
                <a:cubicBezTo>
                  <a:pt x="9510" y="5627"/>
                  <a:pt x="10349" y="5785"/>
                  <a:pt x="10573" y="6319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30" name="shape-381"/>
          <p:cNvSpPr/>
          <p:nvPr/>
        </p:nvSpPr>
        <p:spPr>
          <a:xfrm>
            <a:off x="3972401" y="2153412"/>
            <a:ext cx="189548" cy="27051"/>
          </a:xfrm>
          <a:custGeom>
            <a:avLst/>
            <a:gdLst/>
            <a:ahLst/>
            <a:cxnLst/>
            <a:rect l="0" t="0" r="r" b="b"/>
            <a:pathLst>
              <a:path w="19900" h="2840" stroke="0" extrusionOk="0">
                <a:moveTo>
                  <a:pt x="19900" y="2560"/>
                </a:moveTo>
                <a:cubicBezTo>
                  <a:pt x="19900" y="2715"/>
                  <a:pt x="19775" y="2840"/>
                  <a:pt x="19620" y="2840"/>
                </a:cubicBezTo>
                <a:lnTo>
                  <a:pt x="280" y="2840"/>
                </a:lnTo>
                <a:cubicBezTo>
                  <a:pt x="125" y="2840"/>
                  <a:pt x="0" y="2715"/>
                  <a:pt x="0" y="2560"/>
                </a:cubicBezTo>
                <a:lnTo>
                  <a:pt x="0" y="280"/>
                </a:lnTo>
                <a:cubicBezTo>
                  <a:pt x="0" y="125"/>
                  <a:pt x="125" y="0"/>
                  <a:pt x="280" y="0"/>
                </a:cubicBezTo>
                <a:lnTo>
                  <a:pt x="19620" y="0"/>
                </a:lnTo>
                <a:cubicBezTo>
                  <a:pt x="19775" y="0"/>
                  <a:pt x="19900" y="125"/>
                  <a:pt x="19900" y="280"/>
                </a:cubicBezTo>
                <a:lnTo>
                  <a:pt x="19900" y="2560"/>
                </a:lnTo>
                <a:close/>
              </a:path>
            </a:pathLst>
          </a:custGeom>
          <a:solidFill>
            <a:srgbClr val="D77345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1" name="bf-19"/>
          <p:cNvSpPr/>
          <p:nvPr/>
        </p:nvSpPr>
        <p:spPr>
          <a:xfrm>
            <a:off x="396424" y="2250008"/>
            <a:ext cx="179191" cy="85129"/>
          </a:xfrm>
          <a:custGeom>
            <a:avLst/>
            <a:gdLst/>
            <a:ahLst/>
            <a:cxnLst/>
            <a:rect l="0" t="0" r="r" b="b"/>
            <a:pathLst>
              <a:path w="18813" h="8937" stroke="1" extrusionOk="0">
                <a:moveTo>
                  <a:pt x="16051" y="1"/>
                </a:moveTo>
                <a:cubicBezTo>
                  <a:pt x="16820" y="25"/>
                  <a:pt x="17542" y="519"/>
                  <a:pt x="18060" y="1374"/>
                </a:cubicBezTo>
                <a:cubicBezTo>
                  <a:pt x="18577" y="2229"/>
                  <a:pt x="18846" y="3375"/>
                  <a:pt x="18809" y="4560"/>
                </a:cubicBezTo>
                <a:cubicBezTo>
                  <a:pt x="18732" y="7027"/>
                  <a:pt x="17371" y="8987"/>
                  <a:pt x="15770" y="8937"/>
                </a:cubicBezTo>
                <a:cubicBezTo>
                  <a:pt x="14169" y="8886"/>
                  <a:pt x="12935" y="6845"/>
                  <a:pt x="13012" y="4378"/>
                </a:cubicBezTo>
                <a:cubicBezTo>
                  <a:pt x="13049" y="3193"/>
                  <a:pt x="13390" y="2066"/>
                  <a:pt x="13960" y="1245"/>
                </a:cubicBezTo>
                <a:cubicBezTo>
                  <a:pt x="14530" y="424"/>
                  <a:pt x="15282" y="-23"/>
                  <a:pt x="16051" y="1"/>
                </a:cubicBezTo>
                <a:close/>
                <a:moveTo>
                  <a:pt x="151" y="6581"/>
                </a:moveTo>
                <a:cubicBezTo>
                  <a:pt x="179" y="6461"/>
                  <a:pt x="275" y="6368"/>
                  <a:pt x="397" y="6345"/>
                </a:cubicBezTo>
                <a:cubicBezTo>
                  <a:pt x="519" y="6322"/>
                  <a:pt x="645" y="6371"/>
                  <a:pt x="719" y="6472"/>
                </a:cubicBezTo>
                <a:quadBezTo>
                  <a:pt x="2356" y="8733"/>
                  <a:pt x="3662" y="7349"/>
                </a:quadBezTo>
                <a:quadBezTo>
                  <a:pt x="4677" y="6262"/>
                  <a:pt x="4031" y="4893"/>
                </a:quadBezTo>
                <a:quadBezTo>
                  <a:pt x="3443" y="3619"/>
                  <a:pt x="951" y="4633"/>
                </a:quadBezTo>
                <a:cubicBezTo>
                  <a:pt x="714" y="4731"/>
                  <a:pt x="442" y="4689"/>
                  <a:pt x="246" y="4525"/>
                </a:cubicBezTo>
                <a:cubicBezTo>
                  <a:pt x="50" y="4362"/>
                  <a:pt x="-39" y="4103"/>
                  <a:pt x="16" y="3854"/>
                </a:cubicBezTo>
                <a:lnTo>
                  <a:pt x="675" y="827"/>
                </a:lnTo>
                <a:cubicBezTo>
                  <a:pt x="755" y="455"/>
                  <a:pt x="1083" y="189"/>
                  <a:pt x="1465" y="186"/>
                </a:cubicBezTo>
                <a:lnTo>
                  <a:pt x="4639" y="161"/>
                </a:lnTo>
                <a:cubicBezTo>
                  <a:pt x="4751" y="161"/>
                  <a:pt x="4858" y="211"/>
                  <a:pt x="4929" y="299"/>
                </a:cubicBezTo>
                <a:cubicBezTo>
                  <a:pt x="4999" y="387"/>
                  <a:pt x="5026" y="503"/>
                  <a:pt x="5002" y="613"/>
                </a:cubicBezTo>
                <a:lnTo>
                  <a:pt x="4938" y="926"/>
                </a:lnTo>
                <a:cubicBezTo>
                  <a:pt x="4901" y="1093"/>
                  <a:pt x="4752" y="1212"/>
                  <a:pt x="4580" y="1213"/>
                </a:cubicBezTo>
                <a:lnTo>
                  <a:pt x="2231" y="1232"/>
                </a:lnTo>
                <a:cubicBezTo>
                  <a:pt x="1832" y="1235"/>
                  <a:pt x="1489" y="1513"/>
                  <a:pt x="1403" y="1901"/>
                </a:cubicBezTo>
                <a:lnTo>
                  <a:pt x="1229" y="2698"/>
                </a:lnTo>
                <a:cubicBezTo>
                  <a:pt x="1201" y="2827"/>
                  <a:pt x="1240" y="2961"/>
                  <a:pt x="1333" y="3054"/>
                </a:cubicBezTo>
                <a:cubicBezTo>
                  <a:pt x="1426" y="3147"/>
                  <a:pt x="1559" y="3187"/>
                  <a:pt x="1687" y="3159"/>
                </a:cubicBezTo>
                <a:quadBezTo>
                  <a:pt x="2983" y="2855"/>
                  <a:pt x="4647" y="3714"/>
                </a:quadBezTo>
                <a:cubicBezTo>
                  <a:pt x="4945" y="3869"/>
                  <a:pt x="5166" y="4134"/>
                  <a:pt x="5259" y="4448"/>
                </a:cubicBezTo>
                <a:quadBezTo>
                  <a:pt x="5706" y="5922"/>
                  <a:pt x="4981" y="7595"/>
                </a:quadBezTo>
                <a:cubicBezTo>
                  <a:pt x="4597" y="8468"/>
                  <a:pt x="3502" y="8948"/>
                  <a:pt x="2318" y="8762"/>
                </a:cubicBezTo>
                <a:quadBezTo>
                  <a:pt x="-271" y="8346"/>
                  <a:pt x="151" y="6581"/>
                </a:quadBezTo>
                <a:close/>
                <a:moveTo>
                  <a:pt x="12052" y="6364"/>
                </a:moveTo>
                <a:cubicBezTo>
                  <a:pt x="12039" y="7025"/>
                  <a:pt x="11763" y="7652"/>
                  <a:pt x="11286" y="8109"/>
                </a:cubicBezTo>
                <a:cubicBezTo>
                  <a:pt x="10810" y="8567"/>
                  <a:pt x="10171" y="8816"/>
                  <a:pt x="9511" y="8802"/>
                </a:cubicBezTo>
                <a:lnTo>
                  <a:pt x="9131" y="8794"/>
                </a:lnTo>
                <a:cubicBezTo>
                  <a:pt x="7756" y="8765"/>
                  <a:pt x="6665" y="7627"/>
                  <a:pt x="6694" y="6252"/>
                </a:cubicBezTo>
                <a:lnTo>
                  <a:pt x="6769" y="2653"/>
                </a:lnTo>
                <a:cubicBezTo>
                  <a:pt x="6798" y="1278"/>
                  <a:pt x="7936" y="187"/>
                  <a:pt x="9311" y="216"/>
                </a:cubicBezTo>
                <a:lnTo>
                  <a:pt x="9690" y="224"/>
                </a:lnTo>
                <a:cubicBezTo>
                  <a:pt x="10351" y="237"/>
                  <a:pt x="10978" y="513"/>
                  <a:pt x="11436" y="990"/>
                </a:cubicBezTo>
                <a:cubicBezTo>
                  <a:pt x="11893" y="1466"/>
                  <a:pt x="12142" y="2105"/>
                  <a:pt x="12128" y="2765"/>
                </a:cubicBezTo>
                <a:lnTo>
                  <a:pt x="12052" y="6364"/>
                </a:lnTo>
                <a:close/>
                <a:moveTo>
                  <a:pt x="9496" y="890"/>
                </a:moveTo>
                <a:cubicBezTo>
                  <a:pt x="9970" y="904"/>
                  <a:pt x="10414" y="1291"/>
                  <a:pt x="10730" y="1964"/>
                </a:cubicBezTo>
                <a:cubicBezTo>
                  <a:pt x="11046" y="2638"/>
                  <a:pt x="11208" y="3543"/>
                  <a:pt x="11180" y="4482"/>
                </a:cubicBezTo>
                <a:cubicBezTo>
                  <a:pt x="11152" y="5420"/>
                  <a:pt x="10937" y="6315"/>
                  <a:pt x="10582" y="6968"/>
                </a:cubicBezTo>
                <a:cubicBezTo>
                  <a:pt x="10226" y="7622"/>
                  <a:pt x="9760" y="7981"/>
                  <a:pt x="9286" y="7967"/>
                </a:cubicBezTo>
                <a:cubicBezTo>
                  <a:pt x="8811" y="7953"/>
                  <a:pt x="8367" y="7567"/>
                  <a:pt x="8051" y="6893"/>
                </a:cubicBezTo>
                <a:cubicBezTo>
                  <a:pt x="7735" y="6220"/>
                  <a:pt x="7574" y="5314"/>
                  <a:pt x="7601" y="4376"/>
                </a:cubicBezTo>
                <a:cubicBezTo>
                  <a:pt x="7659" y="2421"/>
                  <a:pt x="8508" y="861"/>
                  <a:pt x="9496" y="890"/>
                </a:cubicBezTo>
                <a:close/>
                <a:moveTo>
                  <a:pt x="16020" y="920"/>
                </a:moveTo>
                <a:cubicBezTo>
                  <a:pt x="16511" y="931"/>
                  <a:pt x="16973" y="1311"/>
                  <a:pt x="17305" y="1977"/>
                </a:cubicBezTo>
                <a:cubicBezTo>
                  <a:pt x="17637" y="2643"/>
                  <a:pt x="17811" y="3540"/>
                  <a:pt x="17790" y="4471"/>
                </a:cubicBezTo>
                <a:cubicBezTo>
                  <a:pt x="17769" y="5401"/>
                  <a:pt x="17554" y="6290"/>
                  <a:pt x="17192" y="6940"/>
                </a:cubicBezTo>
                <a:cubicBezTo>
                  <a:pt x="16830" y="7590"/>
                  <a:pt x="16352" y="7949"/>
                  <a:pt x="15861" y="7938"/>
                </a:cubicBezTo>
                <a:cubicBezTo>
                  <a:pt x="15371" y="7927"/>
                  <a:pt x="14908" y="7546"/>
                  <a:pt x="14577" y="6880"/>
                </a:cubicBezTo>
                <a:cubicBezTo>
                  <a:pt x="14245" y="6214"/>
                  <a:pt x="14070" y="5317"/>
                  <a:pt x="14091" y="4387"/>
                </a:cubicBezTo>
                <a:cubicBezTo>
                  <a:pt x="14112" y="3456"/>
                  <a:pt x="14327" y="2568"/>
                  <a:pt x="14689" y="1918"/>
                </a:cubicBezTo>
                <a:cubicBezTo>
                  <a:pt x="15051" y="1268"/>
                  <a:pt x="15530" y="908"/>
                  <a:pt x="16020" y="920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32" name="shape-400"/>
          <p:cNvSpPr/>
          <p:nvPr/>
        </p:nvSpPr>
        <p:spPr>
          <a:xfrm>
            <a:off x="736400" y="2287804"/>
            <a:ext cx="102898" cy="5698"/>
          </a:xfrm>
          <a:custGeom>
            <a:avLst/>
            <a:gdLst/>
            <a:ahLst/>
            <a:cxnLst/>
            <a:rect l="0" t="0" r="r" b="b"/>
            <a:pathLst>
              <a:path w="10803" h="598" stroke="0" extrusionOk="0">
                <a:moveTo>
                  <a:pt x="10803" y="221"/>
                </a:moveTo>
                <a:quadBezTo>
                  <a:pt x="10802" y="132"/>
                  <a:pt x="5909" y="439"/>
                </a:quadBezTo>
                <a:quadBezTo>
                  <a:pt x="4" y="809"/>
                  <a:pt x="0" y="319"/>
                </a:quadBezTo>
                <a:quadBezTo>
                  <a:pt x="-4" y="-171"/>
                  <a:pt x="5906" y="92"/>
                </a:quadBezTo>
                <a:quadBezTo>
                  <a:pt x="10804" y="310"/>
                  <a:pt x="10803" y="221"/>
                </a:quad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3" name="shape-401"/>
          <p:cNvSpPr/>
          <p:nvPr/>
        </p:nvSpPr>
        <p:spPr>
          <a:xfrm>
            <a:off x="3191828" y="2290000"/>
            <a:ext cx="571" cy="571"/>
          </a:xfrm>
          <a:custGeom>
            <a:avLst/>
            <a:gdLst/>
            <a:ahLst/>
            <a:cxnLst/>
            <a:rect l="0" t="0" r="r" b="b"/>
            <a:pathLst>
              <a:path w="60" h="60" stroke="0" extrusionOk="0">
                <a:moveTo>
                  <a:pt x="60" y="30"/>
                </a:moveTo>
                <a:cubicBezTo>
                  <a:pt x="60" y="47"/>
                  <a:pt x="47" y="60"/>
                  <a:pt x="30" y="60"/>
                </a:cubicBezTo>
                <a:cubicBezTo>
                  <a:pt x="13" y="60"/>
                  <a:pt x="0" y="47"/>
                  <a:pt x="0" y="30"/>
                </a:cubicBezTo>
                <a:cubicBezTo>
                  <a:pt x="0" y="13"/>
                  <a:pt x="13" y="0"/>
                  <a:pt x="30" y="0"/>
                </a:cubicBezTo>
                <a:cubicBezTo>
                  <a:pt x="47" y="0"/>
                  <a:pt x="60" y="13"/>
                  <a:pt x="60" y="30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4" name="shape-402"/>
          <p:cNvSpPr/>
          <p:nvPr/>
        </p:nvSpPr>
        <p:spPr>
          <a:xfrm>
            <a:off x="3213163" y="2289059"/>
            <a:ext cx="687134" cy="4016"/>
          </a:xfrm>
          <a:custGeom>
            <a:avLst/>
            <a:gdLst/>
            <a:ahLst/>
            <a:cxnLst/>
            <a:rect l="0" t="0" r="r" b="b"/>
            <a:pathLst>
              <a:path w="72140" h="422" stroke="0" extrusionOk="0">
                <a:moveTo>
                  <a:pt x="0" y="142"/>
                </a:moveTo>
                <a:cubicBezTo>
                  <a:pt x="0" y="87"/>
                  <a:pt x="45" y="42"/>
                  <a:pt x="100" y="42"/>
                </a:cubicBezTo>
                <a:lnTo>
                  <a:pt x="330" y="41"/>
                </a:lnTo>
                <a:cubicBezTo>
                  <a:pt x="39988" y="-28"/>
                  <a:pt x="72139" y="-8"/>
                  <a:pt x="72140" y="86"/>
                </a:cubicBezTo>
                <a:lnTo>
                  <a:pt x="72140" y="126"/>
                </a:lnTo>
                <a:cubicBezTo>
                  <a:pt x="72137" y="220"/>
                  <a:pt x="39988" y="352"/>
                  <a:pt x="330" y="421"/>
                </a:cubicBezTo>
                <a:lnTo>
                  <a:pt x="100" y="422"/>
                </a:lnTo>
                <a:cubicBezTo>
                  <a:pt x="74" y="422"/>
                  <a:pt x="49" y="411"/>
                  <a:pt x="30" y="392"/>
                </a:cubicBezTo>
                <a:cubicBezTo>
                  <a:pt x="11" y="374"/>
                  <a:pt x="0" y="348"/>
                  <a:pt x="0" y="322"/>
                </a:cubicBezTo>
                <a:lnTo>
                  <a:pt x="0" y="142"/>
                </a:ln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5" name="shape-403"/>
          <p:cNvSpPr/>
          <p:nvPr/>
        </p:nvSpPr>
        <p:spPr>
          <a:xfrm>
            <a:off x="4157663" y="2288941"/>
            <a:ext cx="222313" cy="3262"/>
          </a:xfrm>
          <a:custGeom>
            <a:avLst/>
            <a:gdLst/>
            <a:ahLst/>
            <a:cxnLst/>
            <a:rect l="0" t="0" r="r" b="b"/>
            <a:pathLst>
              <a:path w="23340" h="342" stroke="0" extrusionOk="0">
                <a:moveTo>
                  <a:pt x="23340" y="151"/>
                </a:moveTo>
                <a:cubicBezTo>
                  <a:pt x="23340" y="196"/>
                  <a:pt x="22111" y="241"/>
                  <a:pt x="19922" y="277"/>
                </a:cubicBezTo>
                <a:cubicBezTo>
                  <a:pt x="17734" y="313"/>
                  <a:pt x="14765" y="336"/>
                  <a:pt x="11670" y="341"/>
                </a:cubicBezTo>
                <a:cubicBezTo>
                  <a:pt x="5225" y="352"/>
                  <a:pt x="0" y="285"/>
                  <a:pt x="0" y="192"/>
                </a:cubicBezTo>
                <a:cubicBezTo>
                  <a:pt x="0" y="147"/>
                  <a:pt x="1229" y="101"/>
                  <a:pt x="3418" y="65"/>
                </a:cubicBezTo>
                <a:cubicBezTo>
                  <a:pt x="5606" y="30"/>
                  <a:pt x="8575" y="7"/>
                  <a:pt x="11670" y="1"/>
                </a:cubicBezTo>
                <a:cubicBezTo>
                  <a:pt x="18115" y="-10"/>
                  <a:pt x="23340" y="57"/>
                  <a:pt x="23340" y="151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6" name="shape-404"/>
          <p:cNvSpPr/>
          <p:nvPr/>
        </p:nvSpPr>
        <p:spPr>
          <a:xfrm>
            <a:off x="4428560" y="2289084"/>
            <a:ext cx="181914" cy="3928"/>
          </a:xfrm>
          <a:custGeom>
            <a:avLst/>
            <a:gdLst/>
            <a:ahLst/>
            <a:cxnLst/>
            <a:rect l="0" t="0" r="r" b="b"/>
            <a:pathLst>
              <a:path w="19099" h="412" stroke="0" extrusionOk="0">
                <a:moveTo>
                  <a:pt x="0" y="90"/>
                </a:moveTo>
                <a:cubicBezTo>
                  <a:pt x="1" y="-4"/>
                  <a:pt x="4277" y="-28"/>
                  <a:pt x="9551" y="36"/>
                </a:cubicBezTo>
                <a:cubicBezTo>
                  <a:pt x="14825" y="101"/>
                  <a:pt x="19100" y="229"/>
                  <a:pt x="19099" y="323"/>
                </a:cubicBezTo>
                <a:cubicBezTo>
                  <a:pt x="19097" y="417"/>
                  <a:pt x="14821" y="441"/>
                  <a:pt x="9547" y="376"/>
                </a:cubicBezTo>
                <a:cubicBezTo>
                  <a:pt x="4273" y="312"/>
                  <a:pt x="-1" y="183"/>
                  <a:pt x="0" y="90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7" name="shape-405"/>
          <p:cNvSpPr/>
          <p:nvPr/>
        </p:nvSpPr>
        <p:spPr>
          <a:xfrm>
            <a:off x="3936397" y="2290647"/>
            <a:ext cx="215074" cy="1755"/>
          </a:xfrm>
          <a:custGeom>
            <a:avLst/>
            <a:gdLst/>
            <a:ahLst/>
            <a:cxnLst/>
            <a:rect l="0" t="0" r="r" b="b"/>
            <a:pathLst>
              <a:path w="22580" h="184" stroke="0" extrusionOk="0">
                <a:moveTo>
                  <a:pt x="22580" y="72"/>
                </a:moveTo>
                <a:cubicBezTo>
                  <a:pt x="22579" y="122"/>
                  <a:pt x="17525" y="171"/>
                  <a:pt x="11290" y="182"/>
                </a:cubicBezTo>
                <a:cubicBezTo>
                  <a:pt x="8296" y="187"/>
                  <a:pt x="5424" y="183"/>
                  <a:pt x="3307" y="170"/>
                </a:cubicBezTo>
                <a:cubicBezTo>
                  <a:pt x="1189" y="157"/>
                  <a:pt x="0" y="136"/>
                  <a:pt x="0" y="112"/>
                </a:cubicBezTo>
                <a:cubicBezTo>
                  <a:pt x="1" y="62"/>
                  <a:pt x="5055" y="13"/>
                  <a:pt x="11290" y="2"/>
                </a:cubicBezTo>
                <a:cubicBezTo>
                  <a:pt x="14284" y="-3"/>
                  <a:pt x="17156" y="1"/>
                  <a:pt x="19273" y="15"/>
                </a:cubicBezTo>
                <a:cubicBezTo>
                  <a:pt x="21391" y="28"/>
                  <a:pt x="22580" y="49"/>
                  <a:pt x="22580" y="72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8" name="shape-406"/>
          <p:cNvSpPr/>
          <p:nvPr/>
        </p:nvSpPr>
        <p:spPr>
          <a:xfrm>
            <a:off x="9925145" y="2290953"/>
            <a:ext cx="1618678" cy="190119"/>
          </a:xfrm>
          <a:custGeom>
            <a:avLst/>
            <a:gdLst/>
            <a:ahLst/>
            <a:cxnLst/>
            <a:rect l="0" t="0" r="r" b="b"/>
            <a:pathLst>
              <a:path w="169940" h="19960" stroke="0" extrusionOk="0">
                <a:moveTo>
                  <a:pt x="169940" y="19630"/>
                </a:moveTo>
                <a:cubicBezTo>
                  <a:pt x="169940" y="19812"/>
                  <a:pt x="169792" y="19960"/>
                  <a:pt x="169610" y="19960"/>
                </a:cubicBezTo>
                <a:lnTo>
                  <a:pt x="330" y="19960"/>
                </a:lnTo>
                <a:cubicBezTo>
                  <a:pt x="148" y="19960"/>
                  <a:pt x="0" y="19812"/>
                  <a:pt x="0" y="19630"/>
                </a:cubicBezTo>
                <a:lnTo>
                  <a:pt x="0" y="330"/>
                </a:lnTo>
                <a:cubicBezTo>
                  <a:pt x="0" y="148"/>
                  <a:pt x="148" y="0"/>
                  <a:pt x="330" y="0"/>
                </a:cubicBezTo>
                <a:lnTo>
                  <a:pt x="169610" y="0"/>
                </a:lnTo>
                <a:cubicBezTo>
                  <a:pt x="169792" y="0"/>
                  <a:pt x="169940" y="148"/>
                  <a:pt x="169940" y="330"/>
                </a:cubicBezTo>
                <a:lnTo>
                  <a:pt x="169940" y="19630"/>
                </a:lnTo>
                <a:close/>
              </a:path>
            </a:pathLst>
          </a:custGeom>
          <a:solidFill>
            <a:srgbClr val="408BF7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9" name="shape-407"/>
          <p:cNvSpPr/>
          <p:nvPr/>
        </p:nvSpPr>
        <p:spPr>
          <a:xfrm>
            <a:off x="5019580" y="2338673"/>
            <a:ext cx="266605" cy="2048446"/>
          </a:xfrm>
          <a:custGeom>
            <a:avLst/>
            <a:gdLst/>
            <a:ahLst/>
            <a:cxnLst/>
            <a:rect l="0" t="0" r="r" b="b"/>
            <a:pathLst>
              <a:path w="27990" h="215060" stroke="0" extrusionOk="0">
                <a:moveTo>
                  <a:pt x="30" y="26640"/>
                </a:moveTo>
                <a:lnTo>
                  <a:pt x="13880" y="24470"/>
                </a:lnTo>
                <a:cubicBezTo>
                  <a:pt x="14027" y="24447"/>
                  <a:pt x="14157" y="24363"/>
                  <a:pt x="14237" y="24239"/>
                </a:cubicBezTo>
                <a:cubicBezTo>
                  <a:pt x="14318" y="24114"/>
                  <a:pt x="14340" y="23962"/>
                  <a:pt x="14300" y="23820"/>
                </a:cubicBezTo>
                <a:lnTo>
                  <a:pt x="13750" y="21820"/>
                </a:lnTo>
                <a:cubicBezTo>
                  <a:pt x="13705" y="21644"/>
                  <a:pt x="13527" y="21532"/>
                  <a:pt x="13340" y="21560"/>
                </a:cubicBezTo>
                <a:lnTo>
                  <a:pt x="0" y="23520"/>
                </a:lnTo>
                <a:lnTo>
                  <a:pt x="20" y="280"/>
                </a:lnTo>
                <a:cubicBezTo>
                  <a:pt x="20" y="125"/>
                  <a:pt x="145" y="0"/>
                  <a:pt x="300" y="0"/>
                </a:cubicBezTo>
                <a:lnTo>
                  <a:pt x="27400" y="0"/>
                </a:lnTo>
                <a:cubicBezTo>
                  <a:pt x="27726" y="0"/>
                  <a:pt x="27990" y="264"/>
                  <a:pt x="27990" y="590"/>
                </a:cubicBezTo>
                <a:lnTo>
                  <a:pt x="27990" y="214470"/>
                </a:lnTo>
                <a:cubicBezTo>
                  <a:pt x="27990" y="214796"/>
                  <a:pt x="27726" y="215060"/>
                  <a:pt x="27400" y="215060"/>
                </a:cubicBezTo>
                <a:lnTo>
                  <a:pt x="560" y="215050"/>
                </a:lnTo>
                <a:cubicBezTo>
                  <a:pt x="262" y="215050"/>
                  <a:pt x="20" y="214808"/>
                  <a:pt x="20" y="214510"/>
                </a:cubicBezTo>
                <a:lnTo>
                  <a:pt x="30" y="26640"/>
                </a:lnTo>
                <a:close/>
              </a:path>
            </a:pathLst>
          </a:custGeom>
          <a:solidFill>
            <a:srgbClr val="408BF7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0" name="bf-20"/>
          <p:cNvSpPr/>
          <p:nvPr/>
        </p:nvSpPr>
        <p:spPr>
          <a:xfrm>
            <a:off x="9165064" y="2343154"/>
            <a:ext cx="456732" cy="87800"/>
          </a:xfrm>
          <a:custGeom>
            <a:avLst/>
            <a:gdLst/>
            <a:ahLst/>
            <a:cxnLst/>
            <a:rect l="0" t="0" r="r" b="b"/>
            <a:pathLst>
              <a:path w="47951" h="9218" stroke="1" extrusionOk="0">
                <a:moveTo>
                  <a:pt x="3738" y="6229"/>
                </a:moveTo>
                <a:quadBezTo>
                  <a:pt x="3005" y="6223"/>
                  <a:pt x="2599" y="6220"/>
                </a:quadBezTo>
                <a:cubicBezTo>
                  <a:pt x="2265" y="6219"/>
                  <a:pt x="1966" y="6424"/>
                  <a:pt x="1849" y="6735"/>
                </a:cubicBezTo>
                <a:lnTo>
                  <a:pt x="1169" y="8522"/>
                </a:lnTo>
                <a:cubicBezTo>
                  <a:pt x="1093" y="8705"/>
                  <a:pt x="911" y="8823"/>
                  <a:pt x="709" y="8820"/>
                </a:cubicBezTo>
                <a:lnTo>
                  <a:pt x="348" y="8814"/>
                </a:lnTo>
                <a:cubicBezTo>
                  <a:pt x="233" y="8812"/>
                  <a:pt x="127" y="8755"/>
                  <a:pt x="62" y="8662"/>
                </a:cubicBezTo>
                <a:cubicBezTo>
                  <a:pt x="-3" y="8568"/>
                  <a:pt x="-18" y="8450"/>
                  <a:pt x="22" y="8344"/>
                </a:cubicBezTo>
                <a:lnTo>
                  <a:pt x="2867" y="632"/>
                </a:lnTo>
                <a:cubicBezTo>
                  <a:pt x="3009" y="247"/>
                  <a:pt x="3379" y="-6"/>
                  <a:pt x="3790" y="0"/>
                </a:cubicBezTo>
                <a:cubicBezTo>
                  <a:pt x="4201" y="1"/>
                  <a:pt x="4566" y="261"/>
                  <a:pt x="4702" y="649"/>
                </a:cubicBezTo>
                <a:lnTo>
                  <a:pt x="7410" y="8409"/>
                </a:lnTo>
                <a:cubicBezTo>
                  <a:pt x="7448" y="8515"/>
                  <a:pt x="7431" y="8634"/>
                  <a:pt x="7365" y="8726"/>
                </a:cubicBezTo>
                <a:cubicBezTo>
                  <a:pt x="7298" y="8818"/>
                  <a:pt x="7191" y="8873"/>
                  <a:pt x="7076" y="8873"/>
                </a:cubicBezTo>
                <a:lnTo>
                  <a:pt x="6715" y="8873"/>
                </a:lnTo>
                <a:cubicBezTo>
                  <a:pt x="6513" y="8873"/>
                  <a:pt x="6333" y="8751"/>
                  <a:pt x="6260" y="8567"/>
                </a:cubicBezTo>
                <a:lnTo>
                  <a:pt x="5612" y="6768"/>
                </a:lnTo>
                <a:cubicBezTo>
                  <a:pt x="5500" y="6455"/>
                  <a:pt x="5205" y="6245"/>
                  <a:pt x="4871" y="6240"/>
                </a:cubicBezTo>
                <a:quadBezTo>
                  <a:pt x="4465" y="6236"/>
                  <a:pt x="3738" y="6229"/>
                </a:quadBezTo>
                <a:close/>
                <a:moveTo>
                  <a:pt x="12911" y="8590"/>
                </a:moveTo>
                <a:cubicBezTo>
                  <a:pt x="12911" y="8675"/>
                  <a:pt x="12877" y="8757"/>
                  <a:pt x="12817" y="8817"/>
                </a:cubicBezTo>
                <a:cubicBezTo>
                  <a:pt x="12757" y="8876"/>
                  <a:pt x="12676" y="8910"/>
                  <a:pt x="12591" y="8910"/>
                </a:cubicBezTo>
                <a:lnTo>
                  <a:pt x="12171" y="8909"/>
                </a:lnTo>
                <a:cubicBezTo>
                  <a:pt x="12086" y="8909"/>
                  <a:pt x="12005" y="8875"/>
                  <a:pt x="11945" y="8815"/>
                </a:cubicBezTo>
                <a:cubicBezTo>
                  <a:pt x="11885" y="8755"/>
                  <a:pt x="11851" y="8673"/>
                  <a:pt x="11851" y="8589"/>
                </a:cubicBezTo>
                <a:lnTo>
                  <a:pt x="11866" y="429"/>
                </a:lnTo>
                <a:cubicBezTo>
                  <a:pt x="11866" y="344"/>
                  <a:pt x="11900" y="262"/>
                  <a:pt x="11960" y="203"/>
                </a:cubicBezTo>
                <a:cubicBezTo>
                  <a:pt x="12020" y="143"/>
                  <a:pt x="12101" y="109"/>
                  <a:pt x="12186" y="109"/>
                </a:cubicBezTo>
                <a:lnTo>
                  <a:pt x="12606" y="110"/>
                </a:lnTo>
                <a:cubicBezTo>
                  <a:pt x="12691" y="110"/>
                  <a:pt x="12772" y="144"/>
                  <a:pt x="12832" y="204"/>
                </a:cubicBezTo>
                <a:cubicBezTo>
                  <a:pt x="12892" y="264"/>
                  <a:pt x="12926" y="346"/>
                  <a:pt x="12926" y="430"/>
                </a:cubicBezTo>
                <a:lnTo>
                  <a:pt x="12911" y="8590"/>
                </a:lnTo>
                <a:close/>
                <a:moveTo>
                  <a:pt x="32611" y="5060"/>
                </a:moveTo>
                <a:cubicBezTo>
                  <a:pt x="32440" y="5040"/>
                  <a:pt x="32270" y="5096"/>
                  <a:pt x="32142" y="5211"/>
                </a:cubicBezTo>
                <a:cubicBezTo>
                  <a:pt x="32015" y="5327"/>
                  <a:pt x="31943" y="5492"/>
                  <a:pt x="31945" y="5665"/>
                </a:cubicBezTo>
                <a:lnTo>
                  <a:pt x="31977" y="8410"/>
                </a:lnTo>
                <a:cubicBezTo>
                  <a:pt x="31979" y="8526"/>
                  <a:pt x="31934" y="8639"/>
                  <a:pt x="31852" y="8722"/>
                </a:cubicBezTo>
                <a:cubicBezTo>
                  <a:pt x="31771" y="8805"/>
                  <a:pt x="31660" y="8853"/>
                  <a:pt x="31544" y="8854"/>
                </a:cubicBezTo>
                <a:lnTo>
                  <a:pt x="31292" y="8857"/>
                </a:lnTo>
                <a:cubicBezTo>
                  <a:pt x="31054" y="8860"/>
                  <a:pt x="30860" y="8674"/>
                  <a:pt x="30857" y="8442"/>
                </a:cubicBezTo>
                <a:lnTo>
                  <a:pt x="30767" y="683"/>
                </a:lnTo>
                <a:cubicBezTo>
                  <a:pt x="30763" y="378"/>
                  <a:pt x="31007" y="129"/>
                  <a:pt x="31311" y="125"/>
                </a:cubicBezTo>
                <a:lnTo>
                  <a:pt x="35541" y="76"/>
                </a:lnTo>
                <a:cubicBezTo>
                  <a:pt x="35828" y="73"/>
                  <a:pt x="36101" y="208"/>
                  <a:pt x="36273" y="441"/>
                </a:cubicBezTo>
                <a:quadBezTo>
                  <a:pt x="37810" y="2468"/>
                  <a:pt x="36430" y="4296"/>
                </a:quadBezTo>
                <a:cubicBezTo>
                  <a:pt x="36246" y="4545"/>
                  <a:pt x="35977" y="4724"/>
                  <a:pt x="35671" y="4800"/>
                </a:cubicBezTo>
                <a:quadBezTo>
                  <a:pt x="33948" y="5212"/>
                  <a:pt x="32611" y="5060"/>
                </a:quadBezTo>
                <a:close/>
                <a:moveTo>
                  <a:pt x="10303" y="2344"/>
                </a:moveTo>
                <a:cubicBezTo>
                  <a:pt x="10460" y="2459"/>
                  <a:pt x="10551" y="2644"/>
                  <a:pt x="10546" y="2838"/>
                </a:cubicBezTo>
                <a:cubicBezTo>
                  <a:pt x="10540" y="3033"/>
                  <a:pt x="10440" y="3211"/>
                  <a:pt x="10276" y="3316"/>
                </a:cubicBezTo>
                <a:quadBezTo>
                  <a:pt x="10219" y="3355"/>
                  <a:pt x="10180" y="3384"/>
                </a:quadBezTo>
                <a:cubicBezTo>
                  <a:pt x="9923" y="3630"/>
                  <a:pt x="9777" y="3971"/>
                  <a:pt x="9778" y="4327"/>
                </a:cubicBezTo>
                <a:lnTo>
                  <a:pt x="9793" y="7329"/>
                </a:lnTo>
                <a:cubicBezTo>
                  <a:pt x="9794" y="7661"/>
                  <a:pt x="9975" y="7967"/>
                  <a:pt x="10266" y="8126"/>
                </a:cubicBezTo>
                <a:lnTo>
                  <a:pt x="10729" y="8375"/>
                </a:lnTo>
                <a:cubicBezTo>
                  <a:pt x="10831" y="8431"/>
                  <a:pt x="10888" y="8543"/>
                  <a:pt x="10873" y="8658"/>
                </a:cubicBezTo>
                <a:cubicBezTo>
                  <a:pt x="10859" y="8773"/>
                  <a:pt x="10775" y="8867"/>
                  <a:pt x="10662" y="8895"/>
                </a:cubicBezTo>
                <a:quadBezTo>
                  <a:pt x="9653" y="9157"/>
                  <a:pt x="9152" y="8696"/>
                </a:quadBezTo>
                <a:quadBezTo>
                  <a:pt x="8728" y="8322"/>
                  <a:pt x="8764" y="7234"/>
                </a:quadBezTo>
                <a:quadBezTo>
                  <a:pt x="8882" y="3771"/>
                  <a:pt x="8275" y="3060"/>
                </a:quadBezTo>
                <a:cubicBezTo>
                  <a:pt x="8183" y="2953"/>
                  <a:pt x="8140" y="2813"/>
                  <a:pt x="8156" y="2672"/>
                </a:cubicBezTo>
                <a:cubicBezTo>
                  <a:pt x="8172" y="2532"/>
                  <a:pt x="8246" y="2404"/>
                  <a:pt x="8360" y="2319"/>
                </a:cubicBezTo>
                <a:quadBezTo>
                  <a:pt x="8812" y="1982"/>
                  <a:pt x="8781" y="895"/>
                </a:quadBezTo>
                <a:cubicBezTo>
                  <a:pt x="8775" y="704"/>
                  <a:pt x="8903" y="535"/>
                  <a:pt x="9088" y="490"/>
                </a:cubicBezTo>
                <a:quadBezTo>
                  <a:pt x="9213" y="461"/>
                  <a:pt x="9569" y="556"/>
                </a:quadBezTo>
                <a:cubicBezTo>
                  <a:pt x="9634" y="571"/>
                  <a:pt x="9689" y="613"/>
                  <a:pt x="9722" y="671"/>
                </a:cubicBezTo>
                <a:cubicBezTo>
                  <a:pt x="9755" y="729"/>
                  <a:pt x="9762" y="799"/>
                  <a:pt x="9743" y="864"/>
                </a:cubicBezTo>
                <a:quadBezTo>
                  <a:pt x="9485" y="1749"/>
                  <a:pt x="10303" y="2344"/>
                </a:quadBezTo>
                <a:close/>
                <a:moveTo>
                  <a:pt x="31904" y="1506"/>
                </a:moveTo>
                <a:cubicBezTo>
                  <a:pt x="31902" y="1392"/>
                  <a:pt x="31945" y="1281"/>
                  <a:pt x="32023" y="1199"/>
                </a:cubicBezTo>
                <a:cubicBezTo>
                  <a:pt x="32102" y="1116"/>
                  <a:pt x="32211" y="1069"/>
                  <a:pt x="32325" y="1066"/>
                </a:cubicBezTo>
                <a:lnTo>
                  <a:pt x="33784" y="1033"/>
                </a:lnTo>
                <a:cubicBezTo>
                  <a:pt x="34354" y="1020"/>
                  <a:pt x="34904" y="1144"/>
                  <a:pt x="35313" y="1379"/>
                </a:cubicBezTo>
                <a:cubicBezTo>
                  <a:pt x="35721" y="1614"/>
                  <a:pt x="35955" y="1939"/>
                  <a:pt x="35963" y="2284"/>
                </a:cubicBezTo>
                <a:lnTo>
                  <a:pt x="35973" y="2724"/>
                </a:lnTo>
                <a:cubicBezTo>
                  <a:pt x="35989" y="3441"/>
                  <a:pt x="35040" y="4045"/>
                  <a:pt x="33853" y="4072"/>
                </a:cubicBezTo>
                <a:lnTo>
                  <a:pt x="32394" y="4105"/>
                </a:lnTo>
                <a:cubicBezTo>
                  <a:pt x="32279" y="4108"/>
                  <a:pt x="32169" y="4065"/>
                  <a:pt x="32087" y="3986"/>
                </a:cubicBezTo>
                <a:cubicBezTo>
                  <a:pt x="32004" y="3907"/>
                  <a:pt x="31956" y="3799"/>
                  <a:pt x="31954" y="3685"/>
                </a:cubicBezTo>
                <a:lnTo>
                  <a:pt x="31904" y="1506"/>
                </a:lnTo>
                <a:close/>
                <a:moveTo>
                  <a:pt x="3781" y="5170"/>
                </a:moveTo>
                <a:quadBezTo>
                  <a:pt x="3030" y="5164"/>
                  <a:pt x="3016" y="5161"/>
                </a:quadBezTo>
                <a:cubicBezTo>
                  <a:pt x="2870" y="5122"/>
                  <a:pt x="2747" y="5024"/>
                  <a:pt x="2678" y="4891"/>
                </a:cubicBezTo>
                <a:cubicBezTo>
                  <a:pt x="2608" y="4758"/>
                  <a:pt x="2599" y="4602"/>
                  <a:pt x="2652" y="4463"/>
                </a:cubicBezTo>
                <a:quadBezTo>
                  <a:pt x="3615" y="1843"/>
                  <a:pt x="3805" y="1845"/>
                </a:quadBezTo>
                <a:quadBezTo>
                  <a:pt x="3995" y="1846"/>
                  <a:pt x="4920" y="4479"/>
                </a:quadBezTo>
                <a:cubicBezTo>
                  <a:pt x="4971" y="4620"/>
                  <a:pt x="4959" y="4775"/>
                  <a:pt x="4887" y="4907"/>
                </a:cubicBezTo>
                <a:cubicBezTo>
                  <a:pt x="4816" y="5039"/>
                  <a:pt x="4691" y="5135"/>
                  <a:pt x="4545" y="5172"/>
                </a:cubicBezTo>
                <a:quadBezTo>
                  <a:pt x="4531" y="5175"/>
                  <a:pt x="3781" y="5170"/>
                </a:quadBezTo>
                <a:close/>
                <a:moveTo>
                  <a:pt x="45257" y="2024"/>
                </a:moveTo>
                <a:cubicBezTo>
                  <a:pt x="46020" y="2064"/>
                  <a:pt x="46731" y="2482"/>
                  <a:pt x="47235" y="3184"/>
                </a:cubicBezTo>
                <a:cubicBezTo>
                  <a:pt x="47740" y="3886"/>
                  <a:pt x="47995" y="4817"/>
                  <a:pt x="47945" y="5770"/>
                </a:cubicBezTo>
                <a:cubicBezTo>
                  <a:pt x="47841" y="7756"/>
                  <a:pt x="46469" y="9298"/>
                  <a:pt x="44880" y="9215"/>
                </a:cubicBezTo>
                <a:cubicBezTo>
                  <a:pt x="44117" y="9175"/>
                  <a:pt x="43406" y="8758"/>
                  <a:pt x="42902" y="8055"/>
                </a:cubicBezTo>
                <a:cubicBezTo>
                  <a:pt x="42398" y="7353"/>
                  <a:pt x="42143" y="6422"/>
                  <a:pt x="42193" y="5469"/>
                </a:cubicBezTo>
                <a:cubicBezTo>
                  <a:pt x="42297" y="3483"/>
                  <a:pt x="43669" y="1941"/>
                  <a:pt x="45257" y="2024"/>
                </a:cubicBezTo>
                <a:close/>
                <a:moveTo>
                  <a:pt x="20081" y="8369"/>
                </a:moveTo>
                <a:cubicBezTo>
                  <a:pt x="20187" y="8443"/>
                  <a:pt x="20239" y="8571"/>
                  <a:pt x="20215" y="8698"/>
                </a:cubicBezTo>
                <a:cubicBezTo>
                  <a:pt x="20192" y="8824"/>
                  <a:pt x="20096" y="8925"/>
                  <a:pt x="19971" y="8956"/>
                </a:cubicBezTo>
                <a:quadBezTo>
                  <a:pt x="19514" y="9059"/>
                  <a:pt x="19030" y="8626"/>
                </a:quadBezTo>
                <a:cubicBezTo>
                  <a:pt x="18816" y="8439"/>
                  <a:pt x="18511" y="8400"/>
                  <a:pt x="18258" y="8527"/>
                </a:cubicBezTo>
                <a:quadBezTo>
                  <a:pt x="17647" y="8827"/>
                  <a:pt x="16165" y="8991"/>
                </a:quadBezTo>
                <a:cubicBezTo>
                  <a:pt x="15330" y="9078"/>
                  <a:pt x="14574" y="8542"/>
                  <a:pt x="14433" y="7762"/>
                </a:cubicBezTo>
                <a:cubicBezTo>
                  <a:pt x="13994" y="5269"/>
                  <a:pt x="16130" y="5107"/>
                  <a:pt x="17904" y="4979"/>
                </a:cubicBezTo>
                <a:cubicBezTo>
                  <a:pt x="18106" y="4965"/>
                  <a:pt x="18290" y="4858"/>
                  <a:pt x="18399" y="4689"/>
                </a:cubicBezTo>
                <a:cubicBezTo>
                  <a:pt x="18509" y="4520"/>
                  <a:pt x="18531" y="4310"/>
                  <a:pt x="18461" y="4123"/>
                </a:cubicBezTo>
                <a:lnTo>
                  <a:pt x="18320" y="3764"/>
                </a:lnTo>
                <a:cubicBezTo>
                  <a:pt x="18243" y="3553"/>
                  <a:pt x="18081" y="3385"/>
                  <a:pt x="17875" y="3301"/>
                </a:cubicBezTo>
                <a:quadBezTo>
                  <a:pt x="16639" y="2798"/>
                  <a:pt x="15270" y="4209"/>
                </a:quadBezTo>
                <a:cubicBezTo>
                  <a:pt x="15175" y="4308"/>
                  <a:pt x="15029" y="4337"/>
                  <a:pt x="14904" y="4281"/>
                </a:cubicBezTo>
                <a:cubicBezTo>
                  <a:pt x="14779" y="4226"/>
                  <a:pt x="14702" y="4099"/>
                  <a:pt x="14711" y="3962"/>
                </a:cubicBezTo>
                <a:quadBezTo>
                  <a:pt x="14801" y="2487"/>
                  <a:pt x="16741" y="2338"/>
                </a:quadBezTo>
                <a:cubicBezTo>
                  <a:pt x="19482" y="2130"/>
                  <a:pt x="19741" y="3474"/>
                  <a:pt x="19602" y="5759"/>
                </a:cubicBezTo>
                <a:quadBezTo>
                  <a:pt x="19471" y="7947"/>
                  <a:pt x="20081" y="8369"/>
                </a:quadBezTo>
                <a:close/>
                <a:moveTo>
                  <a:pt x="25323" y="4060"/>
                </a:moveTo>
                <a:quadBezTo>
                  <a:pt x="25284" y="4069"/>
                  <a:pt x="23803" y="3085"/>
                </a:quadBezTo>
                <a:cubicBezTo>
                  <a:pt x="23354" y="2789"/>
                  <a:pt x="22752" y="2894"/>
                  <a:pt x="22429" y="3325"/>
                </a:cubicBezTo>
                <a:lnTo>
                  <a:pt x="22217" y="3613"/>
                </a:lnTo>
                <a:cubicBezTo>
                  <a:pt x="22118" y="3749"/>
                  <a:pt x="22086" y="3922"/>
                  <a:pt x="22129" y="4085"/>
                </a:cubicBezTo>
                <a:cubicBezTo>
                  <a:pt x="22173" y="4247"/>
                  <a:pt x="22287" y="4381"/>
                  <a:pt x="22441" y="4449"/>
                </a:cubicBezTo>
                <a:quadBezTo>
                  <a:pt x="23813" y="5069"/>
                  <a:pt x="24784" y="5347"/>
                </a:quadBezTo>
                <a:cubicBezTo>
                  <a:pt x="25402" y="5521"/>
                  <a:pt x="25865" y="6035"/>
                  <a:pt x="25977" y="6668"/>
                </a:cubicBezTo>
                <a:cubicBezTo>
                  <a:pt x="26088" y="7301"/>
                  <a:pt x="25828" y="7943"/>
                  <a:pt x="25307" y="8320"/>
                </a:cubicBezTo>
                <a:quadBezTo>
                  <a:pt x="23218" y="9843"/>
                  <a:pt x="20884" y="7763"/>
                </a:quadBezTo>
                <a:cubicBezTo>
                  <a:pt x="20775" y="7666"/>
                  <a:pt x="20736" y="7514"/>
                  <a:pt x="20786" y="7380"/>
                </a:cubicBezTo>
                <a:lnTo>
                  <a:pt x="21005" y="6808"/>
                </a:lnTo>
                <a:cubicBezTo>
                  <a:pt x="21036" y="6727"/>
                  <a:pt x="21108" y="6669"/>
                  <a:pt x="21194" y="6655"/>
                </a:cubicBezTo>
                <a:cubicBezTo>
                  <a:pt x="21281" y="6641"/>
                  <a:pt x="21369" y="6674"/>
                  <a:pt x="21427" y="6741"/>
                </a:cubicBezTo>
                <a:quadBezTo>
                  <a:pt x="22159" y="7589"/>
                  <a:pt x="23030" y="7923"/>
                </a:quadBezTo>
                <a:cubicBezTo>
                  <a:pt x="23594" y="8140"/>
                  <a:pt x="24233" y="8020"/>
                  <a:pt x="24680" y="7611"/>
                </a:cubicBezTo>
                <a:lnTo>
                  <a:pt x="24710" y="7573"/>
                </a:lnTo>
                <a:cubicBezTo>
                  <a:pt x="24885" y="7412"/>
                  <a:pt x="24967" y="7174"/>
                  <a:pt x="24927" y="6940"/>
                </a:cubicBezTo>
                <a:cubicBezTo>
                  <a:pt x="24887" y="6706"/>
                  <a:pt x="24732" y="6508"/>
                  <a:pt x="24513" y="6415"/>
                </a:cubicBezTo>
                <a:quadBezTo>
                  <a:pt x="23014" y="5763"/>
                  <a:pt x="22151" y="5507"/>
                </a:quadBezTo>
                <a:cubicBezTo>
                  <a:pt x="21551" y="5323"/>
                  <a:pt x="21138" y="4793"/>
                  <a:pt x="21091" y="4146"/>
                </a:cubicBezTo>
                <a:cubicBezTo>
                  <a:pt x="21044" y="3498"/>
                  <a:pt x="21372" y="2850"/>
                  <a:pt x="21931" y="2482"/>
                </a:cubicBezTo>
                <a:quadBezTo>
                  <a:pt x="23153" y="1681"/>
                  <a:pt x="25444" y="2714"/>
                </a:quadBezTo>
                <a:cubicBezTo>
                  <a:pt x="25721" y="2839"/>
                  <a:pt x="25888" y="3125"/>
                  <a:pt x="25861" y="3428"/>
                </a:cubicBezTo>
                <a:cubicBezTo>
                  <a:pt x="25834" y="3731"/>
                  <a:pt x="25618" y="3985"/>
                  <a:pt x="25323" y="4060"/>
                </a:cubicBezTo>
                <a:close/>
                <a:moveTo>
                  <a:pt x="39700" y="8416"/>
                </a:moveTo>
                <a:cubicBezTo>
                  <a:pt x="39701" y="8527"/>
                  <a:pt x="39658" y="8634"/>
                  <a:pt x="39581" y="8713"/>
                </a:cubicBezTo>
                <a:cubicBezTo>
                  <a:pt x="39503" y="8792"/>
                  <a:pt x="39398" y="8837"/>
                  <a:pt x="39287" y="8839"/>
                </a:cubicBezTo>
                <a:lnTo>
                  <a:pt x="38899" y="8843"/>
                </a:lnTo>
                <a:cubicBezTo>
                  <a:pt x="38820" y="8844"/>
                  <a:pt x="38743" y="8812"/>
                  <a:pt x="38687" y="8755"/>
                </a:cubicBezTo>
                <a:cubicBezTo>
                  <a:pt x="38630" y="8698"/>
                  <a:pt x="38598" y="8620"/>
                  <a:pt x="38597" y="8538"/>
                </a:cubicBezTo>
                <a:lnTo>
                  <a:pt x="38530" y="2660"/>
                </a:lnTo>
                <a:cubicBezTo>
                  <a:pt x="38528" y="2522"/>
                  <a:pt x="38600" y="2395"/>
                  <a:pt x="38717" y="2324"/>
                </a:cubicBezTo>
                <a:cubicBezTo>
                  <a:pt x="38835" y="2253"/>
                  <a:pt x="38982" y="2250"/>
                  <a:pt x="39103" y="2315"/>
                </a:cubicBezTo>
                <a:quadBezTo>
                  <a:pt x="39994" y="2782"/>
                  <a:pt x="41231" y="2251"/>
                </a:quadBezTo>
                <a:cubicBezTo>
                  <a:pt x="41428" y="2165"/>
                  <a:pt x="41657" y="2231"/>
                  <a:pt x="41777" y="2409"/>
                </a:cubicBezTo>
                <a:cubicBezTo>
                  <a:pt x="41898" y="2587"/>
                  <a:pt x="41877" y="2827"/>
                  <a:pt x="41727" y="2981"/>
                </a:cubicBezTo>
                <a:quadBezTo>
                  <a:pt x="41353" y="3363"/>
                  <a:pt x="40243" y="3734"/>
                </a:quadBezTo>
                <a:cubicBezTo>
                  <a:pt x="39889" y="3851"/>
                  <a:pt x="39651" y="4184"/>
                  <a:pt x="39656" y="4557"/>
                </a:cubicBezTo>
                <a:lnTo>
                  <a:pt x="39700" y="8416"/>
                </a:lnTo>
                <a:close/>
                <a:moveTo>
                  <a:pt x="45183" y="3093"/>
                </a:moveTo>
                <a:cubicBezTo>
                  <a:pt x="46171" y="3141"/>
                  <a:pt x="46915" y="4320"/>
                  <a:pt x="46846" y="5727"/>
                </a:cubicBezTo>
                <a:cubicBezTo>
                  <a:pt x="46778" y="7134"/>
                  <a:pt x="45921" y="8235"/>
                  <a:pt x="44934" y="8187"/>
                </a:cubicBezTo>
                <a:cubicBezTo>
                  <a:pt x="44460" y="8163"/>
                  <a:pt x="44018" y="7873"/>
                  <a:pt x="43706" y="7379"/>
                </a:cubicBezTo>
                <a:cubicBezTo>
                  <a:pt x="43394" y="6885"/>
                  <a:pt x="43238" y="6228"/>
                  <a:pt x="43271" y="5552"/>
                </a:cubicBezTo>
                <a:cubicBezTo>
                  <a:pt x="43304" y="4877"/>
                  <a:pt x="43524" y="4238"/>
                  <a:pt x="43882" y="3777"/>
                </a:cubicBezTo>
                <a:cubicBezTo>
                  <a:pt x="44241" y="3315"/>
                  <a:pt x="44709" y="3069"/>
                  <a:pt x="45183" y="3093"/>
                </a:cubicBezTo>
                <a:close/>
                <a:moveTo>
                  <a:pt x="18469" y="6364"/>
                </a:moveTo>
                <a:cubicBezTo>
                  <a:pt x="18577" y="6618"/>
                  <a:pt x="18524" y="6928"/>
                  <a:pt x="18321" y="7227"/>
                </a:cubicBezTo>
                <a:cubicBezTo>
                  <a:pt x="18118" y="7525"/>
                  <a:pt x="17782" y="7788"/>
                  <a:pt x="17387" y="7956"/>
                </a:cubicBezTo>
                <a:cubicBezTo>
                  <a:pt x="16564" y="8307"/>
                  <a:pt x="15714" y="8163"/>
                  <a:pt x="15488" y="7635"/>
                </a:cubicBezTo>
                <a:cubicBezTo>
                  <a:pt x="15380" y="7381"/>
                  <a:pt x="15433" y="7071"/>
                  <a:pt x="15636" y="6773"/>
                </a:cubicBezTo>
                <a:cubicBezTo>
                  <a:pt x="15839" y="6474"/>
                  <a:pt x="16175" y="6212"/>
                  <a:pt x="16571" y="6043"/>
                </a:cubicBezTo>
                <a:cubicBezTo>
                  <a:pt x="17394" y="5692"/>
                  <a:pt x="18243" y="5836"/>
                  <a:pt x="18469" y="6364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41" name="bf-21"/>
          <p:cNvSpPr/>
          <p:nvPr/>
        </p:nvSpPr>
        <p:spPr>
          <a:xfrm>
            <a:off x="11172575" y="2352202"/>
            <a:ext cx="273336" cy="89529"/>
          </a:xfrm>
          <a:custGeom>
            <a:avLst/>
            <a:gdLst/>
            <a:ahLst/>
            <a:cxnLst/>
            <a:rect l="0" t="0" r="r" b="b"/>
            <a:pathLst>
              <a:path w="28697" h="9399" stroke="1" extrusionOk="0">
                <a:moveTo>
                  <a:pt x="3492" y="8550"/>
                </a:moveTo>
                <a:cubicBezTo>
                  <a:pt x="3494" y="8880"/>
                  <a:pt x="3233" y="9149"/>
                  <a:pt x="2909" y="9152"/>
                </a:cubicBezTo>
                <a:lnTo>
                  <a:pt x="2595" y="9154"/>
                </a:lnTo>
                <a:cubicBezTo>
                  <a:pt x="2444" y="9155"/>
                  <a:pt x="2300" y="9096"/>
                  <a:pt x="2193" y="8991"/>
                </a:cubicBezTo>
                <a:cubicBezTo>
                  <a:pt x="2086" y="8885"/>
                  <a:pt x="2025" y="8741"/>
                  <a:pt x="2024" y="8591"/>
                </a:cubicBezTo>
                <a:lnTo>
                  <a:pt x="1989" y="3569"/>
                </a:lnTo>
                <a:cubicBezTo>
                  <a:pt x="1987" y="3216"/>
                  <a:pt x="1700" y="2933"/>
                  <a:pt x="1347" y="2935"/>
                </a:cubicBezTo>
                <a:lnTo>
                  <a:pt x="547" y="2941"/>
                </a:lnTo>
                <a:cubicBezTo>
                  <a:pt x="313" y="2942"/>
                  <a:pt x="104" y="2793"/>
                  <a:pt x="29" y="2571"/>
                </a:cubicBezTo>
                <a:cubicBezTo>
                  <a:pt x="-46" y="2348"/>
                  <a:pt x="29" y="2102"/>
                  <a:pt x="217" y="1961"/>
                </a:cubicBezTo>
                <a:lnTo>
                  <a:pt x="2665" y="111"/>
                </a:lnTo>
                <a:cubicBezTo>
                  <a:pt x="2810" y="1"/>
                  <a:pt x="3004" y="-18"/>
                  <a:pt x="3168" y="62"/>
                </a:cubicBezTo>
                <a:cubicBezTo>
                  <a:pt x="3331" y="143"/>
                  <a:pt x="3435" y="308"/>
                  <a:pt x="3437" y="491"/>
                </a:cubicBezTo>
                <a:lnTo>
                  <a:pt x="3492" y="8550"/>
                </a:lnTo>
                <a:close/>
                <a:moveTo>
                  <a:pt x="11666" y="7830"/>
                </a:moveTo>
                <a:lnTo>
                  <a:pt x="14726" y="7830"/>
                </a:lnTo>
                <a:cubicBezTo>
                  <a:pt x="14962" y="7830"/>
                  <a:pt x="15167" y="7986"/>
                  <a:pt x="15226" y="8210"/>
                </a:cubicBezTo>
                <a:lnTo>
                  <a:pt x="15306" y="8510"/>
                </a:lnTo>
                <a:cubicBezTo>
                  <a:pt x="15344" y="8642"/>
                  <a:pt x="15317" y="8785"/>
                  <a:pt x="15232" y="8895"/>
                </a:cubicBezTo>
                <a:cubicBezTo>
                  <a:pt x="15148" y="9005"/>
                  <a:pt x="15016" y="9070"/>
                  <a:pt x="14876" y="9070"/>
                </a:cubicBezTo>
                <a:lnTo>
                  <a:pt x="9866" y="9070"/>
                </a:lnTo>
                <a:cubicBezTo>
                  <a:pt x="9632" y="9070"/>
                  <a:pt x="9413" y="8956"/>
                  <a:pt x="9277" y="8765"/>
                </a:cubicBezTo>
                <a:cubicBezTo>
                  <a:pt x="9142" y="8574"/>
                  <a:pt x="9108" y="8330"/>
                  <a:pt x="9186" y="8110"/>
                </a:cubicBezTo>
                <a:quadBezTo>
                  <a:pt x="9956" y="5970"/>
                  <a:pt x="12696" y="4280"/>
                </a:quadBezTo>
                <a:quadBezTo>
                  <a:pt x="14066" y="3430"/>
                  <a:pt x="13616" y="2290"/>
                </a:quadBezTo>
                <a:cubicBezTo>
                  <a:pt x="13461" y="1900"/>
                  <a:pt x="13116" y="1617"/>
                  <a:pt x="12707" y="1546"/>
                </a:cubicBezTo>
                <a:cubicBezTo>
                  <a:pt x="12299" y="1474"/>
                  <a:pt x="11888" y="1624"/>
                  <a:pt x="11626" y="1940"/>
                </a:cubicBezTo>
                <a:lnTo>
                  <a:pt x="10466" y="3350"/>
                </a:lnTo>
                <a:cubicBezTo>
                  <a:pt x="10332" y="3487"/>
                  <a:pt x="10134" y="3541"/>
                  <a:pt x="9950" y="3488"/>
                </a:cubicBezTo>
                <a:cubicBezTo>
                  <a:pt x="9765" y="3436"/>
                  <a:pt x="9626" y="3287"/>
                  <a:pt x="9586" y="3100"/>
                </a:cubicBezTo>
                <a:cubicBezTo>
                  <a:pt x="8656" y="-1230"/>
                  <a:pt x="17596" y="-670"/>
                  <a:pt x="14686" y="4530"/>
                </a:cubicBezTo>
                <a:cubicBezTo>
                  <a:pt x="14096" y="5590"/>
                  <a:pt x="11826" y="6250"/>
                  <a:pt x="11286" y="7180"/>
                </a:cubicBezTo>
                <a:cubicBezTo>
                  <a:pt x="11210" y="7314"/>
                  <a:pt x="11211" y="7480"/>
                  <a:pt x="11289" y="7613"/>
                </a:cubicBezTo>
                <a:cubicBezTo>
                  <a:pt x="11367" y="7747"/>
                  <a:pt x="11511" y="7830"/>
                  <a:pt x="11666" y="7830"/>
                </a:cubicBezTo>
                <a:close/>
                <a:moveTo>
                  <a:pt x="20726" y="8980"/>
                </a:moveTo>
                <a:quadBezTo>
                  <a:pt x="20216" y="9230"/>
                  <a:pt x="19676" y="8920"/>
                </a:quadBezTo>
                <a:quadBezTo>
                  <a:pt x="19366" y="8740"/>
                  <a:pt x="19476" y="8080"/>
                </a:quadBezTo>
                <a:quadBezTo>
                  <a:pt x="19526" y="7740"/>
                  <a:pt x="19526" y="7700"/>
                </a:quadBezTo>
                <a:cubicBezTo>
                  <a:pt x="19461" y="7380"/>
                  <a:pt x="19191" y="7143"/>
                  <a:pt x="18866" y="7120"/>
                </a:cubicBezTo>
                <a:lnTo>
                  <a:pt x="16566" y="6970"/>
                </a:lnTo>
                <a:cubicBezTo>
                  <a:pt x="16262" y="6949"/>
                  <a:pt x="15992" y="6767"/>
                  <a:pt x="15859" y="6491"/>
                </a:cubicBezTo>
                <a:cubicBezTo>
                  <a:pt x="15727" y="6216"/>
                  <a:pt x="15753" y="5891"/>
                  <a:pt x="15926" y="5640"/>
                </a:cubicBezTo>
                <a:lnTo>
                  <a:pt x="19626" y="360"/>
                </a:lnTo>
                <a:cubicBezTo>
                  <a:pt x="19806" y="104"/>
                  <a:pt x="20130" y="-8"/>
                  <a:pt x="20430" y="83"/>
                </a:cubicBezTo>
                <a:cubicBezTo>
                  <a:pt x="20730" y="174"/>
                  <a:pt x="20938" y="447"/>
                  <a:pt x="20946" y="760"/>
                </a:cubicBezTo>
                <a:lnTo>
                  <a:pt x="21056" y="4850"/>
                </a:lnTo>
                <a:cubicBezTo>
                  <a:pt x="21068" y="5252"/>
                  <a:pt x="21332" y="5604"/>
                  <a:pt x="21716" y="5730"/>
                </a:cubicBezTo>
                <a:quadBezTo>
                  <a:pt x="21746" y="5740"/>
                  <a:pt x="21916" y="5790"/>
                </a:quadBezTo>
                <a:cubicBezTo>
                  <a:pt x="22187" y="5861"/>
                  <a:pt x="22348" y="6139"/>
                  <a:pt x="22276" y="6410"/>
                </a:cubicBezTo>
                <a:quadBezTo>
                  <a:pt x="22206" y="6680"/>
                  <a:pt x="21786" y="6910"/>
                </a:quadBezTo>
                <a:cubicBezTo>
                  <a:pt x="21146" y="7260"/>
                  <a:pt x="21046" y="7880"/>
                  <a:pt x="21026" y="8520"/>
                </a:cubicBezTo>
                <a:cubicBezTo>
                  <a:pt x="21014" y="8718"/>
                  <a:pt x="20900" y="8893"/>
                  <a:pt x="20726" y="8980"/>
                </a:cubicBezTo>
                <a:close/>
                <a:moveTo>
                  <a:pt x="25620" y="0"/>
                </a:moveTo>
                <a:cubicBezTo>
                  <a:pt x="27360" y="28"/>
                  <a:pt x="28737" y="2154"/>
                  <a:pt x="28696" y="4749"/>
                </a:cubicBezTo>
                <a:cubicBezTo>
                  <a:pt x="28655" y="7345"/>
                  <a:pt x="27212" y="9426"/>
                  <a:pt x="25472" y="9399"/>
                </a:cubicBezTo>
                <a:cubicBezTo>
                  <a:pt x="24637" y="9386"/>
                  <a:pt x="23844" y="8878"/>
                  <a:pt x="23267" y="7988"/>
                </a:cubicBezTo>
                <a:cubicBezTo>
                  <a:pt x="22690" y="7097"/>
                  <a:pt x="22377" y="5897"/>
                  <a:pt x="22397" y="4650"/>
                </a:cubicBezTo>
                <a:cubicBezTo>
                  <a:pt x="22416" y="3404"/>
                  <a:pt x="22767" y="2214"/>
                  <a:pt x="23371" y="1342"/>
                </a:cubicBezTo>
                <a:cubicBezTo>
                  <a:pt x="23976" y="470"/>
                  <a:pt x="24785" y="-13"/>
                  <a:pt x="25620" y="0"/>
                </a:cubicBezTo>
                <a:close/>
                <a:moveTo>
                  <a:pt x="25608" y="1581"/>
                </a:moveTo>
                <a:cubicBezTo>
                  <a:pt x="26038" y="1590"/>
                  <a:pt x="26442" y="1935"/>
                  <a:pt x="26733" y="2538"/>
                </a:cubicBezTo>
                <a:cubicBezTo>
                  <a:pt x="27023" y="3141"/>
                  <a:pt x="27175" y="3953"/>
                  <a:pt x="27156" y="4796"/>
                </a:cubicBezTo>
                <a:cubicBezTo>
                  <a:pt x="27137" y="5640"/>
                  <a:pt x="26948" y="6444"/>
                  <a:pt x="26630" y="7034"/>
                </a:cubicBezTo>
                <a:cubicBezTo>
                  <a:pt x="26313" y="7623"/>
                  <a:pt x="25894" y="7949"/>
                  <a:pt x="25464" y="7939"/>
                </a:cubicBezTo>
                <a:cubicBezTo>
                  <a:pt x="25035" y="7929"/>
                  <a:pt x="24630" y="7585"/>
                  <a:pt x="24340" y="6982"/>
                </a:cubicBezTo>
                <a:cubicBezTo>
                  <a:pt x="24050" y="6379"/>
                  <a:pt x="23897" y="5566"/>
                  <a:pt x="23917" y="4723"/>
                </a:cubicBezTo>
                <a:cubicBezTo>
                  <a:pt x="23936" y="3880"/>
                  <a:pt x="24125" y="3075"/>
                  <a:pt x="24442" y="2486"/>
                </a:cubicBezTo>
                <a:cubicBezTo>
                  <a:pt x="24759" y="1896"/>
                  <a:pt x="25179" y="1571"/>
                  <a:pt x="25608" y="1581"/>
                </a:cubicBezTo>
                <a:close/>
                <a:moveTo>
                  <a:pt x="19276" y="3530"/>
                </a:moveTo>
                <a:cubicBezTo>
                  <a:pt x="19390" y="3445"/>
                  <a:pt x="19545" y="3442"/>
                  <a:pt x="19662" y="3521"/>
                </a:cubicBezTo>
                <a:cubicBezTo>
                  <a:pt x="19779" y="3600"/>
                  <a:pt x="19833" y="3744"/>
                  <a:pt x="19796" y="3880"/>
                </a:cubicBezTo>
                <a:quadBezTo>
                  <a:pt x="19106" y="6500"/>
                  <a:pt x="17836" y="5630"/>
                </a:quadBezTo>
                <a:cubicBezTo>
                  <a:pt x="17672" y="5514"/>
                  <a:pt x="17573" y="5325"/>
                  <a:pt x="17571" y="5123"/>
                </a:cubicBezTo>
                <a:cubicBezTo>
                  <a:pt x="17569" y="4921"/>
                  <a:pt x="17664" y="4730"/>
                  <a:pt x="17826" y="4610"/>
                </a:cubicBezTo>
                <a:lnTo>
                  <a:pt x="19276" y="3530"/>
                </a:lnTo>
                <a:close/>
              </a:path>
            </a:pathLst>
          </a:custGeom>
          <a:solidFill>
            <a:srgbClr val="408BF7"/>
          </a:solidFill>
          <a:ln w="9525">
            <a:solidFill>
              <a:srgbClr val="408bf7"/>
            </a:solidFill>
            <a:prstDash val="solid"/>
          </a:ln>
        </p:spPr>
      </p:sp>
      <p:sp>
        <p:nvSpPr>
          <p:cNvPr id="42" name="shape-425"/>
          <p:cNvSpPr/>
          <p:nvPr/>
        </p:nvSpPr>
        <p:spPr>
          <a:xfrm>
            <a:off x="4638580" y="2386393"/>
            <a:ext cx="266700" cy="285464"/>
          </a:xfrm>
          <a:custGeom>
            <a:avLst/>
            <a:gdLst/>
            <a:ahLst/>
            <a:cxnLst/>
            <a:rect l="0" t="0" r="r" b="b"/>
            <a:pathLst>
              <a:path w="28000" h="29970" stroke="0" extrusionOk="0">
                <a:moveTo>
                  <a:pt x="28000" y="20380"/>
                </a:moveTo>
                <a:lnTo>
                  <a:pt x="14380" y="22510"/>
                </a:lnTo>
                <a:cubicBezTo>
                  <a:pt x="14042" y="22563"/>
                  <a:pt x="13715" y="22671"/>
                  <a:pt x="13410" y="22830"/>
                </a:cubicBezTo>
                <a:lnTo>
                  <a:pt x="30" y="29970"/>
                </a:lnTo>
                <a:lnTo>
                  <a:pt x="0" y="290"/>
                </a:lnTo>
                <a:cubicBezTo>
                  <a:pt x="0" y="213"/>
                  <a:pt x="31" y="139"/>
                  <a:pt x="85" y="85"/>
                </a:cubicBezTo>
                <a:cubicBezTo>
                  <a:pt x="139" y="31"/>
                  <a:pt x="213" y="0"/>
                  <a:pt x="290" y="0"/>
                </a:cubicBezTo>
                <a:lnTo>
                  <a:pt x="27400" y="0"/>
                </a:lnTo>
                <a:cubicBezTo>
                  <a:pt x="27704" y="0"/>
                  <a:pt x="27950" y="242"/>
                  <a:pt x="27950" y="540"/>
                </a:cubicBezTo>
                <a:lnTo>
                  <a:pt x="28000" y="20380"/>
                </a:lnTo>
                <a:close/>
              </a:path>
            </a:pathLst>
          </a:custGeom>
          <a:solidFill>
            <a:srgbClr val="408BF7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3" name="bf-22"/>
          <p:cNvSpPr/>
          <p:nvPr/>
        </p:nvSpPr>
        <p:spPr>
          <a:xfrm>
            <a:off x="11235892" y="2421251"/>
            <a:ext cx="13280" cy="34839"/>
          </a:xfrm>
          <a:custGeom>
            <a:avLst/>
            <a:gdLst/>
            <a:ahLst/>
            <a:cxnLst/>
            <a:rect l="0" t="0" r="r" b="b"/>
            <a:pathLst>
              <a:path w="1394" h="3658" stroke="1" extrusionOk="0">
                <a:moveTo>
                  <a:pt x="99" y="3360"/>
                </a:moveTo>
                <a:quadBezTo>
                  <a:pt x="-121" y="870"/>
                  <a:pt x="149" y="350"/>
                </a:quadBezTo>
                <a:cubicBezTo>
                  <a:pt x="284" y="91"/>
                  <a:pt x="574" y="-46"/>
                  <a:pt x="861" y="14"/>
                </a:cubicBezTo>
                <a:cubicBezTo>
                  <a:pt x="1147" y="75"/>
                  <a:pt x="1359" y="318"/>
                  <a:pt x="1379" y="610"/>
                </a:cubicBezTo>
                <a:quadBezTo>
                  <a:pt x="1499" y="2390"/>
                  <a:pt x="689" y="3520"/>
                </a:quadBezTo>
                <a:cubicBezTo>
                  <a:pt x="610" y="3632"/>
                  <a:pt x="470" y="3682"/>
                  <a:pt x="338" y="3646"/>
                </a:cubicBezTo>
                <a:cubicBezTo>
                  <a:pt x="207" y="3611"/>
                  <a:pt x="111" y="3496"/>
                  <a:pt x="99" y="3360"/>
                </a:cubicBezTo>
                <a:close/>
              </a:path>
            </a:pathLst>
          </a:custGeom>
          <a:solidFill>
            <a:srgbClr val="A6C9FB"/>
          </a:solidFill>
          <a:ln w="9525">
            <a:solidFill>
              <a:srgbClr val="a6c9fb"/>
            </a:solidFill>
            <a:prstDash val="solid"/>
          </a:ln>
        </p:spPr>
      </p:sp>
      <p:sp>
        <p:nvSpPr>
          <p:cNvPr id="44" name="shape-428"/>
          <p:cNvSpPr/>
          <p:nvPr/>
        </p:nvSpPr>
        <p:spPr>
          <a:xfrm>
            <a:off x="6604825" y="2433161"/>
            <a:ext cx="635127" cy="554927"/>
          </a:xfrm>
          <a:custGeom>
            <a:avLst/>
            <a:gdLst/>
            <a:ahLst/>
            <a:cxnLst/>
            <a:rect l="0" t="0" r="r" b="b"/>
            <a:pathLst>
              <a:path w="66680" h="58260" stroke="0" extrusionOk="0">
                <a:moveTo>
                  <a:pt x="66680" y="0"/>
                </a:moveTo>
                <a:lnTo>
                  <a:pt x="66570" y="31970"/>
                </a:lnTo>
                <a:cubicBezTo>
                  <a:pt x="49410" y="32480"/>
                  <a:pt x="36210" y="42420"/>
                  <a:pt x="30320" y="58260"/>
                </a:cubicBezTo>
                <a:lnTo>
                  <a:pt x="0" y="48500"/>
                </a:lnTo>
                <a:cubicBezTo>
                  <a:pt x="4157" y="35611"/>
                  <a:pt x="11966" y="24203"/>
                  <a:pt x="22480" y="15660"/>
                </a:cubicBezTo>
                <a:cubicBezTo>
                  <a:pt x="34971" y="5517"/>
                  <a:pt x="50580" y="-13"/>
                  <a:pt x="66680" y="0"/>
                </a:cubicBezTo>
                <a:close/>
              </a:path>
            </a:pathLst>
          </a:custGeom>
          <a:solidFill>
            <a:srgbClr val="408BF7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5" name="shape-429"/>
          <p:cNvSpPr/>
          <p:nvPr/>
        </p:nvSpPr>
        <p:spPr>
          <a:xfrm>
            <a:off x="7238905" y="2433161"/>
            <a:ext cx="666873" cy="872300"/>
          </a:xfrm>
          <a:custGeom>
            <a:avLst/>
            <a:gdLst/>
            <a:ahLst/>
            <a:cxnLst/>
            <a:rect l="0" t="0" r="r" b="b"/>
            <a:pathLst>
              <a:path w="70013" h="91580" stroke="0" extrusionOk="0">
                <a:moveTo>
                  <a:pt x="66600" y="91580"/>
                </a:moveTo>
                <a:lnTo>
                  <a:pt x="36230" y="81760"/>
                </a:lnTo>
                <a:cubicBezTo>
                  <a:pt x="43640" y="56460"/>
                  <a:pt x="26220" y="32750"/>
                  <a:pt x="0" y="31970"/>
                </a:cubicBezTo>
                <a:lnTo>
                  <a:pt x="110" y="0"/>
                </a:lnTo>
                <a:cubicBezTo>
                  <a:pt x="9707" y="13"/>
                  <a:pt x="19201" y="2001"/>
                  <a:pt x="28000" y="5840"/>
                </a:cubicBezTo>
                <a:cubicBezTo>
                  <a:pt x="43143" y="12440"/>
                  <a:pt x="55460" y="24183"/>
                  <a:pt x="62770" y="38990"/>
                </a:cubicBezTo>
                <a:cubicBezTo>
                  <a:pt x="70855" y="55353"/>
                  <a:pt x="72229" y="74224"/>
                  <a:pt x="66600" y="91580"/>
                </a:cubicBezTo>
                <a:close/>
              </a:path>
            </a:pathLst>
          </a:custGeom>
          <a:solidFill>
            <a:srgbClr val="162398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6" name="shape-430"/>
          <p:cNvSpPr/>
          <p:nvPr/>
        </p:nvSpPr>
        <p:spPr>
          <a:xfrm>
            <a:off x="3876294" y="2481453"/>
            <a:ext cx="266605" cy="252984"/>
          </a:xfrm>
          <a:custGeom>
            <a:avLst/>
            <a:gdLst/>
            <a:ahLst/>
            <a:cxnLst/>
            <a:rect l="0" t="0" r="r" b="b"/>
            <a:pathLst>
              <a:path w="27990" h="26560" stroke="0" extrusionOk="0">
                <a:moveTo>
                  <a:pt x="27990" y="26560"/>
                </a:moveTo>
                <a:lnTo>
                  <a:pt x="14810" y="22650"/>
                </a:lnTo>
                <a:cubicBezTo>
                  <a:pt x="14449" y="22545"/>
                  <a:pt x="14068" y="22528"/>
                  <a:pt x="13700" y="22600"/>
                </a:cubicBezTo>
                <a:lnTo>
                  <a:pt x="0" y="25260"/>
                </a:lnTo>
                <a:lnTo>
                  <a:pt x="70" y="520"/>
                </a:lnTo>
                <a:cubicBezTo>
                  <a:pt x="70" y="382"/>
                  <a:pt x="125" y="250"/>
                  <a:pt x="222" y="152"/>
                </a:cubicBezTo>
                <a:cubicBezTo>
                  <a:pt x="320" y="55"/>
                  <a:pt x="452" y="0"/>
                  <a:pt x="590" y="0"/>
                </a:cubicBezTo>
                <a:lnTo>
                  <a:pt x="27420" y="0"/>
                </a:lnTo>
                <a:cubicBezTo>
                  <a:pt x="27566" y="0"/>
                  <a:pt x="27706" y="58"/>
                  <a:pt x="27809" y="161"/>
                </a:cubicBezTo>
                <a:cubicBezTo>
                  <a:pt x="27912" y="264"/>
                  <a:pt x="27970" y="404"/>
                  <a:pt x="27970" y="550"/>
                </a:cubicBezTo>
                <a:lnTo>
                  <a:pt x="27990" y="26560"/>
                </a:lnTo>
                <a:close/>
              </a:path>
            </a:pathLst>
          </a:custGeom>
          <a:solidFill>
            <a:srgbClr val="408BF7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7" name="shape-431"/>
          <p:cNvSpPr/>
          <p:nvPr/>
        </p:nvSpPr>
        <p:spPr>
          <a:xfrm>
            <a:off x="961835" y="2543991"/>
            <a:ext cx="4194139" cy="902845"/>
          </a:xfrm>
          <a:custGeom>
            <a:avLst/>
            <a:gdLst/>
            <a:ahLst/>
            <a:cxnLst/>
            <a:rect l="0" t="0" r="r" b="b"/>
            <a:pathLst>
              <a:path w="440330" h="94787" stroke="0" extrusionOk="0">
                <a:moveTo>
                  <a:pt x="426040" y="5084"/>
                </a:moveTo>
                <a:lnTo>
                  <a:pt x="413990" y="6874"/>
                </a:lnTo>
                <a:lnTo>
                  <a:pt x="401460" y="8874"/>
                </a:lnTo>
                <a:cubicBezTo>
                  <a:pt x="400798" y="8974"/>
                  <a:pt x="400162" y="9187"/>
                  <a:pt x="399580" y="9504"/>
                </a:cubicBezTo>
                <a:lnTo>
                  <a:pt x="386050" y="16864"/>
                </a:lnTo>
                <a:lnTo>
                  <a:pt x="374010" y="23554"/>
                </a:lnTo>
                <a:lnTo>
                  <a:pt x="361370" y="30354"/>
                </a:lnTo>
                <a:cubicBezTo>
                  <a:pt x="360538" y="30802"/>
                  <a:pt x="359559" y="30900"/>
                  <a:pt x="358650" y="30624"/>
                </a:cubicBezTo>
                <a:lnTo>
                  <a:pt x="346040" y="26804"/>
                </a:lnTo>
                <a:lnTo>
                  <a:pt x="334020" y="23184"/>
                </a:lnTo>
                <a:lnTo>
                  <a:pt x="320840" y="19294"/>
                </a:lnTo>
                <a:cubicBezTo>
                  <a:pt x="320295" y="19137"/>
                  <a:pt x="319718" y="19113"/>
                  <a:pt x="319160" y="19224"/>
                </a:cubicBezTo>
                <a:lnTo>
                  <a:pt x="306030" y="21854"/>
                </a:lnTo>
                <a:lnTo>
                  <a:pt x="294020" y="24204"/>
                </a:lnTo>
                <a:lnTo>
                  <a:pt x="280640" y="27054"/>
                </a:lnTo>
                <a:cubicBezTo>
                  <a:pt x="280216" y="27147"/>
                  <a:pt x="279808" y="27309"/>
                  <a:pt x="279430" y="27534"/>
                </a:cubicBezTo>
                <a:lnTo>
                  <a:pt x="266040" y="35584"/>
                </a:lnTo>
                <a:lnTo>
                  <a:pt x="254000" y="42794"/>
                </a:lnTo>
                <a:lnTo>
                  <a:pt x="241200" y="50474"/>
                </a:lnTo>
                <a:cubicBezTo>
                  <a:pt x="240569" y="50850"/>
                  <a:pt x="239807" y="50945"/>
                  <a:pt x="239100" y="50734"/>
                </a:cubicBezTo>
                <a:lnTo>
                  <a:pt x="226070" y="46804"/>
                </a:lnTo>
                <a:lnTo>
                  <a:pt x="214020" y="43184"/>
                </a:lnTo>
                <a:lnTo>
                  <a:pt x="200850" y="39304"/>
                </a:lnTo>
                <a:cubicBezTo>
                  <a:pt x="200299" y="39140"/>
                  <a:pt x="199718" y="39116"/>
                  <a:pt x="199160" y="39234"/>
                </a:cubicBezTo>
                <a:lnTo>
                  <a:pt x="186050" y="41854"/>
                </a:lnTo>
                <a:lnTo>
                  <a:pt x="174010" y="44214"/>
                </a:lnTo>
                <a:lnTo>
                  <a:pt x="160540" y="47084"/>
                </a:lnTo>
                <a:cubicBezTo>
                  <a:pt x="160182" y="47164"/>
                  <a:pt x="159838" y="47299"/>
                  <a:pt x="159520" y="47484"/>
                </a:cubicBezTo>
                <a:lnTo>
                  <a:pt x="146050" y="55574"/>
                </a:lnTo>
                <a:lnTo>
                  <a:pt x="133990" y="62754"/>
                </a:lnTo>
                <a:lnTo>
                  <a:pt x="120900" y="70464"/>
                </a:lnTo>
                <a:cubicBezTo>
                  <a:pt x="120536" y="70679"/>
                  <a:pt x="120116" y="70773"/>
                  <a:pt x="119700" y="70734"/>
                </a:cubicBezTo>
                <a:lnTo>
                  <a:pt x="106050" y="69484"/>
                </a:lnTo>
                <a:lnTo>
                  <a:pt x="94010" y="68354"/>
                </a:lnTo>
                <a:lnTo>
                  <a:pt x="80660" y="67094"/>
                </a:lnTo>
                <a:cubicBezTo>
                  <a:pt x="80240" y="67055"/>
                  <a:pt x="79820" y="67124"/>
                  <a:pt x="79440" y="67294"/>
                </a:cubicBezTo>
                <a:lnTo>
                  <a:pt x="66060" y="73384"/>
                </a:lnTo>
                <a:lnTo>
                  <a:pt x="54010" y="78814"/>
                </a:lnTo>
                <a:quadBezTo>
                  <a:pt x="49750" y="80684"/>
                  <a:pt x="45560" y="82574"/>
                </a:quadBezTo>
                <a:quadBezTo>
                  <a:pt x="41110" y="84564"/>
                  <a:pt x="36880" y="85724"/>
                </a:quadBezTo>
                <a:quadBezTo>
                  <a:pt x="31430" y="87214"/>
                  <a:pt x="26040" y="88524"/>
                </a:quadBezTo>
                <a:lnTo>
                  <a:pt x="13990" y="91524"/>
                </a:lnTo>
                <a:lnTo>
                  <a:pt x="530" y="94774"/>
                </a:lnTo>
                <a:cubicBezTo>
                  <a:pt x="402" y="94806"/>
                  <a:pt x="267" y="94777"/>
                  <a:pt x="164" y="94697"/>
                </a:cubicBezTo>
                <a:cubicBezTo>
                  <a:pt x="60" y="94617"/>
                  <a:pt x="0" y="94494"/>
                  <a:pt x="0" y="94364"/>
                </a:cubicBezTo>
                <a:lnTo>
                  <a:pt x="0" y="92194"/>
                </a:lnTo>
                <a:cubicBezTo>
                  <a:pt x="0" y="92007"/>
                  <a:pt x="129" y="91845"/>
                  <a:pt x="310" y="91804"/>
                </a:cubicBezTo>
                <a:lnTo>
                  <a:pt x="14030" y="88354"/>
                </a:lnTo>
                <a:lnTo>
                  <a:pt x="25990" y="85314"/>
                </a:lnTo>
                <a:quadBezTo>
                  <a:pt x="30510" y="84274"/>
                  <a:pt x="34890" y="83154"/>
                </a:quadBezTo>
                <a:quadBezTo>
                  <a:pt x="39260" y="82034"/>
                  <a:pt x="43530" y="80154"/>
                </a:quadBezTo>
                <a:quadBezTo>
                  <a:pt x="48810" y="77844"/>
                  <a:pt x="53980" y="75454"/>
                </a:quadBezTo>
                <a:lnTo>
                  <a:pt x="66030" y="69994"/>
                </a:lnTo>
                <a:quadBezTo>
                  <a:pt x="71470" y="67764"/>
                  <a:pt x="76730" y="65114"/>
                </a:quadBezTo>
                <a:quadBezTo>
                  <a:pt x="79250" y="63834"/>
                  <a:pt x="81070" y="64014"/>
                </a:quadBezTo>
                <a:quadBezTo>
                  <a:pt x="87560" y="64674"/>
                  <a:pt x="93960" y="65264"/>
                </a:quadBezTo>
                <a:lnTo>
                  <a:pt x="105970" y="66444"/>
                </a:lnTo>
                <a:lnTo>
                  <a:pt x="119120" y="67754"/>
                </a:lnTo>
                <a:cubicBezTo>
                  <a:pt x="119528" y="67800"/>
                  <a:pt x="119940" y="67708"/>
                  <a:pt x="120290" y="67494"/>
                </a:cubicBezTo>
                <a:lnTo>
                  <a:pt x="134080" y="59274"/>
                </a:lnTo>
                <a:lnTo>
                  <a:pt x="146080" y="52104"/>
                </a:lnTo>
                <a:lnTo>
                  <a:pt x="158940" y="44444"/>
                </a:lnTo>
                <a:cubicBezTo>
                  <a:pt x="159311" y="44219"/>
                  <a:pt x="159717" y="44060"/>
                  <a:pt x="160140" y="43974"/>
                </a:cubicBezTo>
                <a:lnTo>
                  <a:pt x="173960" y="41064"/>
                </a:lnTo>
                <a:lnTo>
                  <a:pt x="185960" y="38674"/>
                </a:lnTo>
                <a:lnTo>
                  <a:pt x="199380" y="36034"/>
                </a:lnTo>
                <a:cubicBezTo>
                  <a:pt x="199801" y="35955"/>
                  <a:pt x="200236" y="35976"/>
                  <a:pt x="200650" y="36094"/>
                </a:cubicBezTo>
                <a:lnTo>
                  <a:pt x="213960" y="40014"/>
                </a:lnTo>
                <a:lnTo>
                  <a:pt x="225950" y="43554"/>
                </a:lnTo>
                <a:lnTo>
                  <a:pt x="239190" y="47584"/>
                </a:lnTo>
                <a:cubicBezTo>
                  <a:pt x="239591" y="47705"/>
                  <a:pt x="240027" y="47651"/>
                  <a:pt x="240390" y="47434"/>
                </a:cubicBezTo>
                <a:lnTo>
                  <a:pt x="254040" y="39284"/>
                </a:lnTo>
                <a:lnTo>
                  <a:pt x="266010" y="32134"/>
                </a:lnTo>
                <a:lnTo>
                  <a:pt x="278990" y="24434"/>
                </a:lnTo>
                <a:cubicBezTo>
                  <a:pt x="279334" y="24223"/>
                  <a:pt x="279713" y="24074"/>
                  <a:pt x="280110" y="23994"/>
                </a:cubicBezTo>
                <a:lnTo>
                  <a:pt x="293980" y="21074"/>
                </a:lnTo>
                <a:lnTo>
                  <a:pt x="305980" y="18694"/>
                </a:lnTo>
                <a:lnTo>
                  <a:pt x="319680" y="16034"/>
                </a:lnTo>
                <a:cubicBezTo>
                  <a:pt x="320048" y="15962"/>
                  <a:pt x="320429" y="15979"/>
                  <a:pt x="320790" y="16084"/>
                </a:cubicBezTo>
                <a:lnTo>
                  <a:pt x="333970" y="19994"/>
                </a:lnTo>
                <a:lnTo>
                  <a:pt x="345970" y="23534"/>
                </a:lnTo>
                <a:lnTo>
                  <a:pt x="359220" y="27464"/>
                </a:lnTo>
                <a:cubicBezTo>
                  <a:pt x="359572" y="27567"/>
                  <a:pt x="359950" y="27527"/>
                  <a:pt x="360270" y="27354"/>
                </a:cubicBezTo>
                <a:lnTo>
                  <a:pt x="374020" y="19934"/>
                </a:lnTo>
                <a:lnTo>
                  <a:pt x="386040" y="13424"/>
                </a:lnTo>
                <a:lnTo>
                  <a:pt x="399420" y="6284"/>
                </a:lnTo>
                <a:cubicBezTo>
                  <a:pt x="399725" y="6125"/>
                  <a:pt x="400052" y="6017"/>
                  <a:pt x="400390" y="5964"/>
                </a:cubicBezTo>
                <a:lnTo>
                  <a:pt x="414010" y="3834"/>
                </a:lnTo>
                <a:lnTo>
                  <a:pt x="426010" y="1964"/>
                </a:lnTo>
                <a:lnTo>
                  <a:pt x="439350" y="4"/>
                </a:lnTo>
                <a:cubicBezTo>
                  <a:pt x="439537" y="-24"/>
                  <a:pt x="439715" y="88"/>
                  <a:pt x="439760" y="264"/>
                </a:cubicBezTo>
                <a:lnTo>
                  <a:pt x="440310" y="2264"/>
                </a:lnTo>
                <a:cubicBezTo>
                  <a:pt x="440350" y="2406"/>
                  <a:pt x="440328" y="2559"/>
                  <a:pt x="440247" y="2683"/>
                </a:cubicBezTo>
                <a:cubicBezTo>
                  <a:pt x="440167" y="2807"/>
                  <a:pt x="440037" y="2892"/>
                  <a:pt x="439890" y="2914"/>
                </a:cubicBezTo>
                <a:lnTo>
                  <a:pt x="426040" y="5084"/>
                </a:lnTo>
                <a:close/>
              </a:path>
            </a:pathLst>
          </a:custGeom>
          <a:solidFill>
            <a:srgbClr val="D77345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8" name="shape-432"/>
          <p:cNvSpPr/>
          <p:nvPr/>
        </p:nvSpPr>
        <p:spPr>
          <a:xfrm>
            <a:off x="3495580" y="2576608"/>
            <a:ext cx="266414" cy="273463"/>
          </a:xfrm>
          <a:custGeom>
            <a:avLst/>
            <a:gdLst/>
            <a:ahLst/>
            <a:cxnLst/>
            <a:rect l="0" t="0" r="r" b="b"/>
            <a:pathLst>
              <a:path w="27970" h="28710" stroke="0" extrusionOk="0">
                <a:moveTo>
                  <a:pt x="27970" y="17650"/>
                </a:moveTo>
                <a:lnTo>
                  <a:pt x="14100" y="20570"/>
                </a:lnTo>
                <a:cubicBezTo>
                  <a:pt x="13703" y="20649"/>
                  <a:pt x="13324" y="20798"/>
                  <a:pt x="12980" y="21010"/>
                </a:cubicBezTo>
                <a:lnTo>
                  <a:pt x="0" y="28710"/>
                </a:lnTo>
                <a:lnTo>
                  <a:pt x="70" y="540"/>
                </a:lnTo>
                <a:cubicBezTo>
                  <a:pt x="70" y="242"/>
                  <a:pt x="307" y="0"/>
                  <a:pt x="600" y="0"/>
                </a:cubicBezTo>
                <a:lnTo>
                  <a:pt x="27390" y="0"/>
                </a:lnTo>
                <a:cubicBezTo>
                  <a:pt x="27694" y="0"/>
                  <a:pt x="27940" y="251"/>
                  <a:pt x="27940" y="560"/>
                </a:cubicBezTo>
                <a:lnTo>
                  <a:pt x="27970" y="17650"/>
                </a:lnTo>
                <a:close/>
              </a:path>
            </a:pathLst>
          </a:custGeom>
          <a:solidFill>
            <a:srgbClr val="408BF7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9" name="shape-433"/>
          <p:cNvSpPr/>
          <p:nvPr/>
        </p:nvSpPr>
        <p:spPr>
          <a:xfrm>
            <a:off x="4638770" y="2609469"/>
            <a:ext cx="266319" cy="1777651"/>
          </a:xfrm>
          <a:custGeom>
            <a:avLst/>
            <a:gdLst/>
            <a:ahLst/>
            <a:cxnLst/>
            <a:rect l="0" t="0" r="r" b="b"/>
            <a:pathLst>
              <a:path w="27960" h="186630" stroke="0" extrusionOk="0">
                <a:moveTo>
                  <a:pt x="27960" y="0"/>
                </a:moveTo>
                <a:lnTo>
                  <a:pt x="27960" y="186030"/>
                </a:lnTo>
                <a:cubicBezTo>
                  <a:pt x="27960" y="186361"/>
                  <a:pt x="27691" y="186630"/>
                  <a:pt x="27360" y="186630"/>
                </a:cubicBezTo>
                <a:lnTo>
                  <a:pt x="320" y="186630"/>
                </a:lnTo>
                <a:cubicBezTo>
                  <a:pt x="143" y="186630"/>
                  <a:pt x="0" y="186487"/>
                  <a:pt x="0" y="186310"/>
                </a:cubicBezTo>
                <a:lnTo>
                  <a:pt x="20" y="9990"/>
                </a:lnTo>
                <a:lnTo>
                  <a:pt x="13550" y="2630"/>
                </a:lnTo>
                <a:cubicBezTo>
                  <a:pt x="14132" y="2312"/>
                  <a:pt x="14768" y="2099"/>
                  <a:pt x="15430" y="2000"/>
                </a:cubicBezTo>
                <a:lnTo>
                  <a:pt x="27960" y="0"/>
                </a:lnTo>
                <a:close/>
              </a:path>
            </a:pathLst>
          </a:custGeom>
          <a:solidFill>
            <a:srgbClr val="408BF7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0" name="shape-434"/>
          <p:cNvSpPr/>
          <p:nvPr/>
        </p:nvSpPr>
        <p:spPr>
          <a:xfrm>
            <a:off x="4257199" y="2624137"/>
            <a:ext cx="267176" cy="181984"/>
          </a:xfrm>
          <a:custGeom>
            <a:avLst/>
            <a:gdLst/>
            <a:ahLst/>
            <a:cxnLst/>
            <a:rect l="0" t="0" r="r" b="b"/>
            <a:pathLst>
              <a:path w="28050" h="19106" stroke="0" extrusionOk="0">
                <a:moveTo>
                  <a:pt x="28050" y="11520"/>
                </a:moveTo>
                <a:lnTo>
                  <a:pt x="14300" y="18940"/>
                </a:lnTo>
                <a:cubicBezTo>
                  <a:pt x="13980" y="19113"/>
                  <a:pt x="13602" y="19153"/>
                  <a:pt x="13250" y="19050"/>
                </a:cubicBezTo>
                <a:lnTo>
                  <a:pt x="0" y="15120"/>
                </a:lnTo>
                <a:lnTo>
                  <a:pt x="80" y="540"/>
                </a:lnTo>
                <a:cubicBezTo>
                  <a:pt x="80" y="397"/>
                  <a:pt x="137" y="259"/>
                  <a:pt x="238" y="158"/>
                </a:cubicBezTo>
                <a:cubicBezTo>
                  <a:pt x="339" y="57"/>
                  <a:pt x="477" y="0"/>
                  <a:pt x="620" y="0"/>
                </a:cubicBezTo>
                <a:lnTo>
                  <a:pt x="27430" y="0"/>
                </a:lnTo>
                <a:cubicBezTo>
                  <a:pt x="27730" y="0"/>
                  <a:pt x="27974" y="245"/>
                  <a:pt x="27980" y="550"/>
                </a:cubicBezTo>
                <a:lnTo>
                  <a:pt x="28050" y="11520"/>
                </a:lnTo>
                <a:close/>
              </a:path>
            </a:pathLst>
          </a:custGeom>
          <a:solidFill>
            <a:srgbClr val="408BF7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1" name="shape-435"/>
          <p:cNvSpPr/>
          <p:nvPr/>
        </p:nvSpPr>
        <p:spPr>
          <a:xfrm>
            <a:off x="2733104" y="2671858"/>
            <a:ext cx="266700" cy="253270"/>
          </a:xfrm>
          <a:custGeom>
            <a:avLst/>
            <a:gdLst/>
            <a:ahLst/>
            <a:cxnLst/>
            <a:rect l="0" t="0" r="r" b="b"/>
            <a:pathLst>
              <a:path w="28000" h="26590" stroke="0" extrusionOk="0">
                <a:moveTo>
                  <a:pt x="28000" y="26590"/>
                </a:moveTo>
                <a:lnTo>
                  <a:pt x="14690" y="22670"/>
                </a:lnTo>
                <a:cubicBezTo>
                  <a:pt x="14276" y="22552"/>
                  <a:pt x="13841" y="22531"/>
                  <a:pt x="13420" y="22610"/>
                </a:cubicBezTo>
                <a:lnTo>
                  <a:pt x="0" y="25250"/>
                </a:lnTo>
                <a:lnTo>
                  <a:pt x="60" y="300"/>
                </a:lnTo>
                <a:cubicBezTo>
                  <a:pt x="60" y="134"/>
                  <a:pt x="199" y="0"/>
                  <a:pt x="370" y="0"/>
                </a:cubicBezTo>
                <a:lnTo>
                  <a:pt x="27450" y="0"/>
                </a:lnTo>
                <a:cubicBezTo>
                  <a:pt x="27754" y="0"/>
                  <a:pt x="28000" y="246"/>
                  <a:pt x="28000" y="550"/>
                </a:cubicBezTo>
                <a:lnTo>
                  <a:pt x="28000" y="26590"/>
                </a:lnTo>
                <a:close/>
              </a:path>
            </a:pathLst>
          </a:custGeom>
          <a:solidFill>
            <a:srgbClr val="408BF7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2" name="shape-436"/>
          <p:cNvSpPr/>
          <p:nvPr/>
        </p:nvSpPr>
        <p:spPr>
          <a:xfrm>
            <a:off x="9925241" y="2671953"/>
            <a:ext cx="1313878" cy="190119"/>
          </a:xfrm>
          <a:custGeom>
            <a:avLst/>
            <a:gdLst/>
            <a:ahLst/>
            <a:cxnLst/>
            <a:rect l="0" t="0" r="r" b="b"/>
            <a:pathLst>
              <a:path w="137940" h="19960" stroke="0" extrusionOk="0">
                <a:moveTo>
                  <a:pt x="137940" y="19700"/>
                </a:moveTo>
                <a:cubicBezTo>
                  <a:pt x="137940" y="19769"/>
                  <a:pt x="137913" y="19835"/>
                  <a:pt x="137864" y="19884"/>
                </a:cubicBezTo>
                <a:cubicBezTo>
                  <a:pt x="137815" y="19933"/>
                  <a:pt x="137749" y="19960"/>
                  <a:pt x="137680" y="19960"/>
                </a:cubicBezTo>
                <a:lnTo>
                  <a:pt x="260" y="19960"/>
                </a:lnTo>
                <a:cubicBezTo>
                  <a:pt x="191" y="19960"/>
                  <a:pt x="125" y="19933"/>
                  <a:pt x="76" y="19884"/>
                </a:cubicBezTo>
                <a:cubicBezTo>
                  <a:pt x="27" y="19835"/>
                  <a:pt x="0" y="19769"/>
                  <a:pt x="0" y="19700"/>
                </a:cubicBezTo>
                <a:lnTo>
                  <a:pt x="0" y="260"/>
                </a:lnTo>
                <a:cubicBezTo>
                  <a:pt x="0" y="191"/>
                  <a:pt x="27" y="125"/>
                  <a:pt x="76" y="76"/>
                </a:cubicBezTo>
                <a:cubicBezTo>
                  <a:pt x="125" y="27"/>
                  <a:pt x="191" y="0"/>
                  <a:pt x="260" y="0"/>
                </a:cubicBezTo>
                <a:lnTo>
                  <a:pt x="137680" y="0"/>
                </a:lnTo>
                <a:cubicBezTo>
                  <a:pt x="137749" y="0"/>
                  <a:pt x="137815" y="27"/>
                  <a:pt x="137864" y="76"/>
                </a:cubicBezTo>
                <a:cubicBezTo>
                  <a:pt x="137913" y="125"/>
                  <a:pt x="137940" y="191"/>
                  <a:pt x="137940" y="260"/>
                </a:cubicBezTo>
                <a:lnTo>
                  <a:pt x="137940" y="19700"/>
                </a:lnTo>
                <a:close/>
              </a:path>
            </a:pathLst>
          </a:custGeom>
          <a:solidFill>
            <a:srgbClr val="408BF7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3" name="bf-23"/>
          <p:cNvSpPr/>
          <p:nvPr/>
        </p:nvSpPr>
        <p:spPr>
          <a:xfrm>
            <a:off x="9171241" y="2724430"/>
            <a:ext cx="371569" cy="87717"/>
          </a:xfrm>
          <a:custGeom>
            <a:avLst/>
            <a:gdLst/>
            <a:ahLst/>
            <a:cxnLst/>
            <a:rect l="0" t="0" r="r" b="b"/>
            <a:pathLst>
              <a:path w="39010" h="9209" stroke="1" extrusionOk="0">
                <a:moveTo>
                  <a:pt x="550" y="61"/>
                </a:moveTo>
                <a:quadBezTo>
                  <a:pt x="3440" y="-179"/>
                  <a:pt x="5350" y="531"/>
                </a:quadBezTo>
                <a:cubicBezTo>
                  <a:pt x="5680" y="652"/>
                  <a:pt x="5937" y="925"/>
                  <a:pt x="6065" y="1288"/>
                </a:cubicBezTo>
                <a:cubicBezTo>
                  <a:pt x="6193" y="1650"/>
                  <a:pt x="6180" y="2073"/>
                  <a:pt x="6030" y="2461"/>
                </a:cubicBezTo>
                <a:quadBezTo>
                  <a:pt x="5410" y="4071"/>
                  <a:pt x="6150" y="5281"/>
                </a:quadBezTo>
                <a:cubicBezTo>
                  <a:pt x="6523" y="5886"/>
                  <a:pt x="6607" y="6627"/>
                  <a:pt x="6376" y="7286"/>
                </a:cubicBezTo>
                <a:cubicBezTo>
                  <a:pt x="6145" y="7946"/>
                  <a:pt x="5626" y="8450"/>
                  <a:pt x="4970" y="8651"/>
                </a:cubicBezTo>
                <a:quadBezTo>
                  <a:pt x="3940" y="8961"/>
                  <a:pt x="620" y="8881"/>
                </a:quadBezTo>
                <a:cubicBezTo>
                  <a:pt x="274" y="8869"/>
                  <a:pt x="0" y="8586"/>
                  <a:pt x="0" y="8241"/>
                </a:cubicBezTo>
                <a:lnTo>
                  <a:pt x="0" y="641"/>
                </a:lnTo>
                <a:cubicBezTo>
                  <a:pt x="0" y="336"/>
                  <a:pt x="240" y="83"/>
                  <a:pt x="550" y="61"/>
                </a:cubicBezTo>
                <a:close/>
                <a:moveTo>
                  <a:pt x="4752" y="2974"/>
                </a:moveTo>
                <a:cubicBezTo>
                  <a:pt x="4753" y="3147"/>
                  <a:pt x="4685" y="3312"/>
                  <a:pt x="4564" y="3434"/>
                </a:cubicBezTo>
                <a:cubicBezTo>
                  <a:pt x="4442" y="3557"/>
                  <a:pt x="4277" y="3626"/>
                  <a:pt x="4105" y="3626"/>
                </a:cubicBezTo>
                <a:lnTo>
                  <a:pt x="1685" y="3635"/>
                </a:lnTo>
                <a:cubicBezTo>
                  <a:pt x="1326" y="3636"/>
                  <a:pt x="1034" y="3346"/>
                  <a:pt x="1032" y="2987"/>
                </a:cubicBezTo>
                <a:lnTo>
                  <a:pt x="1028" y="1667"/>
                </a:lnTo>
                <a:cubicBezTo>
                  <a:pt x="1027" y="1495"/>
                  <a:pt x="1095" y="1329"/>
                  <a:pt x="1216" y="1207"/>
                </a:cubicBezTo>
                <a:cubicBezTo>
                  <a:pt x="1338" y="1084"/>
                  <a:pt x="1503" y="1015"/>
                  <a:pt x="1675" y="1015"/>
                </a:cubicBezTo>
                <a:lnTo>
                  <a:pt x="4095" y="1006"/>
                </a:lnTo>
                <a:cubicBezTo>
                  <a:pt x="4454" y="1005"/>
                  <a:pt x="4746" y="1295"/>
                  <a:pt x="4748" y="1654"/>
                </a:cubicBezTo>
                <a:lnTo>
                  <a:pt x="4752" y="2974"/>
                </a:lnTo>
                <a:close/>
                <a:moveTo>
                  <a:pt x="29850" y="2015"/>
                </a:moveTo>
                <a:cubicBezTo>
                  <a:pt x="31416" y="2089"/>
                  <a:pt x="32610" y="3758"/>
                  <a:pt x="32517" y="5744"/>
                </a:cubicBezTo>
                <a:cubicBezTo>
                  <a:pt x="32423" y="7730"/>
                  <a:pt x="31077" y="9280"/>
                  <a:pt x="29510" y="9207"/>
                </a:cubicBezTo>
                <a:cubicBezTo>
                  <a:pt x="28758" y="9171"/>
                  <a:pt x="28054" y="8758"/>
                  <a:pt x="27554" y="8059"/>
                </a:cubicBezTo>
                <a:cubicBezTo>
                  <a:pt x="27054" y="7359"/>
                  <a:pt x="26798" y="6431"/>
                  <a:pt x="26843" y="5477"/>
                </a:cubicBezTo>
                <a:cubicBezTo>
                  <a:pt x="26888" y="4523"/>
                  <a:pt x="27230" y="3623"/>
                  <a:pt x="27794" y="2973"/>
                </a:cubicBezTo>
                <a:cubicBezTo>
                  <a:pt x="28358" y="2324"/>
                  <a:pt x="29097" y="1979"/>
                  <a:pt x="29850" y="2015"/>
                </a:cubicBezTo>
                <a:close/>
                <a:moveTo>
                  <a:pt x="12389" y="6952"/>
                </a:moveTo>
                <a:cubicBezTo>
                  <a:pt x="12691" y="6877"/>
                  <a:pt x="13003" y="7032"/>
                  <a:pt x="13125" y="7319"/>
                </a:cubicBezTo>
                <a:cubicBezTo>
                  <a:pt x="13246" y="7605"/>
                  <a:pt x="13141" y="7938"/>
                  <a:pt x="12877" y="8103"/>
                </a:cubicBezTo>
                <a:cubicBezTo>
                  <a:pt x="6497" y="12091"/>
                  <a:pt x="5466" y="1397"/>
                  <a:pt x="11378" y="2318"/>
                </a:cubicBezTo>
                <a:cubicBezTo>
                  <a:pt x="12110" y="2436"/>
                  <a:pt x="12708" y="2964"/>
                  <a:pt x="12915" y="3674"/>
                </a:cubicBezTo>
                <a:lnTo>
                  <a:pt x="13317" y="5083"/>
                </a:lnTo>
                <a:cubicBezTo>
                  <a:pt x="13376" y="5284"/>
                  <a:pt x="13337" y="5501"/>
                  <a:pt x="13213" y="5670"/>
                </a:cubicBezTo>
                <a:cubicBezTo>
                  <a:pt x="13089" y="5838"/>
                  <a:pt x="12893" y="5938"/>
                  <a:pt x="12684" y="5941"/>
                </a:cubicBezTo>
                <a:lnTo>
                  <a:pt x="9284" y="5979"/>
                </a:lnTo>
                <a:cubicBezTo>
                  <a:pt x="9102" y="5981"/>
                  <a:pt x="8932" y="6072"/>
                  <a:pt x="8827" y="6222"/>
                </a:cubicBezTo>
                <a:cubicBezTo>
                  <a:pt x="8723" y="6372"/>
                  <a:pt x="8698" y="6564"/>
                  <a:pt x="8759" y="6737"/>
                </a:cubicBezTo>
                <a:cubicBezTo>
                  <a:pt x="9289" y="8174"/>
                  <a:pt x="10608" y="8475"/>
                  <a:pt x="11733" y="7503"/>
                </a:cubicBezTo>
                <a:quadBezTo>
                  <a:pt x="12370" y="6953"/>
                  <a:pt x="12389" y="6952"/>
                </a:quadBezTo>
                <a:close/>
                <a:moveTo>
                  <a:pt x="20212" y="8334"/>
                </a:moveTo>
                <a:cubicBezTo>
                  <a:pt x="20318" y="8407"/>
                  <a:pt x="20371" y="8535"/>
                  <a:pt x="20347" y="8661"/>
                </a:cubicBezTo>
                <a:cubicBezTo>
                  <a:pt x="20324" y="8787"/>
                  <a:pt x="20230" y="8889"/>
                  <a:pt x="20105" y="8920"/>
                </a:cubicBezTo>
                <a:quadBezTo>
                  <a:pt x="19649" y="9025"/>
                  <a:pt x="19164" y="8594"/>
                </a:quadBezTo>
                <a:cubicBezTo>
                  <a:pt x="18949" y="8409"/>
                  <a:pt x="18645" y="8372"/>
                  <a:pt x="18393" y="8499"/>
                </a:cubicBezTo>
                <a:quadBezTo>
                  <a:pt x="17784" y="8802"/>
                  <a:pt x="16306" y="8971"/>
                </a:quadBezTo>
                <a:cubicBezTo>
                  <a:pt x="15472" y="9062"/>
                  <a:pt x="14716" y="8530"/>
                  <a:pt x="14572" y="7752"/>
                </a:cubicBezTo>
                <a:cubicBezTo>
                  <a:pt x="14122" y="5265"/>
                  <a:pt x="16253" y="5095"/>
                  <a:pt x="18024" y="4959"/>
                </a:cubicBezTo>
                <a:cubicBezTo>
                  <a:pt x="18226" y="4944"/>
                  <a:pt x="18408" y="4836"/>
                  <a:pt x="18517" y="4667"/>
                </a:cubicBezTo>
                <a:cubicBezTo>
                  <a:pt x="18626" y="4499"/>
                  <a:pt x="18647" y="4289"/>
                  <a:pt x="18576" y="4103"/>
                </a:cubicBezTo>
                <a:lnTo>
                  <a:pt x="18434" y="3744"/>
                </a:lnTo>
                <a:cubicBezTo>
                  <a:pt x="18356" y="3535"/>
                  <a:pt x="18194" y="3367"/>
                  <a:pt x="17988" y="3284"/>
                </a:cubicBezTo>
                <a:quadBezTo>
                  <a:pt x="16752" y="2787"/>
                  <a:pt x="15391" y="4203"/>
                </a:quadBezTo>
                <a:cubicBezTo>
                  <a:pt x="15297" y="4301"/>
                  <a:pt x="15152" y="4331"/>
                  <a:pt x="15027" y="4276"/>
                </a:cubicBezTo>
                <a:cubicBezTo>
                  <a:pt x="14902" y="4221"/>
                  <a:pt x="14824" y="4094"/>
                  <a:pt x="14832" y="3958"/>
                </a:cubicBezTo>
                <a:quadBezTo>
                  <a:pt x="14916" y="2486"/>
                  <a:pt x="16852" y="2328"/>
                </a:quadBezTo>
                <a:cubicBezTo>
                  <a:pt x="19586" y="2108"/>
                  <a:pt x="19851" y="3449"/>
                  <a:pt x="19722" y="5731"/>
                </a:cubicBezTo>
                <a:quadBezTo>
                  <a:pt x="19602" y="7915"/>
                  <a:pt x="20212" y="8334"/>
                </a:quadBezTo>
                <a:close/>
                <a:moveTo>
                  <a:pt x="20787" y="5561"/>
                </a:moveTo>
                <a:cubicBezTo>
                  <a:pt x="20784" y="4119"/>
                  <a:pt x="21296" y="2253"/>
                  <a:pt x="23163" y="2130"/>
                </a:cubicBezTo>
                <a:quadBezTo>
                  <a:pt x="25731" y="1960"/>
                  <a:pt x="25833" y="4338"/>
                </a:quadBezTo>
                <a:cubicBezTo>
                  <a:pt x="25836" y="4449"/>
                  <a:pt x="25775" y="4553"/>
                  <a:pt x="25676" y="4605"/>
                </a:cubicBezTo>
                <a:cubicBezTo>
                  <a:pt x="25577" y="4657"/>
                  <a:pt x="25457" y="4648"/>
                  <a:pt x="25366" y="4582"/>
                </a:cubicBezTo>
                <a:quadBezTo>
                  <a:pt x="24913" y="4242"/>
                  <a:pt x="24718" y="3864"/>
                </a:quadBezTo>
                <a:cubicBezTo>
                  <a:pt x="24486" y="3416"/>
                  <a:pt x="24028" y="3122"/>
                  <a:pt x="23534" y="3107"/>
                </a:cubicBezTo>
                <a:cubicBezTo>
                  <a:pt x="23040" y="3091"/>
                  <a:pt x="22596" y="3355"/>
                  <a:pt x="22385" y="3789"/>
                </a:cubicBezTo>
                <a:quadBezTo>
                  <a:pt x="21985" y="4612"/>
                  <a:pt x="21987" y="5555"/>
                </a:quadBezTo>
                <a:quadBezTo>
                  <a:pt x="21989" y="6516"/>
                  <a:pt x="22393" y="7337"/>
                </a:quadBezTo>
                <a:cubicBezTo>
                  <a:pt x="22606" y="7771"/>
                  <a:pt x="23052" y="8033"/>
                  <a:pt x="23545" y="8015"/>
                </a:cubicBezTo>
                <a:cubicBezTo>
                  <a:pt x="24039" y="7997"/>
                  <a:pt x="24496" y="7701"/>
                  <a:pt x="24725" y="7251"/>
                </a:cubicBezTo>
                <a:quadBezTo>
                  <a:pt x="24919" y="6873"/>
                  <a:pt x="25371" y="6531"/>
                </a:quadBezTo>
                <a:cubicBezTo>
                  <a:pt x="25461" y="6465"/>
                  <a:pt x="25581" y="6455"/>
                  <a:pt x="25681" y="6507"/>
                </a:cubicBezTo>
                <a:cubicBezTo>
                  <a:pt x="25780" y="6558"/>
                  <a:pt x="25841" y="6661"/>
                  <a:pt x="25839" y="6773"/>
                </a:cubicBezTo>
                <a:quadBezTo>
                  <a:pt x="25748" y="9151"/>
                  <a:pt x="23178" y="8993"/>
                </a:quadBezTo>
                <a:cubicBezTo>
                  <a:pt x="21311" y="8879"/>
                  <a:pt x="20790" y="7015"/>
                  <a:pt x="20787" y="5561"/>
                </a:cubicBezTo>
                <a:close/>
                <a:moveTo>
                  <a:pt x="34935" y="8434"/>
                </a:moveTo>
                <a:cubicBezTo>
                  <a:pt x="34935" y="8635"/>
                  <a:pt x="34769" y="8798"/>
                  <a:pt x="34563" y="8798"/>
                </a:cubicBezTo>
                <a:lnTo>
                  <a:pt x="34209" y="8799"/>
                </a:lnTo>
                <a:cubicBezTo>
                  <a:pt x="34125" y="8799"/>
                  <a:pt x="34045" y="8767"/>
                  <a:pt x="33986" y="8710"/>
                </a:cubicBezTo>
                <a:cubicBezTo>
                  <a:pt x="33926" y="8653"/>
                  <a:pt x="33893" y="8575"/>
                  <a:pt x="33893" y="8494"/>
                </a:cubicBezTo>
                <a:lnTo>
                  <a:pt x="33879" y="2898"/>
                </a:lnTo>
                <a:cubicBezTo>
                  <a:pt x="33878" y="2634"/>
                  <a:pt x="34096" y="2419"/>
                  <a:pt x="34366" y="2419"/>
                </a:cubicBezTo>
                <a:lnTo>
                  <a:pt x="37866" y="2410"/>
                </a:lnTo>
                <a:cubicBezTo>
                  <a:pt x="38166" y="2410"/>
                  <a:pt x="38453" y="2528"/>
                  <a:pt x="38665" y="2739"/>
                </a:cubicBezTo>
                <a:cubicBezTo>
                  <a:pt x="38878" y="2950"/>
                  <a:pt x="38997" y="3237"/>
                  <a:pt x="38998" y="3536"/>
                </a:cubicBezTo>
                <a:lnTo>
                  <a:pt x="39010" y="8462"/>
                </a:lnTo>
                <a:cubicBezTo>
                  <a:pt x="39010" y="8647"/>
                  <a:pt x="38865" y="8797"/>
                  <a:pt x="38685" y="8798"/>
                </a:cubicBezTo>
                <a:lnTo>
                  <a:pt x="38341" y="8799"/>
                </a:lnTo>
                <a:cubicBezTo>
                  <a:pt x="38156" y="8799"/>
                  <a:pt x="38006" y="8650"/>
                  <a:pt x="38006" y="8465"/>
                </a:cubicBezTo>
                <a:lnTo>
                  <a:pt x="37996" y="4371"/>
                </a:lnTo>
                <a:cubicBezTo>
                  <a:pt x="37995" y="4087"/>
                  <a:pt x="37881" y="3814"/>
                  <a:pt x="37680" y="3614"/>
                </a:cubicBezTo>
                <a:cubicBezTo>
                  <a:pt x="37479" y="3414"/>
                  <a:pt x="37206" y="3301"/>
                  <a:pt x="36922" y="3302"/>
                </a:cubicBezTo>
                <a:lnTo>
                  <a:pt x="36214" y="3304"/>
                </a:lnTo>
                <a:cubicBezTo>
                  <a:pt x="35871" y="3305"/>
                  <a:pt x="35543" y="3442"/>
                  <a:pt x="35302" y="3684"/>
                </a:cubicBezTo>
                <a:cubicBezTo>
                  <a:pt x="35060" y="3927"/>
                  <a:pt x="34925" y="4256"/>
                  <a:pt x="34926" y="4598"/>
                </a:cubicBezTo>
                <a:lnTo>
                  <a:pt x="34935" y="8434"/>
                </a:lnTo>
                <a:close/>
                <a:moveTo>
                  <a:pt x="29811" y="3063"/>
                </a:moveTo>
                <a:cubicBezTo>
                  <a:pt x="30287" y="3086"/>
                  <a:pt x="30732" y="3377"/>
                  <a:pt x="31047" y="3872"/>
                </a:cubicBezTo>
                <a:cubicBezTo>
                  <a:pt x="31361" y="4368"/>
                  <a:pt x="31520" y="5027"/>
                  <a:pt x="31488" y="5705"/>
                </a:cubicBezTo>
                <a:cubicBezTo>
                  <a:pt x="31456" y="6384"/>
                  <a:pt x="31236" y="7025"/>
                  <a:pt x="30876" y="7489"/>
                </a:cubicBezTo>
                <a:cubicBezTo>
                  <a:pt x="30516" y="7952"/>
                  <a:pt x="30046" y="8200"/>
                  <a:pt x="29569" y="8178"/>
                </a:cubicBezTo>
                <a:cubicBezTo>
                  <a:pt x="28576" y="8131"/>
                  <a:pt x="27825" y="6948"/>
                  <a:pt x="27892" y="5536"/>
                </a:cubicBezTo>
                <a:cubicBezTo>
                  <a:pt x="27959" y="4124"/>
                  <a:pt x="28818" y="3017"/>
                  <a:pt x="29811" y="3063"/>
                </a:cubicBezTo>
                <a:close/>
                <a:moveTo>
                  <a:pt x="10389" y="3156"/>
                </a:moveTo>
                <a:quadBezTo>
                  <a:pt x="11598" y="3049"/>
                  <a:pt x="12085" y="4210"/>
                </a:quadBezTo>
                <a:cubicBezTo>
                  <a:pt x="12145" y="4352"/>
                  <a:pt x="12144" y="4513"/>
                  <a:pt x="12080" y="4655"/>
                </a:cubicBezTo>
                <a:cubicBezTo>
                  <a:pt x="12016" y="4797"/>
                  <a:pt x="11895" y="4906"/>
                  <a:pt x="11747" y="4956"/>
                </a:cubicBezTo>
                <a:quadBezTo>
                  <a:pt x="11735" y="4960"/>
                  <a:pt x="10558" y="5065"/>
                </a:quadBezTo>
                <a:quadBezTo>
                  <a:pt x="9381" y="5169"/>
                  <a:pt x="9368" y="5167"/>
                </a:quadBezTo>
                <a:cubicBezTo>
                  <a:pt x="9214" y="5144"/>
                  <a:pt x="9076" y="5057"/>
                  <a:pt x="8988" y="4929"/>
                </a:cubicBezTo>
                <a:cubicBezTo>
                  <a:pt x="8900" y="4801"/>
                  <a:pt x="8870" y="4643"/>
                  <a:pt x="8905" y="4492"/>
                </a:cubicBezTo>
                <a:quadBezTo>
                  <a:pt x="9180" y="3263"/>
                  <a:pt x="10389" y="3156"/>
                </a:quadBezTo>
                <a:close/>
                <a:moveTo>
                  <a:pt x="1051" y="5125"/>
                </a:moveTo>
                <a:cubicBezTo>
                  <a:pt x="1042" y="4877"/>
                  <a:pt x="1236" y="4669"/>
                  <a:pt x="1485" y="4660"/>
                </a:cubicBezTo>
                <a:lnTo>
                  <a:pt x="3524" y="4589"/>
                </a:lnTo>
                <a:cubicBezTo>
                  <a:pt x="4490" y="4555"/>
                  <a:pt x="5293" y="5123"/>
                  <a:pt x="5319" y="5857"/>
                </a:cubicBezTo>
                <a:lnTo>
                  <a:pt x="5339" y="6416"/>
                </a:lnTo>
                <a:cubicBezTo>
                  <a:pt x="5351" y="6769"/>
                  <a:pt x="5178" y="7114"/>
                  <a:pt x="4859" y="7374"/>
                </a:cubicBezTo>
                <a:cubicBezTo>
                  <a:pt x="4540" y="7635"/>
                  <a:pt x="4100" y="7791"/>
                  <a:pt x="3636" y="7807"/>
                </a:cubicBezTo>
                <a:lnTo>
                  <a:pt x="1597" y="7878"/>
                </a:lnTo>
                <a:cubicBezTo>
                  <a:pt x="1478" y="7882"/>
                  <a:pt x="1362" y="7839"/>
                  <a:pt x="1275" y="7757"/>
                </a:cubicBezTo>
                <a:cubicBezTo>
                  <a:pt x="1187" y="7676"/>
                  <a:pt x="1136" y="7563"/>
                  <a:pt x="1132" y="7444"/>
                </a:cubicBezTo>
                <a:lnTo>
                  <a:pt x="1051" y="5125"/>
                </a:lnTo>
                <a:close/>
                <a:moveTo>
                  <a:pt x="18038" y="5626"/>
                </a:moveTo>
                <a:cubicBezTo>
                  <a:pt x="18171" y="5572"/>
                  <a:pt x="18323" y="5637"/>
                  <a:pt x="18376" y="5770"/>
                </a:cubicBezTo>
                <a:lnTo>
                  <a:pt x="18436" y="5918"/>
                </a:lnTo>
                <a:cubicBezTo>
                  <a:pt x="18583" y="6283"/>
                  <a:pt x="18583" y="6688"/>
                  <a:pt x="18438" y="7046"/>
                </a:cubicBezTo>
                <a:cubicBezTo>
                  <a:pt x="18293" y="7403"/>
                  <a:pt x="18013" y="7683"/>
                  <a:pt x="17661" y="7825"/>
                </a:cubicBezTo>
                <a:lnTo>
                  <a:pt x="17327" y="7959"/>
                </a:lnTo>
                <a:cubicBezTo>
                  <a:pt x="16975" y="8101"/>
                  <a:pt x="16580" y="8092"/>
                  <a:pt x="16227" y="7934"/>
                </a:cubicBezTo>
                <a:cubicBezTo>
                  <a:pt x="15875" y="7777"/>
                  <a:pt x="15595" y="7484"/>
                  <a:pt x="15448" y="7119"/>
                </a:cubicBezTo>
                <a:lnTo>
                  <a:pt x="15389" y="6971"/>
                </a:lnTo>
                <a:cubicBezTo>
                  <a:pt x="15335" y="6838"/>
                  <a:pt x="15400" y="6686"/>
                  <a:pt x="15533" y="6633"/>
                </a:cubicBezTo>
                <a:lnTo>
                  <a:pt x="18038" y="5626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54" name="shape-438"/>
          <p:cNvSpPr/>
          <p:nvPr/>
        </p:nvSpPr>
        <p:spPr>
          <a:xfrm>
            <a:off x="3876580" y="2726445"/>
            <a:ext cx="266795" cy="1660770"/>
          </a:xfrm>
          <a:custGeom>
            <a:avLst/>
            <a:gdLst/>
            <a:ahLst/>
            <a:cxnLst/>
            <a:rect l="0" t="0" r="r" b="b"/>
            <a:pathLst>
              <a:path w="28010" h="174359" stroke="0" extrusionOk="0">
                <a:moveTo>
                  <a:pt x="28010" y="4029"/>
                </a:moveTo>
                <a:lnTo>
                  <a:pt x="28000" y="173769"/>
                </a:lnTo>
                <a:cubicBezTo>
                  <a:pt x="28000" y="174095"/>
                  <a:pt x="27740" y="174359"/>
                  <a:pt x="27420" y="174359"/>
                </a:cubicBezTo>
                <a:lnTo>
                  <a:pt x="610" y="174359"/>
                </a:lnTo>
                <a:cubicBezTo>
                  <a:pt x="448" y="174359"/>
                  <a:pt x="293" y="174295"/>
                  <a:pt x="179" y="174180"/>
                </a:cubicBezTo>
                <a:cubicBezTo>
                  <a:pt x="64" y="174066"/>
                  <a:pt x="0" y="173911"/>
                  <a:pt x="0" y="173749"/>
                </a:cubicBezTo>
                <a:lnTo>
                  <a:pt x="20" y="2699"/>
                </a:lnTo>
                <a:lnTo>
                  <a:pt x="13150" y="69"/>
                </a:lnTo>
                <a:cubicBezTo>
                  <a:pt x="13708" y="-43"/>
                  <a:pt x="14285" y="-19"/>
                  <a:pt x="14830" y="139"/>
                </a:cubicBezTo>
                <a:lnTo>
                  <a:pt x="28010" y="4029"/>
                </a:lnTo>
                <a:close/>
              </a:path>
            </a:pathLst>
          </a:custGeom>
          <a:solidFill>
            <a:srgbClr val="408BF7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5" name="bf-24"/>
          <p:cNvSpPr/>
          <p:nvPr/>
        </p:nvSpPr>
        <p:spPr>
          <a:xfrm>
            <a:off x="10867783" y="2733296"/>
            <a:ext cx="273240" cy="90007"/>
          </a:xfrm>
          <a:custGeom>
            <a:avLst/>
            <a:gdLst/>
            <a:ahLst/>
            <a:cxnLst/>
            <a:rect l="0" t="0" r="r" b="b"/>
            <a:pathLst>
              <a:path w="28687" h="9450" stroke="1" extrusionOk="0">
                <a:moveTo>
                  <a:pt x="3514" y="8544"/>
                </a:moveTo>
                <a:cubicBezTo>
                  <a:pt x="3515" y="8702"/>
                  <a:pt x="3455" y="8855"/>
                  <a:pt x="3346" y="8968"/>
                </a:cubicBezTo>
                <a:cubicBezTo>
                  <a:pt x="3236" y="9082"/>
                  <a:pt x="3088" y="9146"/>
                  <a:pt x="2932" y="9148"/>
                </a:cubicBezTo>
                <a:lnTo>
                  <a:pt x="2617" y="9151"/>
                </a:lnTo>
                <a:cubicBezTo>
                  <a:pt x="2467" y="9152"/>
                  <a:pt x="2322" y="9094"/>
                  <a:pt x="2214" y="8988"/>
                </a:cubicBezTo>
                <a:cubicBezTo>
                  <a:pt x="2107" y="8883"/>
                  <a:pt x="2046" y="8739"/>
                  <a:pt x="2044" y="8589"/>
                </a:cubicBezTo>
                <a:lnTo>
                  <a:pt x="1995" y="3562"/>
                </a:lnTo>
                <a:cubicBezTo>
                  <a:pt x="1993" y="3393"/>
                  <a:pt x="1924" y="3231"/>
                  <a:pt x="1804" y="3112"/>
                </a:cubicBezTo>
                <a:cubicBezTo>
                  <a:pt x="1683" y="2994"/>
                  <a:pt x="1520" y="2928"/>
                  <a:pt x="1350" y="2930"/>
                </a:cubicBezTo>
                <a:lnTo>
                  <a:pt x="550" y="2938"/>
                </a:lnTo>
                <a:cubicBezTo>
                  <a:pt x="315" y="2940"/>
                  <a:pt x="105" y="2791"/>
                  <a:pt x="29" y="2569"/>
                </a:cubicBezTo>
                <a:cubicBezTo>
                  <a:pt x="-47" y="2346"/>
                  <a:pt x="28" y="2100"/>
                  <a:pt x="216" y="1958"/>
                </a:cubicBezTo>
                <a:lnTo>
                  <a:pt x="2660" y="99"/>
                </a:lnTo>
                <a:cubicBezTo>
                  <a:pt x="2805" y="-12"/>
                  <a:pt x="3000" y="-31"/>
                  <a:pt x="3164" y="49"/>
                </a:cubicBezTo>
                <a:cubicBezTo>
                  <a:pt x="3328" y="129"/>
                  <a:pt x="3433" y="294"/>
                  <a:pt x="3434" y="477"/>
                </a:cubicBezTo>
                <a:lnTo>
                  <a:pt x="3514" y="8544"/>
                </a:lnTo>
                <a:close/>
                <a:moveTo>
                  <a:pt x="12331" y="10"/>
                </a:moveTo>
                <a:cubicBezTo>
                  <a:pt x="14071" y="35"/>
                  <a:pt x="15451" y="2167"/>
                  <a:pt x="15415" y="4774"/>
                </a:cubicBezTo>
                <a:cubicBezTo>
                  <a:pt x="15379" y="7380"/>
                  <a:pt x="13939" y="9474"/>
                  <a:pt x="12199" y="9449"/>
                </a:cubicBezTo>
                <a:cubicBezTo>
                  <a:pt x="10460" y="9425"/>
                  <a:pt x="9079" y="7292"/>
                  <a:pt x="9116" y="4686"/>
                </a:cubicBezTo>
                <a:cubicBezTo>
                  <a:pt x="9152" y="2079"/>
                  <a:pt x="10592" y="-14"/>
                  <a:pt x="12331" y="10"/>
                </a:cubicBezTo>
                <a:close/>
                <a:moveTo>
                  <a:pt x="20110" y="8442"/>
                </a:moveTo>
                <a:cubicBezTo>
                  <a:pt x="20110" y="8598"/>
                  <a:pt x="20048" y="8748"/>
                  <a:pt x="19939" y="8858"/>
                </a:cubicBezTo>
                <a:cubicBezTo>
                  <a:pt x="19830" y="8968"/>
                  <a:pt x="19683" y="9030"/>
                  <a:pt x="19529" y="9029"/>
                </a:cubicBezTo>
                <a:lnTo>
                  <a:pt x="19219" y="9028"/>
                </a:lnTo>
                <a:cubicBezTo>
                  <a:pt x="19071" y="9028"/>
                  <a:pt x="18929" y="8968"/>
                  <a:pt x="18824" y="8863"/>
                </a:cubicBezTo>
                <a:cubicBezTo>
                  <a:pt x="18720" y="8758"/>
                  <a:pt x="18661" y="8615"/>
                  <a:pt x="18662" y="8467"/>
                </a:cubicBezTo>
                <a:lnTo>
                  <a:pt x="18678" y="3512"/>
                </a:lnTo>
                <a:cubicBezTo>
                  <a:pt x="18679" y="3165"/>
                  <a:pt x="18399" y="2882"/>
                  <a:pt x="18051" y="2881"/>
                </a:cubicBezTo>
                <a:lnTo>
                  <a:pt x="17262" y="2878"/>
                </a:lnTo>
                <a:cubicBezTo>
                  <a:pt x="17030" y="2878"/>
                  <a:pt x="16826" y="2728"/>
                  <a:pt x="16754" y="2508"/>
                </a:cubicBezTo>
                <a:cubicBezTo>
                  <a:pt x="16682" y="2288"/>
                  <a:pt x="16759" y="2046"/>
                  <a:pt x="16946" y="1908"/>
                </a:cubicBezTo>
                <a:lnTo>
                  <a:pt x="19379" y="108"/>
                </a:lnTo>
                <a:cubicBezTo>
                  <a:pt x="19523" y="1"/>
                  <a:pt x="19715" y="-16"/>
                  <a:pt x="19876" y="65"/>
                </a:cubicBezTo>
                <a:cubicBezTo>
                  <a:pt x="20036" y="146"/>
                  <a:pt x="20137" y="311"/>
                  <a:pt x="20137" y="490"/>
                </a:cubicBezTo>
                <a:lnTo>
                  <a:pt x="20110" y="8442"/>
                </a:lnTo>
                <a:close/>
                <a:moveTo>
                  <a:pt x="25660" y="1"/>
                </a:moveTo>
                <a:cubicBezTo>
                  <a:pt x="27394" y="44"/>
                  <a:pt x="28748" y="2177"/>
                  <a:pt x="28684" y="4767"/>
                </a:cubicBezTo>
                <a:cubicBezTo>
                  <a:pt x="28654" y="6010"/>
                  <a:pt x="28294" y="7195"/>
                  <a:pt x="27684" y="8059"/>
                </a:cubicBezTo>
                <a:cubicBezTo>
                  <a:pt x="27074" y="8924"/>
                  <a:pt x="26263" y="9399"/>
                  <a:pt x="25431" y="9378"/>
                </a:cubicBezTo>
                <a:cubicBezTo>
                  <a:pt x="23697" y="9336"/>
                  <a:pt x="22343" y="7202"/>
                  <a:pt x="22406" y="4613"/>
                </a:cubicBezTo>
                <a:cubicBezTo>
                  <a:pt x="22437" y="3370"/>
                  <a:pt x="22797" y="2185"/>
                  <a:pt x="23407" y="1320"/>
                </a:cubicBezTo>
                <a:cubicBezTo>
                  <a:pt x="24017" y="455"/>
                  <a:pt x="24827" y="-19"/>
                  <a:pt x="25660" y="1"/>
                </a:cubicBezTo>
                <a:close/>
                <a:moveTo>
                  <a:pt x="12398" y="1521"/>
                </a:moveTo>
                <a:cubicBezTo>
                  <a:pt x="12809" y="1530"/>
                  <a:pt x="13196" y="1877"/>
                  <a:pt x="13473" y="2485"/>
                </a:cubicBezTo>
                <a:cubicBezTo>
                  <a:pt x="13750" y="3094"/>
                  <a:pt x="13894" y="3914"/>
                  <a:pt x="13875" y="4765"/>
                </a:cubicBezTo>
                <a:cubicBezTo>
                  <a:pt x="13856" y="5616"/>
                  <a:pt x="13674" y="6429"/>
                  <a:pt x="13370" y="7024"/>
                </a:cubicBezTo>
                <a:cubicBezTo>
                  <a:pt x="13065" y="7619"/>
                  <a:pt x="12664" y="7948"/>
                  <a:pt x="12253" y="7939"/>
                </a:cubicBezTo>
                <a:cubicBezTo>
                  <a:pt x="11842" y="7930"/>
                  <a:pt x="11455" y="7583"/>
                  <a:pt x="11178" y="6974"/>
                </a:cubicBezTo>
                <a:cubicBezTo>
                  <a:pt x="10901" y="6366"/>
                  <a:pt x="10756" y="5546"/>
                  <a:pt x="10776" y="4695"/>
                </a:cubicBezTo>
                <a:cubicBezTo>
                  <a:pt x="10795" y="3844"/>
                  <a:pt x="10977" y="3031"/>
                  <a:pt x="11281" y="2436"/>
                </a:cubicBezTo>
                <a:cubicBezTo>
                  <a:pt x="11585" y="1840"/>
                  <a:pt x="11987" y="1511"/>
                  <a:pt x="12398" y="1521"/>
                </a:cubicBezTo>
                <a:close/>
                <a:moveTo>
                  <a:pt x="25560" y="1570"/>
                </a:moveTo>
                <a:cubicBezTo>
                  <a:pt x="25992" y="1576"/>
                  <a:pt x="26402" y="1917"/>
                  <a:pt x="26699" y="2518"/>
                </a:cubicBezTo>
                <a:cubicBezTo>
                  <a:pt x="26997" y="3118"/>
                  <a:pt x="27157" y="3929"/>
                  <a:pt x="27145" y="4773"/>
                </a:cubicBezTo>
                <a:cubicBezTo>
                  <a:pt x="27133" y="5616"/>
                  <a:pt x="26950" y="6422"/>
                  <a:pt x="26636" y="7014"/>
                </a:cubicBezTo>
                <a:cubicBezTo>
                  <a:pt x="26322" y="7606"/>
                  <a:pt x="25903" y="7936"/>
                  <a:pt x="25471" y="7929"/>
                </a:cubicBezTo>
                <a:cubicBezTo>
                  <a:pt x="24571" y="7917"/>
                  <a:pt x="23861" y="6483"/>
                  <a:pt x="23885" y="4727"/>
                </a:cubicBezTo>
                <a:cubicBezTo>
                  <a:pt x="23897" y="3884"/>
                  <a:pt x="24080" y="3077"/>
                  <a:pt x="24394" y="2485"/>
                </a:cubicBezTo>
                <a:cubicBezTo>
                  <a:pt x="24708" y="1893"/>
                  <a:pt x="25128" y="1564"/>
                  <a:pt x="25560" y="1570"/>
                </a:cubicBezTo>
                <a:close/>
              </a:path>
            </a:pathLst>
          </a:custGeom>
          <a:solidFill>
            <a:srgbClr val="408BF7"/>
          </a:solidFill>
          <a:ln w="9525">
            <a:solidFill>
              <a:srgbClr val="408bf7"/>
            </a:solidFill>
            <a:prstDash val="solid"/>
          </a:ln>
        </p:spPr>
      </p:sp>
      <p:sp>
        <p:nvSpPr>
          <p:cNvPr id="56" name="shape-444"/>
          <p:cNvSpPr/>
          <p:nvPr/>
        </p:nvSpPr>
        <p:spPr>
          <a:xfrm>
            <a:off x="6877542" y="2737676"/>
            <a:ext cx="722798" cy="725027"/>
          </a:xfrm>
          <a:custGeom>
            <a:avLst/>
            <a:gdLst/>
            <a:ahLst/>
            <a:cxnLst/>
            <a:rect l="0" t="0" r="r" b="b"/>
            <a:pathLst>
              <a:path w="75884" h="76118" stroke="0" extrusionOk="0">
                <a:moveTo>
                  <a:pt x="37938" y="0"/>
                </a:moveTo>
                <a:cubicBezTo>
                  <a:pt x="64158" y="780"/>
                  <a:pt x="81578" y="24490"/>
                  <a:pt x="74168" y="49790"/>
                </a:cubicBezTo>
                <a:cubicBezTo>
                  <a:pt x="65328" y="74430"/>
                  <a:pt x="37288" y="83990"/>
                  <a:pt x="15598" y="68860"/>
                </a:cubicBezTo>
                <a:quadBezTo>
                  <a:pt x="-5132" y="52210"/>
                  <a:pt x="1688" y="26290"/>
                </a:quadBezTo>
                <a:cubicBezTo>
                  <a:pt x="7578" y="10450"/>
                  <a:pt x="20778" y="510"/>
                  <a:pt x="37938" y="0"/>
                </a:cubicBezTo>
                <a:close/>
              </a:path>
            </a:pathLst>
          </a:cu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7" name="shape-454"/>
          <p:cNvSpPr/>
          <p:nvPr/>
        </p:nvSpPr>
        <p:spPr>
          <a:xfrm>
            <a:off x="2353246" y="2767298"/>
            <a:ext cx="265557" cy="272987"/>
          </a:xfrm>
          <a:custGeom>
            <a:avLst/>
            <a:gdLst/>
            <a:ahLst/>
            <a:cxnLst/>
            <a:rect l="0" t="0" r="r" b="b"/>
            <a:pathLst>
              <a:path w="27880" h="28660" stroke="0" extrusionOk="0">
                <a:moveTo>
                  <a:pt x="27880" y="17620"/>
                </a:moveTo>
                <a:lnTo>
                  <a:pt x="14060" y="20530"/>
                </a:lnTo>
                <a:cubicBezTo>
                  <a:pt x="13637" y="20616"/>
                  <a:pt x="13231" y="20775"/>
                  <a:pt x="12860" y="21000"/>
                </a:cubicBezTo>
                <a:lnTo>
                  <a:pt x="0" y="28660"/>
                </a:lnTo>
                <a:lnTo>
                  <a:pt x="10" y="530"/>
                </a:lnTo>
                <a:cubicBezTo>
                  <a:pt x="10" y="237"/>
                  <a:pt x="247" y="0"/>
                  <a:pt x="540" y="0"/>
                </a:cubicBezTo>
                <a:lnTo>
                  <a:pt x="27310" y="0"/>
                </a:lnTo>
                <a:cubicBezTo>
                  <a:pt x="27619" y="0"/>
                  <a:pt x="27870" y="246"/>
                  <a:pt x="27870" y="550"/>
                </a:cubicBezTo>
                <a:lnTo>
                  <a:pt x="27880" y="17620"/>
                </a:lnTo>
                <a:close/>
              </a:path>
            </a:pathLst>
          </a:custGeom>
          <a:solidFill>
            <a:srgbClr val="408BF7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8" name="shape-455"/>
          <p:cNvSpPr/>
          <p:nvPr/>
        </p:nvSpPr>
        <p:spPr>
          <a:xfrm>
            <a:off x="4257675" y="2768346"/>
            <a:ext cx="266605" cy="1618774"/>
          </a:xfrm>
          <a:custGeom>
            <a:avLst/>
            <a:gdLst/>
            <a:ahLst/>
            <a:cxnLst/>
            <a:rect l="0" t="0" r="r" b="b"/>
            <a:pathLst>
              <a:path w="27990" h="169950" stroke="0" extrusionOk="0">
                <a:moveTo>
                  <a:pt x="27990" y="0"/>
                </a:moveTo>
                <a:lnTo>
                  <a:pt x="27970" y="169350"/>
                </a:lnTo>
                <a:cubicBezTo>
                  <a:pt x="27970" y="169509"/>
                  <a:pt x="27907" y="169662"/>
                  <a:pt x="27794" y="169774"/>
                </a:cubicBezTo>
                <a:cubicBezTo>
                  <a:pt x="27682" y="169887"/>
                  <a:pt x="27529" y="169950"/>
                  <a:pt x="27370" y="169950"/>
                </a:cubicBezTo>
                <a:lnTo>
                  <a:pt x="600" y="169950"/>
                </a:lnTo>
                <a:cubicBezTo>
                  <a:pt x="441" y="169950"/>
                  <a:pt x="288" y="169887"/>
                  <a:pt x="176" y="169774"/>
                </a:cubicBezTo>
                <a:cubicBezTo>
                  <a:pt x="63" y="169662"/>
                  <a:pt x="0" y="169509"/>
                  <a:pt x="0" y="169350"/>
                </a:cubicBezTo>
                <a:lnTo>
                  <a:pt x="20" y="3250"/>
                </a:lnTo>
                <a:lnTo>
                  <a:pt x="12630" y="7070"/>
                </a:lnTo>
                <a:cubicBezTo>
                  <a:pt x="13539" y="7345"/>
                  <a:pt x="14518" y="7248"/>
                  <a:pt x="15350" y="6800"/>
                </a:cubicBezTo>
                <a:lnTo>
                  <a:pt x="27990" y="0"/>
                </a:lnTo>
                <a:close/>
              </a:path>
            </a:pathLst>
          </a:custGeom>
          <a:solidFill>
            <a:srgbClr val="408BF7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9" name="bf-26"/>
          <p:cNvSpPr/>
          <p:nvPr/>
        </p:nvSpPr>
        <p:spPr>
          <a:xfrm>
            <a:off x="393842" y="2774499"/>
            <a:ext cx="181411" cy="84003"/>
          </a:xfrm>
          <a:custGeom>
            <a:avLst/>
            <a:gdLst/>
            <a:ahLst/>
            <a:cxnLst/>
            <a:rect l="0" t="0" r="r" b="b"/>
            <a:pathLst>
              <a:path w="19046" h="8819" stroke="1" extrusionOk="0">
                <a:moveTo>
                  <a:pt x="2384" y="4528"/>
                </a:moveTo>
                <a:cubicBezTo>
                  <a:pt x="2264" y="4488"/>
                  <a:pt x="2179" y="4383"/>
                  <a:pt x="2162" y="4258"/>
                </a:cubicBezTo>
                <a:cubicBezTo>
                  <a:pt x="2145" y="4132"/>
                  <a:pt x="2200" y="4008"/>
                  <a:pt x="2304" y="3935"/>
                </a:cubicBezTo>
                <a:quadBezTo>
                  <a:pt x="2848" y="3554"/>
                  <a:pt x="3310" y="3494"/>
                </a:quadBezTo>
                <a:cubicBezTo>
                  <a:pt x="3740" y="3442"/>
                  <a:pt x="4091" y="3137"/>
                  <a:pt x="4211" y="2709"/>
                </a:cubicBezTo>
                <a:cubicBezTo>
                  <a:pt x="4330" y="2281"/>
                  <a:pt x="4198" y="1806"/>
                  <a:pt x="3871" y="1490"/>
                </a:cubicBezTo>
                <a:quadBezTo>
                  <a:pt x="3196" y="835"/>
                  <a:pt x="2311" y="983"/>
                </a:quadBezTo>
                <a:cubicBezTo>
                  <a:pt x="2008" y="1033"/>
                  <a:pt x="1745" y="1223"/>
                  <a:pt x="1598" y="1497"/>
                </a:cubicBezTo>
                <a:lnTo>
                  <a:pt x="1021" y="2558"/>
                </a:lnTo>
                <a:cubicBezTo>
                  <a:pt x="908" y="2769"/>
                  <a:pt x="663" y="2872"/>
                  <a:pt x="433" y="2806"/>
                </a:cubicBezTo>
                <a:cubicBezTo>
                  <a:pt x="203" y="2739"/>
                  <a:pt x="50" y="2521"/>
                  <a:pt x="67" y="2282"/>
                </a:cubicBezTo>
                <a:cubicBezTo>
                  <a:pt x="349" y="-1690"/>
                  <a:pt x="7311" y="13"/>
                  <a:pt x="4952" y="3652"/>
                </a:cubicBezTo>
                <a:cubicBezTo>
                  <a:pt x="4797" y="3887"/>
                  <a:pt x="4819" y="4199"/>
                  <a:pt x="5004" y="4415"/>
                </a:cubicBezTo>
                <a:quadBezTo>
                  <a:pt x="6792" y="6505"/>
                  <a:pt x="4354" y="8427"/>
                </a:quadBezTo>
                <a:quadBezTo>
                  <a:pt x="3820" y="8846"/>
                  <a:pt x="1715" y="8569"/>
                </a:quadBezTo>
                <a:cubicBezTo>
                  <a:pt x="573" y="8417"/>
                  <a:pt x="64" y="7185"/>
                  <a:pt x="1" y="6290"/>
                </a:cubicBezTo>
                <a:cubicBezTo>
                  <a:pt x="-14" y="6077"/>
                  <a:pt x="126" y="5883"/>
                  <a:pt x="333" y="5830"/>
                </a:cubicBezTo>
                <a:cubicBezTo>
                  <a:pt x="539" y="5778"/>
                  <a:pt x="753" y="5882"/>
                  <a:pt x="839" y="6076"/>
                </a:cubicBezTo>
                <a:quadBezTo>
                  <a:pt x="1913" y="8502"/>
                  <a:pt x="3941" y="7318"/>
                </a:quadBezTo>
                <a:cubicBezTo>
                  <a:pt x="4419" y="7040"/>
                  <a:pt x="4663" y="6496"/>
                  <a:pt x="4557" y="5943"/>
                </a:cubicBezTo>
                <a:cubicBezTo>
                  <a:pt x="4452" y="5390"/>
                  <a:pt x="4018" y="4939"/>
                  <a:pt x="3461" y="4803"/>
                </a:cubicBezTo>
                <a:quadBezTo>
                  <a:pt x="2582" y="4593"/>
                  <a:pt x="2384" y="4528"/>
                </a:quadBezTo>
                <a:close/>
                <a:moveTo>
                  <a:pt x="7111" y="1175"/>
                </a:moveTo>
                <a:cubicBezTo>
                  <a:pt x="7014" y="1177"/>
                  <a:pt x="6920" y="1139"/>
                  <a:pt x="6849" y="1069"/>
                </a:cubicBezTo>
                <a:cubicBezTo>
                  <a:pt x="6779" y="1000"/>
                  <a:pt x="6738" y="905"/>
                  <a:pt x="6736" y="805"/>
                </a:cubicBezTo>
                <a:lnTo>
                  <a:pt x="6729" y="456"/>
                </a:lnTo>
                <a:cubicBezTo>
                  <a:pt x="6727" y="366"/>
                  <a:pt x="6761" y="279"/>
                  <a:pt x="6823" y="214"/>
                </a:cubicBezTo>
                <a:cubicBezTo>
                  <a:pt x="6885" y="149"/>
                  <a:pt x="6971" y="112"/>
                  <a:pt x="7061" y="110"/>
                </a:cubicBezTo>
                <a:lnTo>
                  <a:pt x="12180" y="3"/>
                </a:lnTo>
                <a:cubicBezTo>
                  <a:pt x="12393" y="-1"/>
                  <a:pt x="12589" y="115"/>
                  <a:pt x="12687" y="303"/>
                </a:cubicBezTo>
                <a:cubicBezTo>
                  <a:pt x="12785" y="492"/>
                  <a:pt x="12768" y="719"/>
                  <a:pt x="12642" y="890"/>
                </a:cubicBezTo>
                <a:quadBezTo>
                  <a:pt x="10083" y="4367"/>
                  <a:pt x="9312" y="8108"/>
                </a:quadBezTo>
                <a:cubicBezTo>
                  <a:pt x="9282" y="8252"/>
                  <a:pt x="9197" y="8377"/>
                  <a:pt x="9075" y="8458"/>
                </a:cubicBezTo>
                <a:cubicBezTo>
                  <a:pt x="8953" y="8538"/>
                  <a:pt x="8804" y="8566"/>
                  <a:pt x="8660" y="8537"/>
                </a:cubicBezTo>
                <a:lnTo>
                  <a:pt x="8348" y="8468"/>
                </a:lnTo>
                <a:cubicBezTo>
                  <a:pt x="8268" y="8452"/>
                  <a:pt x="8198" y="8405"/>
                  <a:pt x="8154" y="8336"/>
                </a:cubicBezTo>
                <a:cubicBezTo>
                  <a:pt x="8110" y="8268"/>
                  <a:pt x="8096" y="8185"/>
                  <a:pt x="8114" y="8105"/>
                </a:cubicBezTo>
                <a:quadBezTo>
                  <a:pt x="8688" y="5330"/>
                  <a:pt x="10960" y="1660"/>
                </a:quadBezTo>
                <a:cubicBezTo>
                  <a:pt x="11031" y="1546"/>
                  <a:pt x="11033" y="1403"/>
                  <a:pt x="10966" y="1286"/>
                </a:cubicBezTo>
                <a:cubicBezTo>
                  <a:pt x="10899" y="1169"/>
                  <a:pt x="10772" y="1098"/>
                  <a:pt x="10637" y="1101"/>
                </a:cubicBezTo>
                <a:lnTo>
                  <a:pt x="7111" y="1175"/>
                </a:lnTo>
                <a:close/>
                <a:moveTo>
                  <a:pt x="13691" y="6551"/>
                </a:moveTo>
                <a:cubicBezTo>
                  <a:pt x="13720" y="6429"/>
                  <a:pt x="13819" y="6337"/>
                  <a:pt x="13942" y="6314"/>
                </a:cubicBezTo>
                <a:cubicBezTo>
                  <a:pt x="14066" y="6291"/>
                  <a:pt x="14193" y="6342"/>
                  <a:pt x="14267" y="6445"/>
                </a:cubicBezTo>
                <a:quadBezTo>
                  <a:pt x="15910" y="8747"/>
                  <a:pt x="17243" y="7354"/>
                </a:quadBezTo>
                <a:quadBezTo>
                  <a:pt x="18278" y="6259"/>
                  <a:pt x="17634" y="4868"/>
                </a:quadBezTo>
                <a:quadBezTo>
                  <a:pt x="17047" y="3573"/>
                  <a:pt x="14515" y="4583"/>
                </a:quadBezTo>
                <a:cubicBezTo>
                  <a:pt x="14274" y="4681"/>
                  <a:pt x="13999" y="4637"/>
                  <a:pt x="13802" y="4470"/>
                </a:cubicBezTo>
                <a:cubicBezTo>
                  <a:pt x="13604" y="4302"/>
                  <a:pt x="13516" y="4040"/>
                  <a:pt x="13573" y="3788"/>
                </a:cubicBezTo>
                <a:lnTo>
                  <a:pt x="14261" y="726"/>
                </a:lnTo>
                <a:cubicBezTo>
                  <a:pt x="14345" y="350"/>
                  <a:pt x="14680" y="82"/>
                  <a:pt x="15067" y="82"/>
                </a:cubicBezTo>
                <a:lnTo>
                  <a:pt x="18281" y="79"/>
                </a:lnTo>
                <a:cubicBezTo>
                  <a:pt x="18396" y="79"/>
                  <a:pt x="18503" y="131"/>
                  <a:pt x="18574" y="220"/>
                </a:cubicBezTo>
                <a:cubicBezTo>
                  <a:pt x="18646" y="310"/>
                  <a:pt x="18672" y="427"/>
                  <a:pt x="18647" y="539"/>
                </a:cubicBezTo>
                <a:lnTo>
                  <a:pt x="18580" y="856"/>
                </a:lnTo>
                <a:cubicBezTo>
                  <a:pt x="18541" y="1025"/>
                  <a:pt x="18390" y="1144"/>
                  <a:pt x="18215" y="1144"/>
                </a:cubicBezTo>
                <a:lnTo>
                  <a:pt x="15836" y="1147"/>
                </a:lnTo>
                <a:cubicBezTo>
                  <a:pt x="15431" y="1147"/>
                  <a:pt x="15081" y="1426"/>
                  <a:pt x="14992" y="1819"/>
                </a:cubicBezTo>
                <a:lnTo>
                  <a:pt x="14810" y="2625"/>
                </a:lnTo>
                <a:cubicBezTo>
                  <a:pt x="14781" y="2755"/>
                  <a:pt x="14820" y="2892"/>
                  <a:pt x="14913" y="2987"/>
                </a:cubicBezTo>
                <a:cubicBezTo>
                  <a:pt x="15006" y="3082"/>
                  <a:pt x="15141" y="3123"/>
                  <a:pt x="15271" y="3095"/>
                </a:cubicBezTo>
                <a:quadBezTo>
                  <a:pt x="16586" y="2796"/>
                  <a:pt x="18266" y="3677"/>
                </a:quadBezTo>
                <a:cubicBezTo>
                  <a:pt x="18567" y="3837"/>
                  <a:pt x="18789" y="4107"/>
                  <a:pt x="18881" y="4425"/>
                </a:cubicBezTo>
                <a:quadBezTo>
                  <a:pt x="19324" y="5922"/>
                  <a:pt x="18577" y="7612"/>
                </a:quadBezTo>
                <a:cubicBezTo>
                  <a:pt x="18183" y="8493"/>
                  <a:pt x="17070" y="8972"/>
                  <a:pt x="15872" y="8775"/>
                </a:cubicBezTo>
                <a:quadBezTo>
                  <a:pt x="13252" y="8337"/>
                  <a:pt x="13691" y="6551"/>
                </a:quad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60" name="shape-460"/>
          <p:cNvSpPr/>
          <p:nvPr/>
        </p:nvSpPr>
        <p:spPr>
          <a:xfrm>
            <a:off x="3495580" y="2774537"/>
            <a:ext cx="266891" cy="1612678"/>
          </a:xfrm>
          <a:custGeom>
            <a:avLst/>
            <a:gdLst/>
            <a:ahLst/>
            <a:cxnLst/>
            <a:rect l="0" t="0" r="r" b="b"/>
            <a:pathLst>
              <a:path w="28020" h="169310" stroke="0" extrusionOk="0">
                <a:moveTo>
                  <a:pt x="28010" y="0"/>
                </a:moveTo>
                <a:lnTo>
                  <a:pt x="28020" y="168840"/>
                </a:lnTo>
                <a:cubicBezTo>
                  <a:pt x="28020" y="168965"/>
                  <a:pt x="27971" y="169084"/>
                  <a:pt x="27882" y="169172"/>
                </a:cubicBezTo>
                <a:cubicBezTo>
                  <a:pt x="27794" y="169260"/>
                  <a:pt x="27675" y="169310"/>
                  <a:pt x="27550" y="169310"/>
                </a:cubicBezTo>
                <a:lnTo>
                  <a:pt x="610" y="169310"/>
                </a:lnTo>
                <a:cubicBezTo>
                  <a:pt x="448" y="169310"/>
                  <a:pt x="293" y="169246"/>
                  <a:pt x="179" y="169131"/>
                </a:cubicBezTo>
                <a:cubicBezTo>
                  <a:pt x="64" y="169017"/>
                  <a:pt x="0" y="168862"/>
                  <a:pt x="0" y="168700"/>
                </a:cubicBezTo>
                <a:lnTo>
                  <a:pt x="30" y="11380"/>
                </a:lnTo>
                <a:lnTo>
                  <a:pt x="13420" y="3330"/>
                </a:lnTo>
                <a:cubicBezTo>
                  <a:pt x="13798" y="3105"/>
                  <a:pt x="14206" y="2943"/>
                  <a:pt x="14630" y="2850"/>
                </a:cubicBezTo>
                <a:lnTo>
                  <a:pt x="28010" y="0"/>
                </a:lnTo>
                <a:close/>
              </a:path>
            </a:pathLst>
          </a:custGeom>
          <a:solidFill>
            <a:srgbClr val="408BF7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61" name="bf-25"/>
          <p:cNvSpPr/>
          <p:nvPr/>
        </p:nvSpPr>
        <p:spPr>
          <a:xfrm>
            <a:off x="10931366" y="2802485"/>
            <a:ext cx="13833" cy="32381"/>
          </a:xfrm>
          <a:custGeom>
            <a:avLst/>
            <a:gdLst/>
            <a:ahLst/>
            <a:cxnLst/>
            <a:rect l="0" t="0" r="r" b="b"/>
            <a:pathLst>
              <a:path w="1452" h="3400" stroke="1" extrusionOk="0">
                <a:moveTo>
                  <a:pt x="0" y="2976"/>
                </a:moveTo>
                <a:lnTo>
                  <a:pt x="0" y="646"/>
                </a:lnTo>
                <a:cubicBezTo>
                  <a:pt x="0" y="322"/>
                  <a:pt x="239" y="49"/>
                  <a:pt x="560" y="6"/>
                </a:cubicBezTo>
                <a:cubicBezTo>
                  <a:pt x="881" y="-37"/>
                  <a:pt x="1184" y="164"/>
                  <a:pt x="1270" y="476"/>
                </a:cubicBezTo>
                <a:quadBezTo>
                  <a:pt x="1830" y="2546"/>
                  <a:pt x="670" y="3326"/>
                </a:quadBezTo>
                <a:cubicBezTo>
                  <a:pt x="538" y="3414"/>
                  <a:pt x="368" y="3424"/>
                  <a:pt x="228" y="3351"/>
                </a:cubicBezTo>
                <a:cubicBezTo>
                  <a:pt x="88" y="3277"/>
                  <a:pt x="0" y="3133"/>
                  <a:pt x="0" y="2976"/>
                </a:cubicBezTo>
                <a:close/>
              </a:path>
            </a:pathLst>
          </a:custGeom>
          <a:solidFill>
            <a:srgbClr val="A6C9FB"/>
          </a:solidFill>
          <a:ln w="9525">
            <a:solidFill>
              <a:srgbClr val="a6c9fb"/>
            </a:solidFill>
            <a:prstDash val="solid"/>
          </a:ln>
        </p:spPr>
      </p:sp>
      <p:sp>
        <p:nvSpPr>
          <p:cNvPr id="62" name="shape-463"/>
          <p:cNvSpPr/>
          <p:nvPr/>
        </p:nvSpPr>
        <p:spPr>
          <a:xfrm>
            <a:off x="735711" y="2812352"/>
            <a:ext cx="1016698" cy="5334"/>
          </a:xfrm>
          <a:custGeom>
            <a:avLst/>
            <a:gdLst/>
            <a:ahLst/>
            <a:cxnLst/>
            <a:rect l="0" t="0" r="r" b="b"/>
            <a:pathLst>
              <a:path w="106740" h="560" stroke="0" extrusionOk="0">
                <a:moveTo>
                  <a:pt x="106740" y="440"/>
                </a:moveTo>
                <a:cubicBezTo>
                  <a:pt x="106740" y="506"/>
                  <a:pt x="106686" y="560"/>
                  <a:pt x="106620" y="560"/>
                </a:cubicBezTo>
                <a:lnTo>
                  <a:pt x="106330" y="560"/>
                </a:lnTo>
                <a:cubicBezTo>
                  <a:pt x="78129" y="560"/>
                  <a:pt x="51083" y="533"/>
                  <a:pt x="31142" y="484"/>
                </a:cubicBezTo>
                <a:cubicBezTo>
                  <a:pt x="11201" y="435"/>
                  <a:pt x="-1" y="369"/>
                  <a:pt x="0" y="300"/>
                </a:cubicBezTo>
                <a:lnTo>
                  <a:pt x="0" y="260"/>
                </a:lnTo>
                <a:cubicBezTo>
                  <a:pt x="5" y="116"/>
                  <a:pt x="47609" y="0"/>
                  <a:pt x="106330" y="0"/>
                </a:cubicBezTo>
                <a:lnTo>
                  <a:pt x="106620" y="0"/>
                </a:lnTo>
                <a:cubicBezTo>
                  <a:pt x="106686" y="0"/>
                  <a:pt x="106740" y="54"/>
                  <a:pt x="106740" y="120"/>
                </a:cubicBezTo>
                <a:lnTo>
                  <a:pt x="106740" y="440"/>
                </a:ln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63" name="shape-464"/>
          <p:cNvSpPr/>
          <p:nvPr/>
        </p:nvSpPr>
        <p:spPr>
          <a:xfrm>
            <a:off x="2011205" y="2812645"/>
            <a:ext cx="326896" cy="4938"/>
          </a:xfrm>
          <a:custGeom>
            <a:avLst/>
            <a:gdLst/>
            <a:ahLst/>
            <a:cxnLst/>
            <a:rect l="0" t="0" r="r" b="b"/>
            <a:pathLst>
              <a:path w="34320" h="518" stroke="0" extrusionOk="0">
                <a:moveTo>
                  <a:pt x="34320" y="319"/>
                </a:moveTo>
                <a:cubicBezTo>
                  <a:pt x="34320" y="372"/>
                  <a:pt x="34298" y="423"/>
                  <a:pt x="34261" y="460"/>
                </a:cubicBezTo>
                <a:cubicBezTo>
                  <a:pt x="34223" y="498"/>
                  <a:pt x="34172" y="519"/>
                  <a:pt x="34119" y="518"/>
                </a:cubicBezTo>
                <a:lnTo>
                  <a:pt x="199" y="400"/>
                </a:lnTo>
                <a:cubicBezTo>
                  <a:pt x="89" y="400"/>
                  <a:pt x="0" y="310"/>
                  <a:pt x="0" y="199"/>
                </a:cubicBezTo>
                <a:cubicBezTo>
                  <a:pt x="0" y="146"/>
                  <a:pt x="21" y="95"/>
                  <a:pt x="59" y="58"/>
                </a:cubicBezTo>
                <a:cubicBezTo>
                  <a:pt x="97" y="21"/>
                  <a:pt x="148" y="0"/>
                  <a:pt x="201" y="0"/>
                </a:cubicBezTo>
                <a:lnTo>
                  <a:pt x="34120" y="118"/>
                </a:lnTo>
                <a:cubicBezTo>
                  <a:pt x="34231" y="119"/>
                  <a:pt x="34320" y="209"/>
                  <a:pt x="34320" y="319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64" name="shape-465"/>
          <p:cNvSpPr/>
          <p:nvPr/>
        </p:nvSpPr>
        <p:spPr>
          <a:xfrm>
            <a:off x="3041147" y="2812507"/>
            <a:ext cx="66855" cy="2738"/>
          </a:xfrm>
          <a:custGeom>
            <a:avLst/>
            <a:gdLst/>
            <a:ahLst/>
            <a:cxnLst/>
            <a:rect l="0" t="0" r="r" b="b"/>
            <a:pathLst>
              <a:path w="7019" h="287" stroke="0" extrusionOk="0">
                <a:moveTo>
                  <a:pt x="7019" y="82"/>
                </a:moveTo>
                <a:cubicBezTo>
                  <a:pt x="7020" y="117"/>
                  <a:pt x="6651" y="156"/>
                  <a:pt x="5993" y="192"/>
                </a:cubicBezTo>
                <a:cubicBezTo>
                  <a:pt x="5335" y="228"/>
                  <a:pt x="4443" y="257"/>
                  <a:pt x="3512" y="274"/>
                </a:cubicBezTo>
                <a:cubicBezTo>
                  <a:pt x="2581" y="290"/>
                  <a:pt x="1688" y="292"/>
                  <a:pt x="1029" y="279"/>
                </a:cubicBezTo>
                <a:cubicBezTo>
                  <a:pt x="371" y="266"/>
                  <a:pt x="1" y="239"/>
                  <a:pt x="0" y="205"/>
                </a:cubicBezTo>
                <a:cubicBezTo>
                  <a:pt x="-1" y="170"/>
                  <a:pt x="368" y="131"/>
                  <a:pt x="1026" y="95"/>
                </a:cubicBezTo>
                <a:cubicBezTo>
                  <a:pt x="1684" y="59"/>
                  <a:pt x="2576" y="30"/>
                  <a:pt x="3507" y="14"/>
                </a:cubicBezTo>
                <a:cubicBezTo>
                  <a:pt x="4438" y="-3"/>
                  <a:pt x="5331" y="-4"/>
                  <a:pt x="5989" y="8"/>
                </a:cubicBezTo>
                <a:cubicBezTo>
                  <a:pt x="6648" y="21"/>
                  <a:pt x="7018" y="48"/>
                  <a:pt x="7019" y="82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65" name="shape-466"/>
          <p:cNvSpPr/>
          <p:nvPr/>
        </p:nvSpPr>
        <p:spPr>
          <a:xfrm>
            <a:off x="3114008" y="2813685"/>
            <a:ext cx="267557" cy="184149"/>
          </a:xfrm>
          <a:custGeom>
            <a:avLst/>
            <a:gdLst/>
            <a:ahLst/>
            <a:cxnLst/>
            <a:rect l="0" t="0" r="r" b="b"/>
            <a:pathLst>
              <a:path w="28090" h="19333" stroke="0" extrusionOk="0">
                <a:moveTo>
                  <a:pt x="28090" y="10970"/>
                </a:moveTo>
                <a:lnTo>
                  <a:pt x="14440" y="19120"/>
                </a:lnTo>
                <a:cubicBezTo>
                  <a:pt x="14077" y="19337"/>
                  <a:pt x="13641" y="19391"/>
                  <a:pt x="13240" y="19270"/>
                </a:cubicBezTo>
                <a:lnTo>
                  <a:pt x="0" y="15240"/>
                </a:lnTo>
                <a:lnTo>
                  <a:pt x="90" y="540"/>
                </a:lnTo>
                <a:cubicBezTo>
                  <a:pt x="96" y="240"/>
                  <a:pt x="340" y="0"/>
                  <a:pt x="640" y="0"/>
                </a:cubicBezTo>
                <a:lnTo>
                  <a:pt x="27530" y="0"/>
                </a:lnTo>
                <a:cubicBezTo>
                  <a:pt x="27673" y="0"/>
                  <a:pt x="27811" y="56"/>
                  <a:pt x="27912" y="155"/>
                </a:cubicBezTo>
                <a:cubicBezTo>
                  <a:pt x="28013" y="255"/>
                  <a:pt x="28070" y="389"/>
                  <a:pt x="28070" y="530"/>
                </a:cubicBezTo>
                <a:lnTo>
                  <a:pt x="28090" y="10970"/>
                </a:lnTo>
                <a:close/>
              </a:path>
            </a:pathLst>
          </a:custGeom>
          <a:solidFill>
            <a:srgbClr val="408BF7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66" name="shape-467"/>
          <p:cNvSpPr/>
          <p:nvPr/>
        </p:nvSpPr>
        <p:spPr>
          <a:xfrm>
            <a:off x="3792476" y="2813921"/>
            <a:ext cx="60003" cy="2766"/>
          </a:xfrm>
          <a:custGeom>
            <a:avLst/>
            <a:gdLst/>
            <a:ahLst/>
            <a:cxnLst/>
            <a:rect l="0" t="0" r="r" b="b"/>
            <a:pathLst>
              <a:path w="6300" h="290" stroke="0" extrusionOk="0">
                <a:moveTo>
                  <a:pt x="6300" y="107"/>
                </a:moveTo>
                <a:cubicBezTo>
                  <a:pt x="6300" y="184"/>
                  <a:pt x="4891" y="264"/>
                  <a:pt x="3151" y="285"/>
                </a:cubicBezTo>
                <a:cubicBezTo>
                  <a:pt x="1412" y="306"/>
                  <a:pt x="1" y="261"/>
                  <a:pt x="0" y="184"/>
                </a:cubicBezTo>
                <a:cubicBezTo>
                  <a:pt x="-1" y="106"/>
                  <a:pt x="1409" y="26"/>
                  <a:pt x="3148" y="5"/>
                </a:cubicBezTo>
                <a:cubicBezTo>
                  <a:pt x="4888" y="-16"/>
                  <a:pt x="6299" y="29"/>
                  <a:pt x="6300" y="107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67" name="shape-468"/>
          <p:cNvSpPr/>
          <p:nvPr/>
        </p:nvSpPr>
        <p:spPr>
          <a:xfrm>
            <a:off x="6572600" y="2895124"/>
            <a:ext cx="453517" cy="743712"/>
          </a:xfrm>
          <a:custGeom>
            <a:avLst/>
            <a:gdLst/>
            <a:ahLst/>
            <a:cxnLst/>
            <a:rect l="0" t="0" r="r" b="b"/>
            <a:pathLst>
              <a:path w="47613" h="78080" stroke="0" extrusionOk="0">
                <a:moveTo>
                  <a:pt x="3383" y="0"/>
                </a:moveTo>
                <a:lnTo>
                  <a:pt x="33703" y="9760"/>
                </a:lnTo>
                <a:quadBezTo>
                  <a:pt x="26883" y="35680"/>
                  <a:pt x="47613" y="52330"/>
                </a:quadBezTo>
                <a:lnTo>
                  <a:pt x="28803" y="78080"/>
                </a:lnTo>
                <a:cubicBezTo>
                  <a:pt x="20775" y="72234"/>
                  <a:pt x="14084" y="64748"/>
                  <a:pt x="9173" y="56120"/>
                </a:cubicBezTo>
                <a:cubicBezTo>
                  <a:pt x="408" y="40735"/>
                  <a:pt x="-2198" y="22596"/>
                  <a:pt x="1883" y="5360"/>
                </a:cubicBezTo>
                <a:cubicBezTo>
                  <a:pt x="2309" y="3556"/>
                  <a:pt x="2811" y="1764"/>
                  <a:pt x="3383" y="0"/>
                </a:cubicBezTo>
                <a:close/>
              </a:path>
            </a:pathLst>
          </a:custGeom>
          <a:solidFill>
            <a:srgbClr val="620F77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68" name="shape-469"/>
          <p:cNvSpPr/>
          <p:nvPr/>
        </p:nvSpPr>
        <p:spPr>
          <a:xfrm>
            <a:off x="2733580" y="2916996"/>
            <a:ext cx="266795" cy="1470124"/>
          </a:xfrm>
          <a:custGeom>
            <a:avLst/>
            <a:gdLst/>
            <a:ahLst/>
            <a:cxnLst/>
            <a:rect l="0" t="0" r="r" b="b"/>
            <a:pathLst>
              <a:path w="28010" h="154344" stroke="0" extrusionOk="0">
                <a:moveTo>
                  <a:pt x="28010" y="4024"/>
                </a:moveTo>
                <a:lnTo>
                  <a:pt x="28010" y="153884"/>
                </a:lnTo>
                <a:cubicBezTo>
                  <a:pt x="28010" y="154138"/>
                  <a:pt x="27804" y="154344"/>
                  <a:pt x="27550" y="154344"/>
                </a:cubicBezTo>
                <a:lnTo>
                  <a:pt x="610" y="154344"/>
                </a:lnTo>
                <a:cubicBezTo>
                  <a:pt x="448" y="154344"/>
                  <a:pt x="293" y="154281"/>
                  <a:pt x="179" y="154168"/>
                </a:cubicBezTo>
                <a:cubicBezTo>
                  <a:pt x="64" y="154055"/>
                  <a:pt x="0" y="153903"/>
                  <a:pt x="0" y="153744"/>
                </a:cubicBezTo>
                <a:lnTo>
                  <a:pt x="40" y="2694"/>
                </a:lnTo>
                <a:lnTo>
                  <a:pt x="13150" y="74"/>
                </a:lnTo>
                <a:cubicBezTo>
                  <a:pt x="13708" y="-44"/>
                  <a:pt x="14289" y="-20"/>
                  <a:pt x="14840" y="144"/>
                </a:cubicBezTo>
                <a:lnTo>
                  <a:pt x="28010" y="4024"/>
                </a:lnTo>
                <a:close/>
              </a:path>
            </a:pathLst>
          </a:custGeom>
          <a:solidFill>
            <a:srgbClr val="408BF7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69" name="shape-470"/>
          <p:cNvSpPr/>
          <p:nvPr/>
        </p:nvSpPr>
        <p:spPr>
          <a:xfrm>
            <a:off x="3114865" y="2951607"/>
            <a:ext cx="266319" cy="1435513"/>
          </a:xfrm>
          <a:custGeom>
            <a:avLst/>
            <a:gdLst/>
            <a:ahLst/>
            <a:cxnLst/>
            <a:rect l="0" t="0" r="r" b="b"/>
            <a:pathLst>
              <a:path w="27960" h="150710" stroke="0" extrusionOk="0">
                <a:moveTo>
                  <a:pt x="27960" y="0"/>
                </a:moveTo>
                <a:lnTo>
                  <a:pt x="27960" y="150130"/>
                </a:lnTo>
                <a:cubicBezTo>
                  <a:pt x="27960" y="150284"/>
                  <a:pt x="27899" y="150431"/>
                  <a:pt x="27790" y="150540"/>
                </a:cubicBezTo>
                <a:cubicBezTo>
                  <a:pt x="27681" y="150649"/>
                  <a:pt x="27534" y="150710"/>
                  <a:pt x="27380" y="150710"/>
                </a:cubicBezTo>
                <a:lnTo>
                  <a:pt x="610" y="150710"/>
                </a:lnTo>
                <a:cubicBezTo>
                  <a:pt x="448" y="150710"/>
                  <a:pt x="293" y="150647"/>
                  <a:pt x="179" y="150534"/>
                </a:cubicBezTo>
                <a:cubicBezTo>
                  <a:pt x="64" y="150422"/>
                  <a:pt x="0" y="150269"/>
                  <a:pt x="0" y="150110"/>
                </a:cubicBezTo>
                <a:lnTo>
                  <a:pt x="30" y="4010"/>
                </a:lnTo>
                <a:lnTo>
                  <a:pt x="13060" y="7940"/>
                </a:lnTo>
                <a:cubicBezTo>
                  <a:pt x="13767" y="8150"/>
                  <a:pt x="14529" y="8056"/>
                  <a:pt x="15160" y="7680"/>
                </a:cubicBezTo>
                <a:lnTo>
                  <a:pt x="27960" y="0"/>
                </a:lnTo>
                <a:close/>
              </a:path>
            </a:pathLst>
          </a:custGeom>
          <a:solidFill>
            <a:srgbClr val="408BF7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70" name="shape-471"/>
          <p:cNvSpPr/>
          <p:nvPr/>
        </p:nvSpPr>
        <p:spPr>
          <a:xfrm>
            <a:off x="2352580" y="2965132"/>
            <a:ext cx="266795" cy="1422083"/>
          </a:xfrm>
          <a:custGeom>
            <a:avLst/>
            <a:gdLst/>
            <a:ahLst/>
            <a:cxnLst/>
            <a:rect l="0" t="0" r="r" b="b"/>
            <a:pathLst>
              <a:path w="28010" h="149300" stroke="0" extrusionOk="0">
                <a:moveTo>
                  <a:pt x="28000" y="0"/>
                </a:moveTo>
                <a:lnTo>
                  <a:pt x="28010" y="148720"/>
                </a:lnTo>
                <a:cubicBezTo>
                  <a:pt x="28010" y="148874"/>
                  <a:pt x="27949" y="149021"/>
                  <a:pt x="27840" y="149130"/>
                </a:cubicBezTo>
                <a:cubicBezTo>
                  <a:pt x="27731" y="149239"/>
                  <a:pt x="27584" y="149300"/>
                  <a:pt x="27430" y="149300"/>
                </a:cubicBezTo>
                <a:lnTo>
                  <a:pt x="610" y="149300"/>
                </a:lnTo>
                <a:cubicBezTo>
                  <a:pt x="448" y="149300"/>
                  <a:pt x="293" y="149236"/>
                  <a:pt x="179" y="149121"/>
                </a:cubicBezTo>
                <a:cubicBezTo>
                  <a:pt x="64" y="149007"/>
                  <a:pt x="0" y="148852"/>
                  <a:pt x="0" y="148690"/>
                </a:cubicBezTo>
                <a:lnTo>
                  <a:pt x="40" y="11360"/>
                </a:lnTo>
                <a:lnTo>
                  <a:pt x="13510" y="3270"/>
                </a:lnTo>
                <a:cubicBezTo>
                  <a:pt x="13828" y="3084"/>
                  <a:pt x="14172" y="2950"/>
                  <a:pt x="14530" y="2870"/>
                </a:cubicBezTo>
                <a:lnTo>
                  <a:pt x="28000" y="0"/>
                </a:lnTo>
                <a:close/>
              </a:path>
            </a:pathLst>
          </a:custGeom>
          <a:solidFill>
            <a:srgbClr val="408BF7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71" name="shape-472"/>
          <p:cNvSpPr/>
          <p:nvPr/>
        </p:nvSpPr>
        <p:spPr>
          <a:xfrm>
            <a:off x="1590770" y="3005233"/>
            <a:ext cx="266033" cy="205454"/>
          </a:xfrm>
          <a:custGeom>
            <a:avLst/>
            <a:gdLst/>
            <a:ahLst/>
            <a:cxnLst/>
            <a:rect l="0" t="0" r="r" b="b"/>
            <a:pathLst>
              <a:path w="27930" h="21570" stroke="0" extrusionOk="0">
                <a:moveTo>
                  <a:pt x="27930" y="16840"/>
                </a:moveTo>
                <a:quadBezTo>
                  <a:pt x="21530" y="16250"/>
                  <a:pt x="15040" y="15590"/>
                </a:quadBezTo>
                <a:quadBezTo>
                  <a:pt x="13220" y="15410"/>
                  <a:pt x="10700" y="16690"/>
                </a:quadBezTo>
                <a:quadBezTo>
                  <a:pt x="5440" y="19340"/>
                  <a:pt x="0" y="21570"/>
                </a:quadBezTo>
                <a:lnTo>
                  <a:pt x="20" y="540"/>
                </a:lnTo>
                <a:cubicBezTo>
                  <a:pt x="20" y="242"/>
                  <a:pt x="266" y="0"/>
                  <a:pt x="570" y="0"/>
                </a:cubicBezTo>
                <a:lnTo>
                  <a:pt x="27350" y="0"/>
                </a:lnTo>
                <a:cubicBezTo>
                  <a:pt x="27659" y="0"/>
                  <a:pt x="27910" y="251"/>
                  <a:pt x="27910" y="560"/>
                </a:cubicBezTo>
                <a:lnTo>
                  <a:pt x="27930" y="16840"/>
                </a:lnTo>
                <a:close/>
              </a:path>
            </a:pathLst>
          </a:custGeom>
          <a:solidFill>
            <a:srgbClr val="408BF7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72" name="shape-473"/>
          <p:cNvSpPr/>
          <p:nvPr/>
        </p:nvSpPr>
        <p:spPr>
          <a:xfrm>
            <a:off x="1971199" y="3052762"/>
            <a:ext cx="267748" cy="136697"/>
          </a:xfrm>
          <a:custGeom>
            <a:avLst/>
            <a:gdLst/>
            <a:ahLst/>
            <a:cxnLst/>
            <a:rect l="0" t="0" r="r" b="b"/>
            <a:pathLst>
              <a:path w="28110" h="14351" stroke="0" extrusionOk="0">
                <a:moveTo>
                  <a:pt x="28110" y="5860"/>
                </a:moveTo>
                <a:lnTo>
                  <a:pt x="14320" y="14080"/>
                </a:lnTo>
                <a:cubicBezTo>
                  <a:pt x="13970" y="14294"/>
                  <a:pt x="13558" y="14385"/>
                  <a:pt x="13150" y="14340"/>
                </a:cubicBezTo>
                <a:lnTo>
                  <a:pt x="0" y="13030"/>
                </a:lnTo>
                <a:lnTo>
                  <a:pt x="50" y="300"/>
                </a:lnTo>
                <a:cubicBezTo>
                  <a:pt x="50" y="134"/>
                  <a:pt x="184" y="0"/>
                  <a:pt x="350" y="0"/>
                </a:cubicBezTo>
                <a:lnTo>
                  <a:pt x="27420" y="0"/>
                </a:lnTo>
                <a:cubicBezTo>
                  <a:pt x="27716" y="0"/>
                  <a:pt x="27959" y="234"/>
                  <a:pt x="27970" y="530"/>
                </a:cubicBezTo>
                <a:lnTo>
                  <a:pt x="28110" y="5860"/>
                </a:lnTo>
                <a:close/>
              </a:path>
            </a:pathLst>
          </a:custGeom>
          <a:solidFill>
            <a:srgbClr val="408BF7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73" name="shape-474"/>
          <p:cNvSpPr/>
          <p:nvPr/>
        </p:nvSpPr>
        <p:spPr>
          <a:xfrm>
            <a:off x="9925145" y="3052858"/>
            <a:ext cx="1066419" cy="190309"/>
          </a:xfrm>
          <a:custGeom>
            <a:avLst/>
            <a:gdLst/>
            <a:ahLst/>
            <a:cxnLst/>
            <a:rect l="0" t="0" r="r" b="b"/>
            <a:pathLst>
              <a:path w="111960" h="19980" stroke="0" extrusionOk="0">
                <a:moveTo>
                  <a:pt x="111960" y="19710"/>
                </a:moveTo>
                <a:cubicBezTo>
                  <a:pt x="111960" y="19782"/>
                  <a:pt x="111932" y="19850"/>
                  <a:pt x="111881" y="19901"/>
                </a:cubicBezTo>
                <a:cubicBezTo>
                  <a:pt x="111830" y="19952"/>
                  <a:pt x="111762" y="19980"/>
                  <a:pt x="111690" y="19980"/>
                </a:cubicBezTo>
                <a:lnTo>
                  <a:pt x="270" y="19980"/>
                </a:lnTo>
                <a:cubicBezTo>
                  <a:pt x="198" y="19980"/>
                  <a:pt x="130" y="19952"/>
                  <a:pt x="79" y="19901"/>
                </a:cubicBezTo>
                <a:cubicBezTo>
                  <a:pt x="28" y="19850"/>
                  <a:pt x="0" y="19782"/>
                  <a:pt x="0" y="19710"/>
                </a:cubicBezTo>
                <a:lnTo>
                  <a:pt x="0" y="270"/>
                </a:lnTo>
                <a:cubicBezTo>
                  <a:pt x="0" y="198"/>
                  <a:pt x="28" y="130"/>
                  <a:pt x="79" y="79"/>
                </a:cubicBezTo>
                <a:cubicBezTo>
                  <a:pt x="130" y="28"/>
                  <a:pt x="198" y="0"/>
                  <a:pt x="270" y="0"/>
                </a:cubicBezTo>
                <a:lnTo>
                  <a:pt x="111690" y="0"/>
                </a:lnTo>
                <a:cubicBezTo>
                  <a:pt x="111762" y="0"/>
                  <a:pt x="111830" y="28"/>
                  <a:pt x="111881" y="79"/>
                </a:cubicBezTo>
                <a:cubicBezTo>
                  <a:pt x="111932" y="130"/>
                  <a:pt x="111960" y="198"/>
                  <a:pt x="111960" y="270"/>
                </a:cubicBezTo>
                <a:lnTo>
                  <a:pt x="111960" y="19710"/>
                </a:lnTo>
                <a:close/>
              </a:path>
            </a:pathLst>
          </a:custGeom>
          <a:solidFill>
            <a:srgbClr val="408BF7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74" name="bf-27"/>
          <p:cNvSpPr/>
          <p:nvPr/>
        </p:nvSpPr>
        <p:spPr>
          <a:xfrm>
            <a:off x="9168369" y="3103191"/>
            <a:ext cx="332255" cy="88431"/>
          </a:xfrm>
          <a:custGeom>
            <a:avLst/>
            <a:gdLst/>
            <a:ahLst/>
            <a:cxnLst/>
            <a:rect l="0" t="0" r="r" b="b"/>
            <a:pathLst>
              <a:path w="34882" h="9284" stroke="1" extrusionOk="0">
                <a:moveTo>
                  <a:pt x="7311" y="5798"/>
                </a:moveTo>
                <a:quadBezTo>
                  <a:pt x="7609" y="6520"/>
                  <a:pt x="6694" y="7974"/>
                </a:quadBezTo>
                <a:quadBezTo>
                  <a:pt x="6126" y="8884"/>
                  <a:pt x="4922" y="9154"/>
                </a:quadBezTo>
                <a:cubicBezTo>
                  <a:pt x="812" y="10078"/>
                  <a:pt x="-747" y="5904"/>
                  <a:pt x="331" y="2660"/>
                </a:cubicBezTo>
                <a:cubicBezTo>
                  <a:pt x="1293" y="-250"/>
                  <a:pt x="5895" y="-1175"/>
                  <a:pt x="7252" y="1944"/>
                </a:cubicBezTo>
                <a:quadBezTo>
                  <a:pt x="7510" y="2534"/>
                  <a:pt x="7204" y="2843"/>
                </a:quadBezTo>
                <a:cubicBezTo>
                  <a:pt x="7127" y="2921"/>
                  <a:pt x="7018" y="2960"/>
                  <a:pt x="6908" y="2950"/>
                </a:cubicBezTo>
                <a:cubicBezTo>
                  <a:pt x="6798" y="2939"/>
                  <a:pt x="6698" y="2880"/>
                  <a:pt x="6636" y="2788"/>
                </a:cubicBezTo>
                <a:quadBezTo>
                  <a:pt x="5031" y="506"/>
                  <a:pt x="3024" y="1236"/>
                </a:quadBezTo>
                <a:cubicBezTo>
                  <a:pt x="60" y="2326"/>
                  <a:pt x="759" y="8416"/>
                  <a:pt x="4006" y="8227"/>
                </a:cubicBezTo>
                <a:quadBezTo>
                  <a:pt x="5856" y="8124"/>
                  <a:pt x="6622" y="5822"/>
                </a:quadBezTo>
                <a:cubicBezTo>
                  <a:pt x="6671" y="5676"/>
                  <a:pt x="6805" y="5577"/>
                  <a:pt x="6958" y="5572"/>
                </a:cubicBezTo>
                <a:cubicBezTo>
                  <a:pt x="7111" y="5567"/>
                  <a:pt x="7252" y="5657"/>
                  <a:pt x="7311" y="5798"/>
                </a:cubicBezTo>
                <a:close/>
                <a:moveTo>
                  <a:pt x="9092" y="366"/>
                </a:moveTo>
                <a:quadBezTo>
                  <a:pt x="9232" y="286"/>
                  <a:pt x="9812" y="326"/>
                </a:quadBezTo>
                <a:quadBezTo>
                  <a:pt x="10202" y="356"/>
                  <a:pt x="10062" y="796"/>
                </a:quadBezTo>
                <a:quadBezTo>
                  <a:pt x="9902" y="1256"/>
                  <a:pt x="9402" y="1186"/>
                </a:quadBezTo>
                <a:cubicBezTo>
                  <a:pt x="9195" y="1156"/>
                  <a:pt x="9009" y="1012"/>
                  <a:pt x="8939" y="828"/>
                </a:cubicBezTo>
                <a:cubicBezTo>
                  <a:pt x="8869" y="643"/>
                  <a:pt x="8930" y="457"/>
                  <a:pt x="9092" y="366"/>
                </a:cubicBezTo>
                <a:close/>
                <a:moveTo>
                  <a:pt x="22283" y="2284"/>
                </a:moveTo>
                <a:lnTo>
                  <a:pt x="22286" y="602"/>
                </a:lnTo>
                <a:cubicBezTo>
                  <a:pt x="22286" y="498"/>
                  <a:pt x="22328" y="398"/>
                  <a:pt x="22402" y="324"/>
                </a:cubicBezTo>
                <a:cubicBezTo>
                  <a:pt x="22476" y="251"/>
                  <a:pt x="22576" y="210"/>
                  <a:pt x="22680" y="210"/>
                </a:cubicBezTo>
                <a:lnTo>
                  <a:pt x="22985" y="210"/>
                </a:lnTo>
                <a:cubicBezTo>
                  <a:pt x="23224" y="211"/>
                  <a:pt x="23417" y="409"/>
                  <a:pt x="23417" y="653"/>
                </a:cubicBezTo>
                <a:lnTo>
                  <a:pt x="23403" y="8332"/>
                </a:lnTo>
                <a:cubicBezTo>
                  <a:pt x="23403" y="8520"/>
                  <a:pt x="23328" y="8700"/>
                  <a:pt x="23195" y="8833"/>
                </a:cubicBezTo>
                <a:cubicBezTo>
                  <a:pt x="23062" y="8965"/>
                  <a:pt x="22882" y="9039"/>
                  <a:pt x="22694" y="9039"/>
                </a:cubicBezTo>
                <a:lnTo>
                  <a:pt x="19666" y="9034"/>
                </a:lnTo>
                <a:cubicBezTo>
                  <a:pt x="19285" y="9033"/>
                  <a:pt x="18937" y="8824"/>
                  <a:pt x="18762" y="8491"/>
                </a:cubicBezTo>
                <a:cubicBezTo>
                  <a:pt x="17567" y="6218"/>
                  <a:pt x="17488" y="643"/>
                  <a:pt x="21771" y="2617"/>
                </a:cubicBezTo>
                <a:cubicBezTo>
                  <a:pt x="21883" y="2669"/>
                  <a:pt x="22013" y="2659"/>
                  <a:pt x="22117" y="2592"/>
                </a:cubicBezTo>
                <a:cubicBezTo>
                  <a:pt x="22220" y="2524"/>
                  <a:pt x="22283" y="2408"/>
                  <a:pt x="22283" y="2284"/>
                </a:cubicBezTo>
                <a:close/>
                <a:moveTo>
                  <a:pt x="10017" y="8655"/>
                </a:moveTo>
                <a:cubicBezTo>
                  <a:pt x="10017" y="8780"/>
                  <a:pt x="9968" y="8899"/>
                  <a:pt x="9880" y="8987"/>
                </a:cubicBezTo>
                <a:cubicBezTo>
                  <a:pt x="9792" y="9076"/>
                  <a:pt x="9672" y="9125"/>
                  <a:pt x="9548" y="9126"/>
                </a:cubicBezTo>
                <a:lnTo>
                  <a:pt x="9488" y="9126"/>
                </a:lnTo>
                <a:cubicBezTo>
                  <a:pt x="9228" y="9126"/>
                  <a:pt x="9017" y="8916"/>
                  <a:pt x="9017" y="8657"/>
                </a:cubicBezTo>
                <a:lnTo>
                  <a:pt x="9006" y="2737"/>
                </a:lnTo>
                <a:cubicBezTo>
                  <a:pt x="9006" y="2612"/>
                  <a:pt x="9056" y="2492"/>
                  <a:pt x="9144" y="2404"/>
                </a:cubicBezTo>
                <a:cubicBezTo>
                  <a:pt x="9232" y="2316"/>
                  <a:pt x="9351" y="2266"/>
                  <a:pt x="9476" y="2266"/>
                </a:cubicBezTo>
                <a:lnTo>
                  <a:pt x="9536" y="2266"/>
                </a:lnTo>
                <a:cubicBezTo>
                  <a:pt x="9660" y="2265"/>
                  <a:pt x="9780" y="2315"/>
                  <a:pt x="9868" y="2403"/>
                </a:cubicBezTo>
                <a:cubicBezTo>
                  <a:pt x="9956" y="2491"/>
                  <a:pt x="10006" y="2610"/>
                  <a:pt x="10006" y="2735"/>
                </a:cubicBezTo>
                <a:lnTo>
                  <a:pt x="10017" y="8655"/>
                </a:lnTo>
                <a:close/>
                <a:moveTo>
                  <a:pt x="12510" y="8806"/>
                </a:moveTo>
                <a:cubicBezTo>
                  <a:pt x="12507" y="8993"/>
                  <a:pt x="12352" y="9142"/>
                  <a:pt x="12165" y="9139"/>
                </a:cubicBezTo>
                <a:lnTo>
                  <a:pt x="11749" y="9131"/>
                </a:lnTo>
                <a:cubicBezTo>
                  <a:pt x="11661" y="9130"/>
                  <a:pt x="11578" y="9093"/>
                  <a:pt x="11518" y="9030"/>
                </a:cubicBezTo>
                <a:cubicBezTo>
                  <a:pt x="11457" y="8968"/>
                  <a:pt x="11424" y="8883"/>
                  <a:pt x="11426" y="8796"/>
                </a:cubicBezTo>
                <a:lnTo>
                  <a:pt x="11529" y="3152"/>
                </a:lnTo>
                <a:cubicBezTo>
                  <a:pt x="11534" y="2847"/>
                  <a:pt x="11786" y="2604"/>
                  <a:pt x="12090" y="2610"/>
                </a:cubicBezTo>
                <a:lnTo>
                  <a:pt x="15566" y="2673"/>
                </a:lnTo>
                <a:cubicBezTo>
                  <a:pt x="15841" y="2678"/>
                  <a:pt x="16102" y="2792"/>
                  <a:pt x="16293" y="2990"/>
                </a:cubicBezTo>
                <a:cubicBezTo>
                  <a:pt x="16484" y="3188"/>
                  <a:pt x="16588" y="3453"/>
                  <a:pt x="16583" y="3728"/>
                </a:cubicBezTo>
                <a:lnTo>
                  <a:pt x="16491" y="8782"/>
                </a:lnTo>
                <a:cubicBezTo>
                  <a:pt x="16487" y="9017"/>
                  <a:pt x="16288" y="9204"/>
                  <a:pt x="16047" y="9200"/>
                </a:cubicBezTo>
                <a:lnTo>
                  <a:pt x="15786" y="9195"/>
                </a:lnTo>
                <a:cubicBezTo>
                  <a:pt x="15599" y="9192"/>
                  <a:pt x="15450" y="9042"/>
                  <a:pt x="15453" y="8860"/>
                </a:cubicBezTo>
                <a:lnTo>
                  <a:pt x="15530" y="4639"/>
                </a:lnTo>
                <a:cubicBezTo>
                  <a:pt x="15536" y="4304"/>
                  <a:pt x="15396" y="3984"/>
                  <a:pt x="15147" y="3762"/>
                </a:cubicBezTo>
                <a:cubicBezTo>
                  <a:pt x="14898" y="3539"/>
                  <a:pt x="14565" y="3437"/>
                  <a:pt x="14234" y="3482"/>
                </a:cubicBezTo>
                <a:lnTo>
                  <a:pt x="13798" y="3532"/>
                </a:lnTo>
                <a:cubicBezTo>
                  <a:pt x="13110" y="3625"/>
                  <a:pt x="12594" y="4208"/>
                  <a:pt x="12581" y="4904"/>
                </a:cubicBezTo>
                <a:lnTo>
                  <a:pt x="12510" y="8806"/>
                </a:lnTo>
                <a:close/>
                <a:moveTo>
                  <a:pt x="29461" y="7183"/>
                </a:moveTo>
                <a:cubicBezTo>
                  <a:pt x="29592" y="7104"/>
                  <a:pt x="29754" y="7101"/>
                  <a:pt x="29888" y="7176"/>
                </a:cubicBezTo>
                <a:cubicBezTo>
                  <a:pt x="30021" y="7251"/>
                  <a:pt x="30104" y="7392"/>
                  <a:pt x="30106" y="7545"/>
                </a:cubicBezTo>
                <a:quadBezTo>
                  <a:pt x="30114" y="8321"/>
                  <a:pt x="28963" y="8760"/>
                </a:quadBezTo>
                <a:quadBezTo>
                  <a:pt x="25212" y="10206"/>
                  <a:pt x="24660" y="6553"/>
                </a:quadBezTo>
                <a:quadBezTo>
                  <a:pt x="24035" y="2376"/>
                  <a:pt x="28092" y="2421"/>
                </a:quadBezTo>
                <a:cubicBezTo>
                  <a:pt x="28940" y="2430"/>
                  <a:pt x="29694" y="2959"/>
                  <a:pt x="29989" y="3751"/>
                </a:cubicBezTo>
                <a:lnTo>
                  <a:pt x="30468" y="5018"/>
                </a:lnTo>
                <a:cubicBezTo>
                  <a:pt x="30557" y="5254"/>
                  <a:pt x="30525" y="5519"/>
                  <a:pt x="30382" y="5727"/>
                </a:cubicBezTo>
                <a:cubicBezTo>
                  <a:pt x="30239" y="5935"/>
                  <a:pt x="30003" y="6061"/>
                  <a:pt x="29751" y="6063"/>
                </a:cubicBezTo>
                <a:lnTo>
                  <a:pt x="26383" y="6098"/>
                </a:lnTo>
                <a:cubicBezTo>
                  <a:pt x="26158" y="6100"/>
                  <a:pt x="25949" y="6216"/>
                  <a:pt x="25828" y="6405"/>
                </a:cubicBezTo>
                <a:cubicBezTo>
                  <a:pt x="25707" y="6594"/>
                  <a:pt x="25689" y="6831"/>
                  <a:pt x="25781" y="7036"/>
                </a:cubicBezTo>
                <a:cubicBezTo>
                  <a:pt x="26248" y="8060"/>
                  <a:pt x="27485" y="8504"/>
                  <a:pt x="28459" y="7834"/>
                </a:cubicBezTo>
                <a:quadBezTo>
                  <a:pt x="29027" y="7449"/>
                  <a:pt x="29461" y="7183"/>
                </a:quadBezTo>
                <a:close/>
                <a:moveTo>
                  <a:pt x="32634" y="8690"/>
                </a:moveTo>
                <a:cubicBezTo>
                  <a:pt x="32633" y="8921"/>
                  <a:pt x="32445" y="9108"/>
                  <a:pt x="32213" y="9107"/>
                </a:cubicBezTo>
                <a:lnTo>
                  <a:pt x="31824" y="9106"/>
                </a:lnTo>
                <a:cubicBezTo>
                  <a:pt x="31659" y="9105"/>
                  <a:pt x="31525" y="8966"/>
                  <a:pt x="31526" y="8796"/>
                </a:cubicBezTo>
                <a:lnTo>
                  <a:pt x="31547" y="2899"/>
                </a:lnTo>
                <a:cubicBezTo>
                  <a:pt x="31548" y="2761"/>
                  <a:pt x="31621" y="2634"/>
                  <a:pt x="31740" y="2565"/>
                </a:cubicBezTo>
                <a:cubicBezTo>
                  <a:pt x="31859" y="2496"/>
                  <a:pt x="32006" y="2494"/>
                  <a:pt x="32127" y="2562"/>
                </a:cubicBezTo>
                <a:quadBezTo>
                  <a:pt x="33013" y="3044"/>
                  <a:pt x="34262" y="2529"/>
                </a:quadBezTo>
                <a:cubicBezTo>
                  <a:pt x="34461" y="2446"/>
                  <a:pt x="34690" y="2516"/>
                  <a:pt x="34808" y="2697"/>
                </a:cubicBezTo>
                <a:cubicBezTo>
                  <a:pt x="34926" y="2877"/>
                  <a:pt x="34901" y="3117"/>
                  <a:pt x="34749" y="3269"/>
                </a:cubicBezTo>
                <a:quadBezTo>
                  <a:pt x="34368" y="3647"/>
                  <a:pt x="33249" y="4002"/>
                </a:quadBezTo>
                <a:cubicBezTo>
                  <a:pt x="32893" y="4114"/>
                  <a:pt x="32649" y="4444"/>
                  <a:pt x="32648" y="4818"/>
                </a:cubicBezTo>
                <a:lnTo>
                  <a:pt x="32634" y="8690"/>
                </a:lnTo>
                <a:close/>
                <a:moveTo>
                  <a:pt x="20595" y="3456"/>
                </a:moveTo>
                <a:cubicBezTo>
                  <a:pt x="21040" y="3453"/>
                  <a:pt x="21469" y="3708"/>
                  <a:pt x="21787" y="4165"/>
                </a:cubicBezTo>
                <a:cubicBezTo>
                  <a:pt x="22106" y="4622"/>
                  <a:pt x="22287" y="5244"/>
                  <a:pt x="22292" y="5894"/>
                </a:cubicBezTo>
                <a:cubicBezTo>
                  <a:pt x="22301" y="7247"/>
                  <a:pt x="21557" y="8349"/>
                  <a:pt x="20629" y="8356"/>
                </a:cubicBezTo>
                <a:cubicBezTo>
                  <a:pt x="20183" y="8359"/>
                  <a:pt x="19754" y="8104"/>
                  <a:pt x="19436" y="7646"/>
                </a:cubicBezTo>
                <a:cubicBezTo>
                  <a:pt x="19118" y="7189"/>
                  <a:pt x="18936" y="6567"/>
                  <a:pt x="18932" y="5917"/>
                </a:cubicBezTo>
                <a:cubicBezTo>
                  <a:pt x="18922" y="4564"/>
                  <a:pt x="19667" y="3462"/>
                  <a:pt x="20595" y="3456"/>
                </a:cubicBezTo>
                <a:close/>
                <a:moveTo>
                  <a:pt x="27495" y="3360"/>
                </a:moveTo>
                <a:quadBezTo>
                  <a:pt x="28378" y="3310"/>
                  <a:pt x="29089" y="4423"/>
                </a:quadBezTo>
                <a:cubicBezTo>
                  <a:pt x="29173" y="4554"/>
                  <a:pt x="29195" y="4715"/>
                  <a:pt x="29151" y="4863"/>
                </a:cubicBezTo>
                <a:cubicBezTo>
                  <a:pt x="29108" y="5011"/>
                  <a:pt x="29001" y="5133"/>
                  <a:pt x="28861" y="5195"/>
                </a:cubicBezTo>
                <a:quadBezTo>
                  <a:pt x="28831" y="5209"/>
                  <a:pt x="27604" y="5278"/>
                </a:quadBezTo>
                <a:quadBezTo>
                  <a:pt x="26377" y="5348"/>
                  <a:pt x="26346" y="5338"/>
                </a:quadBezTo>
                <a:cubicBezTo>
                  <a:pt x="26199" y="5292"/>
                  <a:pt x="26080" y="5183"/>
                  <a:pt x="26020" y="5041"/>
                </a:cubicBezTo>
                <a:cubicBezTo>
                  <a:pt x="25959" y="4899"/>
                  <a:pt x="25964" y="4736"/>
                  <a:pt x="26032" y="4597"/>
                </a:cubicBezTo>
                <a:quadBezTo>
                  <a:pt x="26613" y="3410"/>
                  <a:pt x="27495" y="3360"/>
                </a:quad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75" name="bf-28"/>
          <p:cNvSpPr/>
          <p:nvPr/>
        </p:nvSpPr>
        <p:spPr>
          <a:xfrm>
            <a:off x="10611497" y="3114299"/>
            <a:ext cx="186337" cy="89334"/>
          </a:xfrm>
          <a:custGeom>
            <a:avLst/>
            <a:gdLst/>
            <a:ahLst/>
            <a:cxnLst/>
            <a:rect l="0" t="0" r="r" b="b"/>
            <a:pathLst>
              <a:path w="19563" h="9379" stroke="1" extrusionOk="0">
                <a:moveTo>
                  <a:pt x="8946" y="7181"/>
                </a:moveTo>
                <a:cubicBezTo>
                  <a:pt x="8869" y="7316"/>
                  <a:pt x="8870" y="7481"/>
                  <a:pt x="8949" y="7616"/>
                </a:cubicBezTo>
                <a:cubicBezTo>
                  <a:pt x="9027" y="7750"/>
                  <a:pt x="9171" y="7832"/>
                  <a:pt x="9327" y="7832"/>
                </a:cubicBezTo>
                <a:lnTo>
                  <a:pt x="12394" y="7831"/>
                </a:lnTo>
                <a:cubicBezTo>
                  <a:pt x="12630" y="7831"/>
                  <a:pt x="12836" y="7988"/>
                  <a:pt x="12895" y="8212"/>
                </a:cubicBezTo>
                <a:lnTo>
                  <a:pt x="12975" y="8513"/>
                </a:lnTo>
                <a:cubicBezTo>
                  <a:pt x="13013" y="8645"/>
                  <a:pt x="12986" y="8788"/>
                  <a:pt x="12901" y="8899"/>
                </a:cubicBezTo>
                <a:cubicBezTo>
                  <a:pt x="12817" y="9009"/>
                  <a:pt x="12685" y="9074"/>
                  <a:pt x="12545" y="9074"/>
                </a:cubicBezTo>
                <a:lnTo>
                  <a:pt x="7524" y="9076"/>
                </a:lnTo>
                <a:cubicBezTo>
                  <a:pt x="7289" y="9076"/>
                  <a:pt x="7069" y="8962"/>
                  <a:pt x="6933" y="8771"/>
                </a:cubicBezTo>
                <a:cubicBezTo>
                  <a:pt x="6798" y="8580"/>
                  <a:pt x="6764" y="8335"/>
                  <a:pt x="6842" y="8114"/>
                </a:cubicBezTo>
                <a:quadBezTo>
                  <a:pt x="7613" y="5969"/>
                  <a:pt x="10358" y="4274"/>
                </a:quadBezTo>
                <a:quadBezTo>
                  <a:pt x="11731" y="3422"/>
                  <a:pt x="11280" y="2279"/>
                </a:quadBezTo>
                <a:cubicBezTo>
                  <a:pt x="11124" y="1889"/>
                  <a:pt x="10778" y="1606"/>
                  <a:pt x="10369" y="1534"/>
                </a:cubicBezTo>
                <a:cubicBezTo>
                  <a:pt x="9959" y="1462"/>
                  <a:pt x="9547" y="1612"/>
                  <a:pt x="9285" y="1929"/>
                </a:cubicBezTo>
                <a:lnTo>
                  <a:pt x="8123" y="3343"/>
                </a:lnTo>
                <a:cubicBezTo>
                  <a:pt x="7989" y="3481"/>
                  <a:pt x="7790" y="3534"/>
                  <a:pt x="7605" y="3482"/>
                </a:cubicBezTo>
                <a:cubicBezTo>
                  <a:pt x="7421" y="3430"/>
                  <a:pt x="7280" y="3280"/>
                  <a:pt x="7241" y="3093"/>
                </a:cubicBezTo>
                <a:cubicBezTo>
                  <a:pt x="6307" y="-1247"/>
                  <a:pt x="15267" y="-688"/>
                  <a:pt x="12353" y="4524"/>
                </a:cubicBezTo>
                <a:cubicBezTo>
                  <a:pt x="11762" y="5587"/>
                  <a:pt x="9487" y="6249"/>
                  <a:pt x="8946" y="7181"/>
                </a:cubicBezTo>
                <a:close/>
                <a:moveTo>
                  <a:pt x="16540" y="0"/>
                </a:moveTo>
                <a:cubicBezTo>
                  <a:pt x="18263" y="37"/>
                  <a:pt x="19616" y="2165"/>
                  <a:pt x="19561" y="4755"/>
                </a:cubicBezTo>
                <a:cubicBezTo>
                  <a:pt x="19507" y="7344"/>
                  <a:pt x="18067" y="9414"/>
                  <a:pt x="16344" y="9378"/>
                </a:cubicBezTo>
                <a:cubicBezTo>
                  <a:pt x="15517" y="9361"/>
                  <a:pt x="14734" y="8850"/>
                  <a:pt x="14167" y="7959"/>
                </a:cubicBezTo>
                <a:cubicBezTo>
                  <a:pt x="13600" y="7067"/>
                  <a:pt x="13297" y="5868"/>
                  <a:pt x="13323" y="4624"/>
                </a:cubicBezTo>
                <a:cubicBezTo>
                  <a:pt x="13349" y="3380"/>
                  <a:pt x="13702" y="2195"/>
                  <a:pt x="14306" y="1328"/>
                </a:cubicBezTo>
                <a:cubicBezTo>
                  <a:pt x="14909" y="460"/>
                  <a:pt x="15713" y="-17"/>
                  <a:pt x="16540" y="0"/>
                </a:cubicBezTo>
                <a:close/>
                <a:moveTo>
                  <a:pt x="2992" y="9207"/>
                </a:moveTo>
                <a:cubicBezTo>
                  <a:pt x="443" y="9143"/>
                  <a:pt x="-954" y="6890"/>
                  <a:pt x="747" y="4791"/>
                </a:cubicBezTo>
                <a:cubicBezTo>
                  <a:pt x="973" y="4512"/>
                  <a:pt x="1014" y="4125"/>
                  <a:pt x="853" y="3802"/>
                </a:cubicBezTo>
                <a:cubicBezTo>
                  <a:pt x="-139" y="1840"/>
                  <a:pt x="1035" y="19"/>
                  <a:pt x="3235" y="74"/>
                </a:cubicBezTo>
                <a:cubicBezTo>
                  <a:pt x="5413" y="129"/>
                  <a:pt x="6494" y="2007"/>
                  <a:pt x="5405" y="3916"/>
                </a:cubicBezTo>
                <a:cubicBezTo>
                  <a:pt x="5228" y="4231"/>
                  <a:pt x="5250" y="4619"/>
                  <a:pt x="5461" y="4909"/>
                </a:cubicBezTo>
                <a:cubicBezTo>
                  <a:pt x="7055" y="7091"/>
                  <a:pt x="5547" y="9271"/>
                  <a:pt x="2992" y="9207"/>
                </a:cubicBezTo>
                <a:close/>
                <a:moveTo>
                  <a:pt x="4339" y="2296"/>
                </a:moveTo>
                <a:cubicBezTo>
                  <a:pt x="4373" y="2522"/>
                  <a:pt x="4283" y="2757"/>
                  <a:pt x="4090" y="2949"/>
                </a:cubicBezTo>
                <a:cubicBezTo>
                  <a:pt x="3897" y="3141"/>
                  <a:pt x="3616" y="3274"/>
                  <a:pt x="3309" y="3320"/>
                </a:cubicBezTo>
                <a:cubicBezTo>
                  <a:pt x="2670" y="3415"/>
                  <a:pt x="2095" y="3112"/>
                  <a:pt x="2025" y="2642"/>
                </a:cubicBezTo>
                <a:cubicBezTo>
                  <a:pt x="1991" y="2417"/>
                  <a:pt x="2081" y="2182"/>
                  <a:pt x="2274" y="1990"/>
                </a:cubicBezTo>
                <a:cubicBezTo>
                  <a:pt x="2467" y="1798"/>
                  <a:pt x="2748" y="1665"/>
                  <a:pt x="3055" y="1619"/>
                </a:cubicBezTo>
                <a:cubicBezTo>
                  <a:pt x="3694" y="1523"/>
                  <a:pt x="4269" y="1827"/>
                  <a:pt x="4339" y="2296"/>
                </a:cubicBezTo>
                <a:close/>
                <a:moveTo>
                  <a:pt x="16525" y="1550"/>
                </a:moveTo>
                <a:cubicBezTo>
                  <a:pt x="17419" y="1571"/>
                  <a:pt x="18112" y="3015"/>
                  <a:pt x="18072" y="4776"/>
                </a:cubicBezTo>
                <a:cubicBezTo>
                  <a:pt x="18032" y="6537"/>
                  <a:pt x="17274" y="7949"/>
                  <a:pt x="16380" y="7929"/>
                </a:cubicBezTo>
                <a:cubicBezTo>
                  <a:pt x="15950" y="7919"/>
                  <a:pt x="15546" y="7574"/>
                  <a:pt x="15256" y="6969"/>
                </a:cubicBezTo>
                <a:cubicBezTo>
                  <a:pt x="14966" y="6364"/>
                  <a:pt x="14813" y="5549"/>
                  <a:pt x="14833" y="4703"/>
                </a:cubicBezTo>
                <a:cubicBezTo>
                  <a:pt x="14852" y="3857"/>
                  <a:pt x="15041" y="3050"/>
                  <a:pt x="15358" y="2458"/>
                </a:cubicBezTo>
                <a:cubicBezTo>
                  <a:pt x="15675" y="1867"/>
                  <a:pt x="16095" y="1540"/>
                  <a:pt x="16525" y="1550"/>
                </a:cubicBezTo>
                <a:close/>
                <a:moveTo>
                  <a:pt x="4632" y="6509"/>
                </a:moveTo>
                <a:cubicBezTo>
                  <a:pt x="4632" y="7299"/>
                  <a:pt x="3992" y="7939"/>
                  <a:pt x="3202" y="7939"/>
                </a:cubicBezTo>
                <a:cubicBezTo>
                  <a:pt x="2823" y="7939"/>
                  <a:pt x="2459" y="7789"/>
                  <a:pt x="2191" y="7521"/>
                </a:cubicBezTo>
                <a:cubicBezTo>
                  <a:pt x="1923" y="7252"/>
                  <a:pt x="1772" y="6889"/>
                  <a:pt x="1772" y="6509"/>
                </a:cubicBezTo>
                <a:cubicBezTo>
                  <a:pt x="1772" y="6130"/>
                  <a:pt x="1923" y="5766"/>
                  <a:pt x="2191" y="5498"/>
                </a:cubicBezTo>
                <a:cubicBezTo>
                  <a:pt x="2459" y="5230"/>
                  <a:pt x="2823" y="5079"/>
                  <a:pt x="3202" y="5079"/>
                </a:cubicBezTo>
                <a:cubicBezTo>
                  <a:pt x="3992" y="5079"/>
                  <a:pt x="4632" y="5720"/>
                  <a:pt x="4632" y="6509"/>
                </a:cubicBezTo>
                <a:close/>
              </a:path>
            </a:pathLst>
          </a:custGeom>
          <a:solidFill>
            <a:srgbClr val="408BF7"/>
          </a:solidFill>
          <a:ln w="9525">
            <a:solidFill>
              <a:srgbClr val="408bf7"/>
            </a:solidFill>
            <a:prstDash val="solid"/>
          </a:ln>
        </p:spPr>
      </p:sp>
      <p:sp>
        <p:nvSpPr>
          <p:cNvPr id="76" name="shape-489"/>
          <p:cNvSpPr/>
          <p:nvPr/>
        </p:nvSpPr>
        <p:spPr>
          <a:xfrm>
            <a:off x="1971675" y="3141726"/>
            <a:ext cx="266414" cy="1245394"/>
          </a:xfrm>
          <a:custGeom>
            <a:avLst/>
            <a:gdLst/>
            <a:ahLst/>
            <a:cxnLst/>
            <a:rect l="0" t="0" r="r" b="b"/>
            <a:pathLst>
              <a:path w="27970" h="130750" stroke="0" extrusionOk="0">
                <a:moveTo>
                  <a:pt x="27970" y="0"/>
                </a:moveTo>
                <a:lnTo>
                  <a:pt x="27970" y="130290"/>
                </a:lnTo>
                <a:cubicBezTo>
                  <a:pt x="27970" y="130544"/>
                  <a:pt x="27764" y="130750"/>
                  <a:pt x="27510" y="130750"/>
                </a:cubicBezTo>
                <a:lnTo>
                  <a:pt x="610" y="130750"/>
                </a:lnTo>
                <a:cubicBezTo>
                  <a:pt x="448" y="130750"/>
                  <a:pt x="293" y="130687"/>
                  <a:pt x="179" y="130574"/>
                </a:cubicBezTo>
                <a:cubicBezTo>
                  <a:pt x="64" y="130462"/>
                  <a:pt x="0" y="130309"/>
                  <a:pt x="0" y="130150"/>
                </a:cubicBezTo>
                <a:lnTo>
                  <a:pt x="30" y="6730"/>
                </a:lnTo>
                <a:lnTo>
                  <a:pt x="13680" y="7980"/>
                </a:lnTo>
                <a:cubicBezTo>
                  <a:pt x="14096" y="8019"/>
                  <a:pt x="14516" y="7925"/>
                  <a:pt x="14880" y="7710"/>
                </a:cubicBezTo>
                <a:lnTo>
                  <a:pt x="27970" y="0"/>
                </a:lnTo>
                <a:close/>
              </a:path>
            </a:pathLst>
          </a:custGeom>
          <a:solidFill>
            <a:srgbClr val="408BF7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77" name="shape-491"/>
          <p:cNvSpPr/>
          <p:nvPr/>
        </p:nvSpPr>
        <p:spPr>
          <a:xfrm>
            <a:off x="1590770" y="3182962"/>
            <a:ext cx="266510" cy="1204158"/>
          </a:xfrm>
          <a:custGeom>
            <a:avLst/>
            <a:gdLst/>
            <a:ahLst/>
            <a:cxnLst/>
            <a:rect l="0" t="0" r="r" b="b"/>
            <a:pathLst>
              <a:path w="27980" h="126421" stroke="0" extrusionOk="0">
                <a:moveTo>
                  <a:pt x="27980" y="1271"/>
                </a:moveTo>
                <a:lnTo>
                  <a:pt x="27970" y="125841"/>
                </a:lnTo>
                <a:cubicBezTo>
                  <a:pt x="27970" y="126161"/>
                  <a:pt x="27710" y="126421"/>
                  <a:pt x="27390" y="126421"/>
                </a:cubicBezTo>
                <a:lnTo>
                  <a:pt x="600" y="126421"/>
                </a:lnTo>
                <a:cubicBezTo>
                  <a:pt x="441" y="126421"/>
                  <a:pt x="288" y="126359"/>
                  <a:pt x="176" y="126248"/>
                </a:cubicBezTo>
                <a:cubicBezTo>
                  <a:pt x="63" y="126137"/>
                  <a:pt x="0" y="125987"/>
                  <a:pt x="0" y="125831"/>
                </a:cubicBezTo>
                <a:lnTo>
                  <a:pt x="30" y="6301"/>
                </a:lnTo>
                <a:lnTo>
                  <a:pt x="13410" y="211"/>
                </a:lnTo>
                <a:cubicBezTo>
                  <a:pt x="13790" y="40"/>
                  <a:pt x="14210" y="-29"/>
                  <a:pt x="14630" y="11"/>
                </a:cubicBezTo>
                <a:lnTo>
                  <a:pt x="27980" y="1271"/>
                </a:lnTo>
                <a:close/>
              </a:path>
            </a:pathLst>
          </a:custGeom>
          <a:solidFill>
            <a:srgbClr val="408BF7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78" name="shape-492"/>
          <p:cNvSpPr/>
          <p:nvPr/>
        </p:nvSpPr>
        <p:spPr>
          <a:xfrm>
            <a:off x="1209389" y="3195637"/>
            <a:ext cx="266605" cy="160972"/>
          </a:xfrm>
          <a:custGeom>
            <a:avLst/>
            <a:gdLst/>
            <a:ahLst/>
            <a:cxnLst/>
            <a:rect l="0" t="0" r="r" b="b"/>
            <a:pathLst>
              <a:path w="27990" h="16900" stroke="0" extrusionOk="0">
                <a:moveTo>
                  <a:pt x="27990" y="7040"/>
                </a:moveTo>
                <a:quadBezTo>
                  <a:pt x="22820" y="9430"/>
                  <a:pt x="17540" y="11740"/>
                </a:quadBezTo>
                <a:quadBezTo>
                  <a:pt x="13270" y="13620"/>
                  <a:pt x="8900" y="14740"/>
                </a:quadBezTo>
                <a:quadBezTo>
                  <a:pt x="4520" y="15860"/>
                  <a:pt x="0" y="16900"/>
                </a:quadBezTo>
                <a:lnTo>
                  <a:pt x="70" y="540"/>
                </a:lnTo>
                <a:cubicBezTo>
                  <a:pt x="76" y="240"/>
                  <a:pt x="320" y="0"/>
                  <a:pt x="620" y="0"/>
                </a:cubicBezTo>
                <a:lnTo>
                  <a:pt x="27400" y="0"/>
                </a:lnTo>
                <a:cubicBezTo>
                  <a:pt x="27700" y="0"/>
                  <a:pt x="27944" y="240"/>
                  <a:pt x="27950" y="540"/>
                </a:cubicBezTo>
                <a:lnTo>
                  <a:pt x="27990" y="7040"/>
                </a:lnTo>
                <a:close/>
              </a:path>
            </a:pathLst>
          </a:custGeom>
          <a:solidFill>
            <a:srgbClr val="408BF7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79" name="shape-493"/>
          <p:cNvSpPr/>
          <p:nvPr/>
        </p:nvSpPr>
        <p:spPr>
          <a:xfrm>
            <a:off x="6846951" y="3211925"/>
            <a:ext cx="1026319" cy="554453"/>
          </a:xfrm>
          <a:custGeom>
            <a:avLst/>
            <a:gdLst/>
            <a:ahLst/>
            <a:cxnLst/>
            <a:rect l="0" t="0" r="r" b="b"/>
            <a:pathLst>
              <a:path w="107750" h="58210" stroke="0" extrusionOk="0">
                <a:moveTo>
                  <a:pt x="107750" y="9820"/>
                </a:moveTo>
                <a:cubicBezTo>
                  <a:pt x="104827" y="18820"/>
                  <a:pt x="100112" y="27134"/>
                  <a:pt x="93890" y="34260"/>
                </a:cubicBezTo>
                <a:cubicBezTo>
                  <a:pt x="84266" y="45282"/>
                  <a:pt x="71431" y="53008"/>
                  <a:pt x="57190" y="56350"/>
                </a:cubicBezTo>
                <a:cubicBezTo>
                  <a:pt x="37357" y="61016"/>
                  <a:pt x="16475" y="56806"/>
                  <a:pt x="0" y="44820"/>
                </a:cubicBezTo>
                <a:lnTo>
                  <a:pt x="18810" y="19070"/>
                </a:lnTo>
                <a:cubicBezTo>
                  <a:pt x="40500" y="34200"/>
                  <a:pt x="68540" y="24640"/>
                  <a:pt x="77380" y="0"/>
                </a:cubicBezTo>
                <a:lnTo>
                  <a:pt x="107750" y="9820"/>
                </a:lnTo>
                <a:close/>
              </a:path>
            </a:pathLst>
          </a:custGeom>
          <a:solidFill>
            <a:srgbClr val="D77345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80" name="shape-494"/>
          <p:cNvSpPr/>
          <p:nvPr/>
        </p:nvSpPr>
        <p:spPr>
          <a:xfrm>
            <a:off x="1209675" y="3294697"/>
            <a:ext cx="266605" cy="1092422"/>
          </a:xfrm>
          <a:custGeom>
            <a:avLst/>
            <a:gdLst/>
            <a:ahLst/>
            <a:cxnLst/>
            <a:rect l="0" t="0" r="r" b="b"/>
            <a:pathLst>
              <a:path w="27990" h="114690" stroke="0" extrusionOk="0">
                <a:moveTo>
                  <a:pt x="27990" y="0"/>
                </a:moveTo>
                <a:lnTo>
                  <a:pt x="27990" y="114110"/>
                </a:lnTo>
                <a:cubicBezTo>
                  <a:pt x="27990" y="114430"/>
                  <a:pt x="27726" y="114690"/>
                  <a:pt x="27400" y="114690"/>
                </a:cubicBezTo>
                <a:lnTo>
                  <a:pt x="590" y="114690"/>
                </a:lnTo>
                <a:cubicBezTo>
                  <a:pt x="264" y="114690"/>
                  <a:pt x="0" y="114426"/>
                  <a:pt x="0" y="114100"/>
                </a:cubicBezTo>
                <a:lnTo>
                  <a:pt x="20" y="9710"/>
                </a:lnTo>
                <a:quadBezTo>
                  <a:pt x="5410" y="8400"/>
                  <a:pt x="10860" y="6910"/>
                </a:quadBezTo>
                <a:quadBezTo>
                  <a:pt x="15090" y="5750"/>
                  <a:pt x="19540" y="3760"/>
                </a:quadBezTo>
                <a:quadBezTo>
                  <a:pt x="23730" y="1870"/>
                  <a:pt x="27990" y="0"/>
                </a:quadBezTo>
                <a:close/>
              </a:path>
            </a:pathLst>
          </a:custGeom>
          <a:solidFill>
            <a:srgbClr val="408BF7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81" name="bf-29"/>
          <p:cNvSpPr/>
          <p:nvPr/>
        </p:nvSpPr>
        <p:spPr>
          <a:xfrm>
            <a:off x="393235" y="3296893"/>
            <a:ext cx="182844" cy="86478"/>
          </a:xfrm>
          <a:custGeom>
            <a:avLst/>
            <a:gdLst/>
            <a:ahLst/>
            <a:cxnLst/>
            <a:rect l="0" t="0" r="r" b="b"/>
            <a:pathLst>
              <a:path w="19196" h="9079" stroke="1" extrusionOk="0">
                <a:moveTo>
                  <a:pt x="1946" y="7764"/>
                </a:moveTo>
                <a:lnTo>
                  <a:pt x="5496" y="7746"/>
                </a:lnTo>
                <a:cubicBezTo>
                  <a:pt x="5624" y="7746"/>
                  <a:pt x="5737" y="7830"/>
                  <a:pt x="5771" y="7953"/>
                </a:cubicBezTo>
                <a:lnTo>
                  <a:pt x="5848" y="8237"/>
                </a:lnTo>
                <a:cubicBezTo>
                  <a:pt x="5880" y="8346"/>
                  <a:pt x="5859" y="8465"/>
                  <a:pt x="5790" y="8556"/>
                </a:cubicBezTo>
                <a:cubicBezTo>
                  <a:pt x="5722" y="8648"/>
                  <a:pt x="5615" y="8702"/>
                  <a:pt x="5500" y="8702"/>
                </a:cubicBezTo>
                <a:lnTo>
                  <a:pt x="446" y="8727"/>
                </a:lnTo>
                <a:cubicBezTo>
                  <a:pt x="301" y="8727"/>
                  <a:pt x="165" y="8657"/>
                  <a:pt x="81" y="8539"/>
                </a:cubicBezTo>
                <a:cubicBezTo>
                  <a:pt x="-2" y="8421"/>
                  <a:pt x="-23" y="8269"/>
                  <a:pt x="26" y="8132"/>
                </a:cubicBezTo>
                <a:lnTo>
                  <a:pt x="531" y="6710"/>
                </a:lnTo>
                <a:cubicBezTo>
                  <a:pt x="628" y="6426"/>
                  <a:pt x="808" y="6181"/>
                  <a:pt x="1048" y="6007"/>
                </a:cubicBezTo>
                <a:quadBezTo>
                  <a:pt x="1151" y="5921"/>
                  <a:pt x="3813" y="4205"/>
                </a:quadBezTo>
                <a:cubicBezTo>
                  <a:pt x="4245" y="3926"/>
                  <a:pt x="4532" y="3469"/>
                  <a:pt x="4587" y="2969"/>
                </a:cubicBezTo>
                <a:cubicBezTo>
                  <a:pt x="4642" y="2469"/>
                  <a:pt x="4460" y="1984"/>
                  <a:pt x="4094" y="1657"/>
                </a:cubicBezTo>
                <a:quadBezTo>
                  <a:pt x="2991" y="669"/>
                  <a:pt x="2133" y="1392"/>
                </a:quadBezTo>
                <a:quadBezTo>
                  <a:pt x="1530" y="1906"/>
                  <a:pt x="1071" y="3044"/>
                </a:quadBezTo>
                <a:cubicBezTo>
                  <a:pt x="991" y="3241"/>
                  <a:pt x="778" y="3350"/>
                  <a:pt x="571" y="3298"/>
                </a:cubicBezTo>
                <a:cubicBezTo>
                  <a:pt x="365" y="3247"/>
                  <a:pt x="226" y="3052"/>
                  <a:pt x="247" y="2840"/>
                </a:cubicBezTo>
                <a:cubicBezTo>
                  <a:pt x="671" y="-1460"/>
                  <a:pt x="7170" y="-374"/>
                  <a:pt x="5383" y="4121"/>
                </a:cubicBezTo>
                <a:cubicBezTo>
                  <a:pt x="5305" y="4325"/>
                  <a:pt x="5163" y="4498"/>
                  <a:pt x="4979" y="4616"/>
                </a:cubicBezTo>
                <a:lnTo>
                  <a:pt x="1657" y="6809"/>
                </a:lnTo>
                <a:cubicBezTo>
                  <a:pt x="1465" y="6935"/>
                  <a:pt x="1379" y="7173"/>
                  <a:pt x="1446" y="7394"/>
                </a:cubicBezTo>
                <a:cubicBezTo>
                  <a:pt x="1512" y="7614"/>
                  <a:pt x="1716" y="7765"/>
                  <a:pt x="1946" y="7764"/>
                </a:cubicBezTo>
                <a:close/>
                <a:moveTo>
                  <a:pt x="7139" y="6661"/>
                </a:moveTo>
                <a:cubicBezTo>
                  <a:pt x="7168" y="6539"/>
                  <a:pt x="7267" y="6446"/>
                  <a:pt x="7391" y="6423"/>
                </a:cubicBezTo>
                <a:cubicBezTo>
                  <a:pt x="7515" y="6400"/>
                  <a:pt x="7643" y="6452"/>
                  <a:pt x="7717" y="6555"/>
                </a:cubicBezTo>
                <a:quadBezTo>
                  <a:pt x="9365" y="8865"/>
                  <a:pt x="10702" y="7468"/>
                </a:quadBezTo>
                <a:quadBezTo>
                  <a:pt x="11741" y="6369"/>
                  <a:pt x="11095" y="4974"/>
                </a:quadBezTo>
                <a:quadBezTo>
                  <a:pt x="10507" y="3674"/>
                  <a:pt x="7966" y="4687"/>
                </a:quadBezTo>
                <a:cubicBezTo>
                  <a:pt x="7724" y="4784"/>
                  <a:pt x="7449" y="4740"/>
                  <a:pt x="7250" y="4572"/>
                </a:cubicBezTo>
                <a:cubicBezTo>
                  <a:pt x="7052" y="4405"/>
                  <a:pt x="6964" y="4141"/>
                  <a:pt x="7022" y="3888"/>
                </a:cubicBezTo>
                <a:lnTo>
                  <a:pt x="7713" y="816"/>
                </a:lnTo>
                <a:cubicBezTo>
                  <a:pt x="7797" y="439"/>
                  <a:pt x="8133" y="171"/>
                  <a:pt x="8521" y="171"/>
                </a:cubicBezTo>
                <a:lnTo>
                  <a:pt x="11747" y="169"/>
                </a:lnTo>
                <a:cubicBezTo>
                  <a:pt x="11861" y="168"/>
                  <a:pt x="11969" y="221"/>
                  <a:pt x="12041" y="311"/>
                </a:cubicBezTo>
                <a:cubicBezTo>
                  <a:pt x="12112" y="401"/>
                  <a:pt x="12138" y="518"/>
                  <a:pt x="12113" y="630"/>
                </a:cubicBezTo>
                <a:lnTo>
                  <a:pt x="12046" y="948"/>
                </a:lnTo>
                <a:cubicBezTo>
                  <a:pt x="12006" y="1117"/>
                  <a:pt x="11855" y="1237"/>
                  <a:pt x="11680" y="1237"/>
                </a:cubicBezTo>
                <a:lnTo>
                  <a:pt x="9292" y="1239"/>
                </a:lnTo>
                <a:cubicBezTo>
                  <a:pt x="8887" y="1239"/>
                  <a:pt x="8535" y="1519"/>
                  <a:pt x="8445" y="1913"/>
                </a:cubicBezTo>
                <a:lnTo>
                  <a:pt x="8263" y="2722"/>
                </a:lnTo>
                <a:cubicBezTo>
                  <a:pt x="8234" y="2853"/>
                  <a:pt x="8272" y="2990"/>
                  <a:pt x="8366" y="3085"/>
                </a:cubicBezTo>
                <a:cubicBezTo>
                  <a:pt x="8459" y="3180"/>
                  <a:pt x="8595" y="3221"/>
                  <a:pt x="8725" y="3194"/>
                </a:cubicBezTo>
                <a:quadBezTo>
                  <a:pt x="10044" y="2894"/>
                  <a:pt x="11730" y="3779"/>
                </a:quadBezTo>
                <a:cubicBezTo>
                  <a:pt x="12031" y="3939"/>
                  <a:pt x="12254" y="4210"/>
                  <a:pt x="12347" y="4530"/>
                </a:cubicBezTo>
                <a:quadBezTo>
                  <a:pt x="12791" y="6032"/>
                  <a:pt x="12041" y="7727"/>
                </a:quadBezTo>
                <a:cubicBezTo>
                  <a:pt x="11645" y="8611"/>
                  <a:pt x="10528" y="9091"/>
                  <a:pt x="9326" y="8893"/>
                </a:cubicBezTo>
                <a:quadBezTo>
                  <a:pt x="6697" y="8452"/>
                  <a:pt x="7139" y="6661"/>
                </a:quadBezTo>
                <a:close/>
                <a:moveTo>
                  <a:pt x="16323" y="0"/>
                </a:moveTo>
                <a:cubicBezTo>
                  <a:pt x="17108" y="15"/>
                  <a:pt x="17851" y="508"/>
                  <a:pt x="18390" y="1370"/>
                </a:cubicBezTo>
                <a:cubicBezTo>
                  <a:pt x="18928" y="2232"/>
                  <a:pt x="19218" y="3392"/>
                  <a:pt x="19195" y="4596"/>
                </a:cubicBezTo>
                <a:cubicBezTo>
                  <a:pt x="19147" y="7103"/>
                  <a:pt x="17783" y="9110"/>
                  <a:pt x="16148" y="9079"/>
                </a:cubicBezTo>
                <a:cubicBezTo>
                  <a:pt x="14514" y="9047"/>
                  <a:pt x="13228" y="6990"/>
                  <a:pt x="13276" y="4483"/>
                </a:cubicBezTo>
                <a:cubicBezTo>
                  <a:pt x="13299" y="3279"/>
                  <a:pt x="13633" y="2130"/>
                  <a:pt x="14204" y="1290"/>
                </a:cubicBezTo>
                <a:cubicBezTo>
                  <a:pt x="14776" y="449"/>
                  <a:pt x="15538" y="-15"/>
                  <a:pt x="16323" y="0"/>
                </a:cubicBezTo>
                <a:close/>
                <a:moveTo>
                  <a:pt x="16405" y="1112"/>
                </a:moveTo>
                <a:cubicBezTo>
                  <a:pt x="17388" y="1146"/>
                  <a:pt x="18131" y="2708"/>
                  <a:pt x="18064" y="4602"/>
                </a:cubicBezTo>
                <a:cubicBezTo>
                  <a:pt x="17998" y="6495"/>
                  <a:pt x="17148" y="8002"/>
                  <a:pt x="16166" y="7967"/>
                </a:cubicBezTo>
                <a:cubicBezTo>
                  <a:pt x="15183" y="7933"/>
                  <a:pt x="14440" y="6371"/>
                  <a:pt x="14507" y="4477"/>
                </a:cubicBezTo>
                <a:cubicBezTo>
                  <a:pt x="14573" y="2584"/>
                  <a:pt x="15423" y="1077"/>
                  <a:pt x="16405" y="1112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82" name="shape-499"/>
          <p:cNvSpPr/>
          <p:nvPr/>
        </p:nvSpPr>
        <p:spPr>
          <a:xfrm>
            <a:off x="800195" y="3336798"/>
            <a:ext cx="17907" cy="1905"/>
          </a:xfrm>
          <a:custGeom>
            <a:avLst/>
            <a:gdLst/>
            <a:ahLst/>
            <a:cxnLst/>
            <a:rect l="0" t="0" r="r" b="b"/>
            <a:pathLst>
              <a:path w="1880" h="200" stroke="0" extrusionOk="0">
                <a:moveTo>
                  <a:pt x="0" y="102"/>
                </a:moveTo>
                <a:cubicBezTo>
                  <a:pt x="0" y="46"/>
                  <a:pt x="421" y="1"/>
                  <a:pt x="940" y="0"/>
                </a:cubicBezTo>
                <a:cubicBezTo>
                  <a:pt x="1459" y="-1"/>
                  <a:pt x="1880" y="43"/>
                  <a:pt x="1880" y="98"/>
                </a:cubicBezTo>
                <a:cubicBezTo>
                  <a:pt x="1880" y="154"/>
                  <a:pt x="1459" y="199"/>
                  <a:pt x="940" y="200"/>
                </a:cubicBezTo>
                <a:cubicBezTo>
                  <a:pt x="421" y="201"/>
                  <a:pt x="0" y="157"/>
                  <a:pt x="0" y="102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83" name="shape-500"/>
          <p:cNvSpPr/>
          <p:nvPr/>
        </p:nvSpPr>
        <p:spPr>
          <a:xfrm>
            <a:off x="1108912" y="3335207"/>
            <a:ext cx="65510" cy="4705"/>
          </a:xfrm>
          <a:custGeom>
            <a:avLst/>
            <a:gdLst/>
            <a:ahLst/>
            <a:cxnLst/>
            <a:rect l="0" t="0" r="r" b="b"/>
            <a:pathLst>
              <a:path w="6878" h="494" stroke="0" extrusionOk="0">
                <a:moveTo>
                  <a:pt x="6878" y="157"/>
                </a:moveTo>
                <a:cubicBezTo>
                  <a:pt x="6879" y="218"/>
                  <a:pt x="6519" y="286"/>
                  <a:pt x="5875" y="346"/>
                </a:cubicBezTo>
                <a:cubicBezTo>
                  <a:pt x="5231" y="406"/>
                  <a:pt x="4357" y="453"/>
                  <a:pt x="3445" y="477"/>
                </a:cubicBezTo>
                <a:cubicBezTo>
                  <a:pt x="1546" y="527"/>
                  <a:pt x="3" y="464"/>
                  <a:pt x="0" y="337"/>
                </a:cubicBezTo>
                <a:cubicBezTo>
                  <a:pt x="-2" y="276"/>
                  <a:pt x="359" y="208"/>
                  <a:pt x="1003" y="148"/>
                </a:cubicBezTo>
                <a:cubicBezTo>
                  <a:pt x="1647" y="88"/>
                  <a:pt x="2521" y="41"/>
                  <a:pt x="3433" y="17"/>
                </a:cubicBezTo>
                <a:cubicBezTo>
                  <a:pt x="5332" y="-33"/>
                  <a:pt x="6874" y="30"/>
                  <a:pt x="6878" y="157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84" name="shape-501"/>
          <p:cNvSpPr/>
          <p:nvPr/>
        </p:nvSpPr>
        <p:spPr>
          <a:xfrm>
            <a:off x="2329435" y="3336887"/>
            <a:ext cx="7809" cy="1156"/>
          </a:xfrm>
          <a:custGeom>
            <a:avLst/>
            <a:gdLst/>
            <a:ahLst/>
            <a:cxnLst/>
            <a:rect l="0" t="0" r="r" b="b"/>
            <a:pathLst>
              <a:path w="820" h="121" stroke="0" extrusionOk="0">
                <a:moveTo>
                  <a:pt x="820" y="51"/>
                </a:moveTo>
                <a:cubicBezTo>
                  <a:pt x="821" y="85"/>
                  <a:pt x="638" y="116"/>
                  <a:pt x="411" y="121"/>
                </a:cubicBezTo>
                <a:cubicBezTo>
                  <a:pt x="303" y="123"/>
                  <a:pt x="198" y="119"/>
                  <a:pt x="121" y="110"/>
                </a:cubicBezTo>
                <a:cubicBezTo>
                  <a:pt x="44" y="100"/>
                  <a:pt x="0" y="86"/>
                  <a:pt x="0" y="70"/>
                </a:cubicBezTo>
                <a:cubicBezTo>
                  <a:pt x="-1" y="37"/>
                  <a:pt x="182" y="6"/>
                  <a:pt x="409" y="1"/>
                </a:cubicBezTo>
                <a:cubicBezTo>
                  <a:pt x="517" y="-2"/>
                  <a:pt x="622" y="2"/>
                  <a:pt x="699" y="12"/>
                </a:cubicBezTo>
                <a:cubicBezTo>
                  <a:pt x="776" y="21"/>
                  <a:pt x="819" y="35"/>
                  <a:pt x="820" y="51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85" name="shape-502"/>
          <p:cNvSpPr/>
          <p:nvPr/>
        </p:nvSpPr>
        <p:spPr>
          <a:xfrm>
            <a:off x="2652529" y="3337302"/>
            <a:ext cx="67041" cy="3184"/>
          </a:xfrm>
          <a:custGeom>
            <a:avLst/>
            <a:gdLst/>
            <a:ahLst/>
            <a:cxnLst/>
            <a:rect l="0" t="0" r="r" b="b"/>
            <a:pathLst>
              <a:path w="7038" h="334" stroke="0" extrusionOk="0">
                <a:moveTo>
                  <a:pt x="7038" y="93"/>
                </a:moveTo>
                <a:cubicBezTo>
                  <a:pt x="7039" y="133"/>
                  <a:pt x="6669" y="179"/>
                  <a:pt x="6010" y="221"/>
                </a:cubicBezTo>
                <a:cubicBezTo>
                  <a:pt x="5351" y="263"/>
                  <a:pt x="4456" y="298"/>
                  <a:pt x="3522" y="317"/>
                </a:cubicBezTo>
                <a:cubicBezTo>
                  <a:pt x="2589" y="337"/>
                  <a:pt x="1693" y="340"/>
                  <a:pt x="1033" y="325"/>
                </a:cubicBezTo>
                <a:cubicBezTo>
                  <a:pt x="372" y="311"/>
                  <a:pt x="1" y="281"/>
                  <a:pt x="0" y="241"/>
                </a:cubicBezTo>
                <a:cubicBezTo>
                  <a:pt x="-1" y="158"/>
                  <a:pt x="1573" y="58"/>
                  <a:pt x="3516" y="17"/>
                </a:cubicBezTo>
                <a:cubicBezTo>
                  <a:pt x="5460" y="-24"/>
                  <a:pt x="7036" y="11"/>
                  <a:pt x="7038" y="93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86" name="shape-503"/>
          <p:cNvSpPr/>
          <p:nvPr/>
        </p:nvSpPr>
        <p:spPr>
          <a:xfrm>
            <a:off x="3088386" y="3336607"/>
            <a:ext cx="7985" cy="2762"/>
          </a:xfrm>
          <a:custGeom>
            <a:avLst/>
            <a:gdLst/>
            <a:ahLst/>
            <a:cxnLst/>
            <a:rect l="0" t="0" r="r" b="b"/>
            <a:pathLst>
              <a:path w="838" h="290" stroke="0" extrusionOk="0">
                <a:moveTo>
                  <a:pt x="0" y="260"/>
                </a:moveTo>
                <a:quadBezTo>
                  <a:pt x="290" y="0"/>
                  <a:pt x="710" y="0"/>
                </a:quadBezTo>
                <a:cubicBezTo>
                  <a:pt x="777" y="0"/>
                  <a:pt x="833" y="51"/>
                  <a:pt x="838" y="119"/>
                </a:cubicBezTo>
                <a:cubicBezTo>
                  <a:pt x="843" y="186"/>
                  <a:pt x="796" y="247"/>
                  <a:pt x="730" y="260"/>
                </a:cubicBezTo>
                <a:quadBezTo>
                  <a:pt x="410" y="320"/>
                  <a:pt x="0" y="260"/>
                </a:quad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87" name="shape-504"/>
          <p:cNvSpPr/>
          <p:nvPr/>
        </p:nvSpPr>
        <p:spPr>
          <a:xfrm>
            <a:off x="3409004" y="3337303"/>
            <a:ext cx="75043" cy="3371"/>
          </a:xfrm>
          <a:custGeom>
            <a:avLst/>
            <a:gdLst/>
            <a:ahLst/>
            <a:cxnLst/>
            <a:rect l="0" t="0" r="r" b="b"/>
            <a:pathLst>
              <a:path w="7879" h="354" stroke="0" extrusionOk="0">
                <a:moveTo>
                  <a:pt x="7879" y="101"/>
                </a:moveTo>
                <a:cubicBezTo>
                  <a:pt x="7880" y="190"/>
                  <a:pt x="6118" y="295"/>
                  <a:pt x="3942" y="337"/>
                </a:cubicBezTo>
                <a:cubicBezTo>
                  <a:pt x="1767" y="379"/>
                  <a:pt x="2" y="341"/>
                  <a:pt x="0" y="253"/>
                </a:cubicBezTo>
                <a:cubicBezTo>
                  <a:pt x="-1" y="210"/>
                  <a:pt x="413" y="162"/>
                  <a:pt x="1151" y="117"/>
                </a:cubicBezTo>
                <a:cubicBezTo>
                  <a:pt x="1890" y="73"/>
                  <a:pt x="2891" y="37"/>
                  <a:pt x="3936" y="17"/>
                </a:cubicBezTo>
                <a:cubicBezTo>
                  <a:pt x="4981" y="-3"/>
                  <a:pt x="5983" y="-5"/>
                  <a:pt x="6723" y="10"/>
                </a:cubicBezTo>
                <a:cubicBezTo>
                  <a:pt x="7462" y="26"/>
                  <a:pt x="7878" y="59"/>
                  <a:pt x="7879" y="101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88" name="shape-505"/>
          <p:cNvSpPr/>
          <p:nvPr/>
        </p:nvSpPr>
        <p:spPr>
          <a:xfrm>
            <a:off x="3783714" y="3337300"/>
            <a:ext cx="80575" cy="3567"/>
          </a:xfrm>
          <a:custGeom>
            <a:avLst/>
            <a:gdLst/>
            <a:ahLst/>
            <a:cxnLst/>
            <a:rect l="0" t="0" r="r" b="b"/>
            <a:pathLst>
              <a:path w="8459" h="375" stroke="0" extrusionOk="0">
                <a:moveTo>
                  <a:pt x="8459" y="136"/>
                </a:moveTo>
                <a:cubicBezTo>
                  <a:pt x="8460" y="235"/>
                  <a:pt x="6568" y="339"/>
                  <a:pt x="4232" y="367"/>
                </a:cubicBezTo>
                <a:cubicBezTo>
                  <a:pt x="3110" y="381"/>
                  <a:pt x="2034" y="375"/>
                  <a:pt x="1240" y="351"/>
                </a:cubicBezTo>
                <a:cubicBezTo>
                  <a:pt x="447" y="327"/>
                  <a:pt x="0" y="287"/>
                  <a:pt x="0" y="239"/>
                </a:cubicBezTo>
                <a:cubicBezTo>
                  <a:pt x="-1" y="140"/>
                  <a:pt x="1892" y="36"/>
                  <a:pt x="4227" y="7"/>
                </a:cubicBezTo>
                <a:cubicBezTo>
                  <a:pt x="5349" y="-6"/>
                  <a:pt x="6425" y="-1"/>
                  <a:pt x="7219" y="23"/>
                </a:cubicBezTo>
                <a:cubicBezTo>
                  <a:pt x="8013" y="48"/>
                  <a:pt x="8459" y="88"/>
                  <a:pt x="8459" y="136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89" name="shape-506"/>
          <p:cNvSpPr/>
          <p:nvPr/>
        </p:nvSpPr>
        <p:spPr>
          <a:xfrm>
            <a:off x="4237225" y="3336655"/>
            <a:ext cx="5197" cy="2810"/>
          </a:xfrm>
          <a:custGeom>
            <a:avLst/>
            <a:gdLst/>
            <a:ahLst/>
            <a:cxnLst/>
            <a:rect l="0" t="0" r="r" b="b"/>
            <a:pathLst>
              <a:path w="546" h="295" stroke="0" extrusionOk="0">
                <a:moveTo>
                  <a:pt x="517" y="185"/>
                </a:moveTo>
                <a:quadBezTo>
                  <a:pt x="407" y="295"/>
                  <a:pt x="147" y="295"/>
                </a:quadBezTo>
                <a:cubicBezTo>
                  <a:pt x="68" y="295"/>
                  <a:pt x="3" y="232"/>
                  <a:pt x="0" y="153"/>
                </a:cubicBezTo>
                <a:cubicBezTo>
                  <a:pt x="-3" y="74"/>
                  <a:pt x="58" y="9"/>
                  <a:pt x="137" y="5"/>
                </a:cubicBezTo>
                <a:quadBezTo>
                  <a:pt x="387" y="-5"/>
                  <a:pt x="447" y="5"/>
                </a:quadBezTo>
                <a:cubicBezTo>
                  <a:pt x="488" y="9"/>
                  <a:pt x="523" y="35"/>
                  <a:pt x="538" y="74"/>
                </a:cubicBezTo>
                <a:cubicBezTo>
                  <a:pt x="553" y="112"/>
                  <a:pt x="545" y="155"/>
                  <a:pt x="517" y="185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90" name="shape-507"/>
          <p:cNvSpPr/>
          <p:nvPr/>
        </p:nvSpPr>
        <p:spPr>
          <a:xfrm>
            <a:off x="4615343" y="3336776"/>
            <a:ext cx="7992" cy="1569"/>
          </a:xfrm>
          <a:custGeom>
            <a:avLst/>
            <a:gdLst/>
            <a:ahLst/>
            <a:cxnLst/>
            <a:rect l="0" t="0" r="r" b="b"/>
            <a:pathLst>
              <a:path w="839" h="165" stroke="0" extrusionOk="0">
                <a:moveTo>
                  <a:pt x="839" y="63"/>
                </a:moveTo>
                <a:cubicBezTo>
                  <a:pt x="840" y="84"/>
                  <a:pt x="797" y="106"/>
                  <a:pt x="719" y="125"/>
                </a:cubicBezTo>
                <a:cubicBezTo>
                  <a:pt x="641" y="144"/>
                  <a:pt x="535" y="157"/>
                  <a:pt x="423" y="162"/>
                </a:cubicBezTo>
                <a:cubicBezTo>
                  <a:pt x="192" y="173"/>
                  <a:pt x="2" y="146"/>
                  <a:pt x="0" y="102"/>
                </a:cubicBezTo>
                <a:cubicBezTo>
                  <a:pt x="-1" y="81"/>
                  <a:pt x="42" y="59"/>
                  <a:pt x="120" y="40"/>
                </a:cubicBezTo>
                <a:cubicBezTo>
                  <a:pt x="198" y="21"/>
                  <a:pt x="304" y="8"/>
                  <a:pt x="416" y="2"/>
                </a:cubicBezTo>
                <a:cubicBezTo>
                  <a:pt x="647" y="-8"/>
                  <a:pt x="837" y="18"/>
                  <a:pt x="839" y="63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91" name="shape-508"/>
          <p:cNvSpPr/>
          <p:nvPr/>
        </p:nvSpPr>
        <p:spPr>
          <a:xfrm>
            <a:off x="828389" y="3337560"/>
            <a:ext cx="267081" cy="1049560"/>
          </a:xfrm>
          <a:custGeom>
            <a:avLst/>
            <a:gdLst/>
            <a:ahLst/>
            <a:cxnLst/>
            <a:rect l="0" t="0" r="r" b="b"/>
            <a:pathLst>
              <a:path w="28040" h="110190" stroke="0" extrusionOk="0">
                <a:moveTo>
                  <a:pt x="28040" y="5040"/>
                </a:moveTo>
                <a:lnTo>
                  <a:pt x="14320" y="8490"/>
                </a:lnTo>
                <a:cubicBezTo>
                  <a:pt x="14139" y="8531"/>
                  <a:pt x="14010" y="8693"/>
                  <a:pt x="14010" y="8880"/>
                </a:cubicBezTo>
                <a:lnTo>
                  <a:pt x="14010" y="11050"/>
                </a:lnTo>
                <a:cubicBezTo>
                  <a:pt x="14010" y="11180"/>
                  <a:pt x="14070" y="11303"/>
                  <a:pt x="14174" y="11383"/>
                </a:cubicBezTo>
                <a:cubicBezTo>
                  <a:pt x="14277" y="11463"/>
                  <a:pt x="14412" y="11491"/>
                  <a:pt x="14540" y="11460"/>
                </a:cubicBezTo>
                <a:lnTo>
                  <a:pt x="28000" y="8210"/>
                </a:lnTo>
                <a:lnTo>
                  <a:pt x="27990" y="109610"/>
                </a:lnTo>
                <a:cubicBezTo>
                  <a:pt x="27990" y="109930"/>
                  <a:pt x="27730" y="110190"/>
                  <a:pt x="27410" y="110190"/>
                </a:cubicBezTo>
                <a:lnTo>
                  <a:pt x="590" y="110190"/>
                </a:lnTo>
                <a:cubicBezTo>
                  <a:pt x="264" y="110190"/>
                  <a:pt x="0" y="109930"/>
                  <a:pt x="0" y="109610"/>
                </a:cubicBezTo>
                <a:lnTo>
                  <a:pt x="40" y="55030"/>
                </a:lnTo>
                <a:quadBezTo>
                  <a:pt x="30" y="54960"/>
                  <a:pt x="20" y="54890"/>
                </a:quadBezTo>
                <a:lnTo>
                  <a:pt x="30" y="580"/>
                </a:lnTo>
                <a:cubicBezTo>
                  <a:pt x="30" y="426"/>
                  <a:pt x="91" y="279"/>
                  <a:pt x="200" y="170"/>
                </a:cubicBezTo>
                <a:cubicBezTo>
                  <a:pt x="309" y="61"/>
                  <a:pt x="456" y="0"/>
                  <a:pt x="610" y="0"/>
                </a:cubicBezTo>
                <a:lnTo>
                  <a:pt x="27500" y="0"/>
                </a:lnTo>
                <a:cubicBezTo>
                  <a:pt x="27643" y="0"/>
                  <a:pt x="27781" y="57"/>
                  <a:pt x="27882" y="158"/>
                </a:cubicBezTo>
                <a:cubicBezTo>
                  <a:pt x="27983" y="259"/>
                  <a:pt x="28040" y="397"/>
                  <a:pt x="28040" y="540"/>
                </a:cubicBezTo>
                <a:lnTo>
                  <a:pt x="28040" y="5040"/>
                </a:lnTo>
                <a:close/>
              </a:path>
            </a:pathLst>
          </a:custGeom>
          <a:solidFill>
            <a:srgbClr val="408BF7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92" name="shape-509"/>
          <p:cNvSpPr/>
          <p:nvPr/>
        </p:nvSpPr>
        <p:spPr>
          <a:xfrm>
            <a:off x="1896999" y="3338702"/>
            <a:ext cx="48958" cy="1717"/>
          </a:xfrm>
          <a:custGeom>
            <a:avLst/>
            <a:gdLst/>
            <a:ahLst/>
            <a:cxnLst/>
            <a:rect l="0" t="0" r="r" b="b"/>
            <a:pathLst>
              <a:path w="5140" h="180" stroke="0" extrusionOk="0">
                <a:moveTo>
                  <a:pt x="0" y="86"/>
                </a:moveTo>
                <a:cubicBezTo>
                  <a:pt x="0" y="36"/>
                  <a:pt x="1151" y="-2"/>
                  <a:pt x="2570" y="0"/>
                </a:cubicBezTo>
                <a:cubicBezTo>
                  <a:pt x="3989" y="3"/>
                  <a:pt x="5140" y="45"/>
                  <a:pt x="5140" y="95"/>
                </a:cubicBezTo>
                <a:cubicBezTo>
                  <a:pt x="5140" y="118"/>
                  <a:pt x="4869" y="141"/>
                  <a:pt x="4387" y="157"/>
                </a:cubicBezTo>
                <a:cubicBezTo>
                  <a:pt x="3905" y="173"/>
                  <a:pt x="3252" y="181"/>
                  <a:pt x="2570" y="180"/>
                </a:cubicBezTo>
                <a:cubicBezTo>
                  <a:pt x="1888" y="179"/>
                  <a:pt x="1234" y="168"/>
                  <a:pt x="752" y="151"/>
                </a:cubicBezTo>
                <a:cubicBezTo>
                  <a:pt x="270" y="133"/>
                  <a:pt x="0" y="109"/>
                  <a:pt x="0" y="86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93" name="shape-510"/>
          <p:cNvSpPr/>
          <p:nvPr/>
        </p:nvSpPr>
        <p:spPr>
          <a:xfrm>
            <a:off x="3032108" y="3337326"/>
            <a:ext cx="56278" cy="3593"/>
          </a:xfrm>
          <a:custGeom>
            <a:avLst/>
            <a:gdLst/>
            <a:ahLst/>
            <a:cxnLst/>
            <a:rect l="0" t="0" r="r" b="b"/>
            <a:pathLst>
              <a:path w="5908" h="377" stroke="0" extrusionOk="0">
                <a:moveTo>
                  <a:pt x="5908" y="185"/>
                </a:moveTo>
                <a:quadBezTo>
                  <a:pt x="2998" y="525"/>
                  <a:pt x="58" y="265"/>
                </a:quadBezTo>
                <a:cubicBezTo>
                  <a:pt x="25" y="262"/>
                  <a:pt x="0" y="234"/>
                  <a:pt x="0" y="201"/>
                </a:cubicBezTo>
                <a:cubicBezTo>
                  <a:pt x="0" y="168"/>
                  <a:pt x="25" y="139"/>
                  <a:pt x="58" y="135"/>
                </a:cubicBezTo>
                <a:cubicBezTo>
                  <a:pt x="2188" y="-135"/>
                  <a:pt x="4448" y="65"/>
                  <a:pt x="5908" y="185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94" name="shape-511"/>
          <p:cNvSpPr/>
          <p:nvPr/>
        </p:nvSpPr>
        <p:spPr>
          <a:xfrm>
            <a:off x="4172807" y="3337654"/>
            <a:ext cx="60579" cy="3240"/>
          </a:xfrm>
          <a:custGeom>
            <a:avLst/>
            <a:gdLst/>
            <a:ahLst/>
            <a:cxnLst/>
            <a:rect l="0" t="0" r="r" b="b"/>
            <a:pathLst>
              <a:path w="6360" h="340" stroke="0" extrusionOk="0">
                <a:moveTo>
                  <a:pt x="0" y="165"/>
                </a:moveTo>
                <a:cubicBezTo>
                  <a:pt x="0" y="119"/>
                  <a:pt x="335" y="77"/>
                  <a:pt x="932" y="46"/>
                </a:cubicBezTo>
                <a:cubicBezTo>
                  <a:pt x="1528" y="15"/>
                  <a:pt x="2337" y="-1"/>
                  <a:pt x="3180" y="0"/>
                </a:cubicBezTo>
                <a:cubicBezTo>
                  <a:pt x="4936" y="3"/>
                  <a:pt x="6360" y="82"/>
                  <a:pt x="6360" y="176"/>
                </a:cubicBezTo>
                <a:cubicBezTo>
                  <a:pt x="6360" y="221"/>
                  <a:pt x="6025" y="263"/>
                  <a:pt x="5428" y="294"/>
                </a:cubicBezTo>
                <a:cubicBezTo>
                  <a:pt x="4832" y="325"/>
                  <a:pt x="4023" y="342"/>
                  <a:pt x="3180" y="340"/>
                </a:cubicBezTo>
                <a:cubicBezTo>
                  <a:pt x="1424" y="337"/>
                  <a:pt x="0" y="258"/>
                  <a:pt x="0" y="165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95" name="shape-512"/>
          <p:cNvSpPr/>
          <p:nvPr/>
        </p:nvSpPr>
        <p:spPr>
          <a:xfrm>
            <a:off x="4562285" y="3338224"/>
            <a:ext cx="47815" cy="2292"/>
          </a:xfrm>
          <a:custGeom>
            <a:avLst/>
            <a:gdLst/>
            <a:ahLst/>
            <a:cxnLst/>
            <a:rect l="0" t="0" r="r" b="b"/>
            <a:pathLst>
              <a:path w="5020" h="241" stroke="0" extrusionOk="0">
                <a:moveTo>
                  <a:pt x="0" y="112"/>
                </a:moveTo>
                <a:cubicBezTo>
                  <a:pt x="0" y="45"/>
                  <a:pt x="1124" y="-5"/>
                  <a:pt x="2510" y="0"/>
                </a:cubicBezTo>
                <a:cubicBezTo>
                  <a:pt x="3897" y="5"/>
                  <a:pt x="5020" y="63"/>
                  <a:pt x="5020" y="129"/>
                </a:cubicBezTo>
                <a:cubicBezTo>
                  <a:pt x="5020" y="195"/>
                  <a:pt x="3896" y="245"/>
                  <a:pt x="2510" y="240"/>
                </a:cubicBezTo>
                <a:cubicBezTo>
                  <a:pt x="1123" y="235"/>
                  <a:pt x="0" y="178"/>
                  <a:pt x="0" y="112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96" name="shape-513"/>
          <p:cNvSpPr/>
          <p:nvPr/>
        </p:nvSpPr>
        <p:spPr>
          <a:xfrm>
            <a:off x="4962526" y="3338027"/>
            <a:ext cx="28574" cy="2494"/>
          </a:xfrm>
          <a:custGeom>
            <a:avLst/>
            <a:gdLst/>
            <a:ahLst/>
            <a:cxnLst/>
            <a:rect l="0" t="0" r="r" b="b"/>
            <a:pathLst>
              <a:path w="3000" h="262" stroke="0" extrusionOk="0">
                <a:moveTo>
                  <a:pt x="3000" y="115"/>
                </a:moveTo>
                <a:cubicBezTo>
                  <a:pt x="3001" y="187"/>
                  <a:pt x="2330" y="252"/>
                  <a:pt x="1501" y="261"/>
                </a:cubicBezTo>
                <a:cubicBezTo>
                  <a:pt x="1103" y="265"/>
                  <a:pt x="722" y="255"/>
                  <a:pt x="440" y="234"/>
                </a:cubicBezTo>
                <a:cubicBezTo>
                  <a:pt x="159" y="213"/>
                  <a:pt x="0" y="181"/>
                  <a:pt x="0" y="147"/>
                </a:cubicBezTo>
                <a:cubicBezTo>
                  <a:pt x="-1" y="75"/>
                  <a:pt x="670" y="10"/>
                  <a:pt x="1499" y="1"/>
                </a:cubicBezTo>
                <a:cubicBezTo>
                  <a:pt x="1896" y="-3"/>
                  <a:pt x="2278" y="6"/>
                  <a:pt x="2560" y="28"/>
                </a:cubicBezTo>
                <a:cubicBezTo>
                  <a:pt x="2841" y="49"/>
                  <a:pt x="3000" y="81"/>
                  <a:pt x="3000" y="115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97" name="shape-514"/>
          <p:cNvSpPr/>
          <p:nvPr/>
        </p:nvSpPr>
        <p:spPr>
          <a:xfrm>
            <a:off x="9925241" y="3433858"/>
            <a:ext cx="799719" cy="190309"/>
          </a:xfrm>
          <a:custGeom>
            <a:avLst/>
            <a:gdLst/>
            <a:ahLst/>
            <a:cxnLst/>
            <a:rect l="0" t="0" r="r" b="b"/>
            <a:pathLst>
              <a:path w="83960" h="19980" stroke="0" extrusionOk="0">
                <a:moveTo>
                  <a:pt x="83960" y="19690"/>
                </a:moveTo>
                <a:cubicBezTo>
                  <a:pt x="83960" y="19767"/>
                  <a:pt x="83929" y="19841"/>
                  <a:pt x="83875" y="19895"/>
                </a:cubicBezTo>
                <a:cubicBezTo>
                  <a:pt x="83821" y="19949"/>
                  <a:pt x="83747" y="19980"/>
                  <a:pt x="83670" y="19980"/>
                </a:cubicBezTo>
                <a:lnTo>
                  <a:pt x="290" y="19980"/>
                </a:lnTo>
                <a:cubicBezTo>
                  <a:pt x="213" y="19980"/>
                  <a:pt x="139" y="19949"/>
                  <a:pt x="85" y="19895"/>
                </a:cubicBezTo>
                <a:cubicBezTo>
                  <a:pt x="31" y="19841"/>
                  <a:pt x="0" y="19767"/>
                  <a:pt x="0" y="19690"/>
                </a:cubicBezTo>
                <a:lnTo>
                  <a:pt x="0" y="290"/>
                </a:lnTo>
                <a:cubicBezTo>
                  <a:pt x="0" y="213"/>
                  <a:pt x="31" y="139"/>
                  <a:pt x="85" y="85"/>
                </a:cubicBezTo>
                <a:cubicBezTo>
                  <a:pt x="139" y="31"/>
                  <a:pt x="213" y="0"/>
                  <a:pt x="290" y="0"/>
                </a:cubicBezTo>
                <a:lnTo>
                  <a:pt x="83670" y="0"/>
                </a:lnTo>
                <a:cubicBezTo>
                  <a:pt x="83747" y="0"/>
                  <a:pt x="83821" y="31"/>
                  <a:pt x="83875" y="85"/>
                </a:cubicBezTo>
                <a:cubicBezTo>
                  <a:pt x="83929" y="139"/>
                  <a:pt x="83960" y="213"/>
                  <a:pt x="83960" y="290"/>
                </a:cubicBezTo>
                <a:lnTo>
                  <a:pt x="83960" y="19690"/>
                </a:lnTo>
                <a:close/>
              </a:path>
            </a:pathLst>
          </a:custGeom>
          <a:solidFill>
            <a:srgbClr val="408BF7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98" name="bf-30"/>
          <p:cNvSpPr/>
          <p:nvPr/>
        </p:nvSpPr>
        <p:spPr>
          <a:xfrm>
            <a:off x="9172033" y="3486148"/>
            <a:ext cx="469669" cy="86281"/>
          </a:xfrm>
          <a:custGeom>
            <a:avLst/>
            <a:gdLst/>
            <a:ahLst/>
            <a:cxnLst/>
            <a:rect l="0" t="0" r="r" b="b"/>
            <a:pathLst>
              <a:path w="49309" h="9058" stroke="1" extrusionOk="0">
                <a:moveTo>
                  <a:pt x="14" y="514"/>
                </a:moveTo>
                <a:cubicBezTo>
                  <a:pt x="14" y="395"/>
                  <a:pt x="62" y="280"/>
                  <a:pt x="146" y="196"/>
                </a:cubicBezTo>
                <a:cubicBezTo>
                  <a:pt x="231" y="112"/>
                  <a:pt x="345" y="65"/>
                  <a:pt x="465" y="65"/>
                </a:cubicBezTo>
                <a:lnTo>
                  <a:pt x="3435" y="70"/>
                </a:lnTo>
                <a:cubicBezTo>
                  <a:pt x="5390" y="74"/>
                  <a:pt x="6972" y="1675"/>
                  <a:pt x="6968" y="3646"/>
                </a:cubicBezTo>
                <a:lnTo>
                  <a:pt x="6965" y="5326"/>
                </a:lnTo>
                <a:cubicBezTo>
                  <a:pt x="6962" y="7298"/>
                  <a:pt x="5374" y="8894"/>
                  <a:pt x="3419" y="8890"/>
                </a:cubicBezTo>
                <a:lnTo>
                  <a:pt x="449" y="8885"/>
                </a:lnTo>
                <a:cubicBezTo>
                  <a:pt x="201" y="8885"/>
                  <a:pt x="0" y="8683"/>
                  <a:pt x="0" y="8434"/>
                </a:cubicBezTo>
                <a:lnTo>
                  <a:pt x="14" y="514"/>
                </a:lnTo>
                <a:close/>
                <a:moveTo>
                  <a:pt x="16210" y="8561"/>
                </a:moveTo>
                <a:cubicBezTo>
                  <a:pt x="16210" y="8754"/>
                  <a:pt x="16053" y="8911"/>
                  <a:pt x="15859" y="8911"/>
                </a:cubicBezTo>
                <a:lnTo>
                  <a:pt x="15479" y="8910"/>
                </a:lnTo>
                <a:cubicBezTo>
                  <a:pt x="15386" y="8910"/>
                  <a:pt x="15297" y="8873"/>
                  <a:pt x="15232" y="8807"/>
                </a:cubicBezTo>
                <a:cubicBezTo>
                  <a:pt x="15166" y="8741"/>
                  <a:pt x="15130" y="8652"/>
                  <a:pt x="15130" y="8559"/>
                </a:cubicBezTo>
                <a:lnTo>
                  <a:pt x="15144" y="479"/>
                </a:lnTo>
                <a:cubicBezTo>
                  <a:pt x="15144" y="386"/>
                  <a:pt x="15181" y="298"/>
                  <a:pt x="15247" y="232"/>
                </a:cubicBezTo>
                <a:cubicBezTo>
                  <a:pt x="15313" y="166"/>
                  <a:pt x="15402" y="130"/>
                  <a:pt x="15495" y="130"/>
                </a:cubicBezTo>
                <a:lnTo>
                  <a:pt x="15875" y="131"/>
                </a:lnTo>
                <a:cubicBezTo>
                  <a:pt x="16068" y="131"/>
                  <a:pt x="16224" y="288"/>
                  <a:pt x="16224" y="481"/>
                </a:cubicBezTo>
                <a:lnTo>
                  <a:pt x="16210" y="8561"/>
                </a:lnTo>
                <a:close/>
                <a:moveTo>
                  <a:pt x="32390" y="276"/>
                </a:moveTo>
                <a:lnTo>
                  <a:pt x="32345" y="7601"/>
                </a:lnTo>
                <a:cubicBezTo>
                  <a:pt x="32344" y="7734"/>
                  <a:pt x="32452" y="7843"/>
                  <a:pt x="32586" y="7844"/>
                </a:cubicBezTo>
                <a:lnTo>
                  <a:pt x="36559" y="7868"/>
                </a:lnTo>
                <a:cubicBezTo>
                  <a:pt x="36661" y="7869"/>
                  <a:pt x="36752" y="7934"/>
                  <a:pt x="36786" y="8030"/>
                </a:cubicBezTo>
                <a:lnTo>
                  <a:pt x="36972" y="8562"/>
                </a:lnTo>
                <a:cubicBezTo>
                  <a:pt x="36998" y="8636"/>
                  <a:pt x="36987" y="8719"/>
                  <a:pt x="36941" y="8783"/>
                </a:cubicBezTo>
                <a:cubicBezTo>
                  <a:pt x="36895" y="8847"/>
                  <a:pt x="36821" y="8885"/>
                  <a:pt x="36742" y="8884"/>
                </a:cubicBezTo>
                <a:lnTo>
                  <a:pt x="31444" y="8852"/>
                </a:lnTo>
                <a:cubicBezTo>
                  <a:pt x="31310" y="8851"/>
                  <a:pt x="31202" y="8742"/>
                  <a:pt x="31203" y="8609"/>
                </a:cubicBezTo>
                <a:lnTo>
                  <a:pt x="31253" y="509"/>
                </a:lnTo>
                <a:cubicBezTo>
                  <a:pt x="31253" y="408"/>
                  <a:pt x="31317" y="318"/>
                  <a:pt x="31412" y="283"/>
                </a:cubicBezTo>
                <a:lnTo>
                  <a:pt x="32065" y="47"/>
                </a:lnTo>
                <a:cubicBezTo>
                  <a:pt x="32140" y="20"/>
                  <a:pt x="32223" y="31"/>
                  <a:pt x="32287" y="77"/>
                </a:cubicBezTo>
                <a:cubicBezTo>
                  <a:pt x="32352" y="122"/>
                  <a:pt x="32390" y="197"/>
                  <a:pt x="32390" y="276"/>
                </a:cubicBezTo>
                <a:close/>
                <a:moveTo>
                  <a:pt x="38767" y="110"/>
                </a:moveTo>
                <a:cubicBezTo>
                  <a:pt x="38945" y="301"/>
                  <a:pt x="38965" y="582"/>
                  <a:pt x="38816" y="804"/>
                </a:cubicBezTo>
                <a:cubicBezTo>
                  <a:pt x="38668" y="1026"/>
                  <a:pt x="38384" y="1138"/>
                  <a:pt x="38117" y="1080"/>
                </a:cubicBezTo>
                <a:quadBezTo>
                  <a:pt x="37907" y="1040"/>
                  <a:pt x="37837" y="740"/>
                </a:quadBezTo>
                <a:quadBezTo>
                  <a:pt x="37717" y="270"/>
                  <a:pt x="38147" y="90"/>
                </a:quadBezTo>
                <a:quadBezTo>
                  <a:pt x="38587" y="-100"/>
                  <a:pt x="38767" y="110"/>
                </a:quadBezTo>
                <a:close/>
                <a:moveTo>
                  <a:pt x="19514" y="2288"/>
                </a:moveTo>
                <a:cubicBezTo>
                  <a:pt x="19671" y="2404"/>
                  <a:pt x="19760" y="2590"/>
                  <a:pt x="19754" y="2784"/>
                </a:cubicBezTo>
                <a:cubicBezTo>
                  <a:pt x="19747" y="2978"/>
                  <a:pt x="19646" y="3156"/>
                  <a:pt x="19482" y="3260"/>
                </a:cubicBezTo>
                <a:quadBezTo>
                  <a:pt x="19424" y="3298"/>
                  <a:pt x="19385" y="3327"/>
                </a:quadBezTo>
                <a:cubicBezTo>
                  <a:pt x="19127" y="3572"/>
                  <a:pt x="18979" y="3912"/>
                  <a:pt x="18978" y="4269"/>
                </a:cubicBezTo>
                <a:lnTo>
                  <a:pt x="18977" y="7271"/>
                </a:lnTo>
                <a:cubicBezTo>
                  <a:pt x="18975" y="7603"/>
                  <a:pt x="19155" y="7910"/>
                  <a:pt x="19445" y="8071"/>
                </a:cubicBezTo>
                <a:lnTo>
                  <a:pt x="19906" y="8323"/>
                </a:lnTo>
                <a:cubicBezTo>
                  <a:pt x="20008" y="8379"/>
                  <a:pt x="20065" y="8492"/>
                  <a:pt x="20049" y="8607"/>
                </a:cubicBezTo>
                <a:cubicBezTo>
                  <a:pt x="20034" y="8722"/>
                  <a:pt x="19950" y="8815"/>
                  <a:pt x="19837" y="8843"/>
                </a:cubicBezTo>
                <a:quadBezTo>
                  <a:pt x="18826" y="9099"/>
                  <a:pt x="18327" y="8635"/>
                </a:quadBezTo>
                <a:quadBezTo>
                  <a:pt x="17905" y="8258"/>
                  <a:pt x="17947" y="7171"/>
                </a:quadBezTo>
                <a:quadBezTo>
                  <a:pt x="18085" y="3707"/>
                  <a:pt x="17481" y="2993"/>
                </a:quadBezTo>
                <a:cubicBezTo>
                  <a:pt x="17390" y="2886"/>
                  <a:pt x="17348" y="2745"/>
                  <a:pt x="17364" y="2605"/>
                </a:cubicBezTo>
                <a:cubicBezTo>
                  <a:pt x="17381" y="2464"/>
                  <a:pt x="17456" y="2337"/>
                  <a:pt x="17571" y="2252"/>
                </a:cubicBezTo>
                <a:quadBezTo>
                  <a:pt x="18024" y="1917"/>
                  <a:pt x="17999" y="830"/>
                </a:quadBezTo>
                <a:cubicBezTo>
                  <a:pt x="17994" y="639"/>
                  <a:pt x="18123" y="471"/>
                  <a:pt x="18309" y="427"/>
                </a:cubicBezTo>
                <a:quadBezTo>
                  <a:pt x="18434" y="398"/>
                  <a:pt x="18790" y="496"/>
                </a:quadBezTo>
                <a:cubicBezTo>
                  <a:pt x="18854" y="511"/>
                  <a:pt x="18909" y="553"/>
                  <a:pt x="18942" y="611"/>
                </a:cubicBezTo>
                <a:cubicBezTo>
                  <a:pt x="18975" y="670"/>
                  <a:pt x="18982" y="740"/>
                  <a:pt x="18962" y="804"/>
                </a:cubicBezTo>
                <a:quadBezTo>
                  <a:pt x="18699" y="1689"/>
                  <a:pt x="19514" y="2288"/>
                </a:quadBezTo>
                <a:close/>
                <a:moveTo>
                  <a:pt x="42339" y="2260"/>
                </a:moveTo>
                <a:cubicBezTo>
                  <a:pt x="42496" y="2376"/>
                  <a:pt x="42587" y="2563"/>
                  <a:pt x="42581" y="2758"/>
                </a:cubicBezTo>
                <a:cubicBezTo>
                  <a:pt x="42574" y="2954"/>
                  <a:pt x="42472" y="3133"/>
                  <a:pt x="42308" y="3238"/>
                </a:cubicBezTo>
                <a:quadBezTo>
                  <a:pt x="42250" y="3277"/>
                  <a:pt x="42211" y="3306"/>
                </a:quadBezTo>
                <a:cubicBezTo>
                  <a:pt x="41950" y="3553"/>
                  <a:pt x="41803" y="3896"/>
                  <a:pt x="41802" y="4254"/>
                </a:cubicBezTo>
                <a:lnTo>
                  <a:pt x="41806" y="7277"/>
                </a:lnTo>
                <a:cubicBezTo>
                  <a:pt x="41805" y="7612"/>
                  <a:pt x="41986" y="7920"/>
                  <a:pt x="42279" y="8082"/>
                </a:cubicBezTo>
                <a:lnTo>
                  <a:pt x="42743" y="8335"/>
                </a:lnTo>
                <a:cubicBezTo>
                  <a:pt x="42846" y="8391"/>
                  <a:pt x="42903" y="8504"/>
                  <a:pt x="42888" y="8620"/>
                </a:cubicBezTo>
                <a:cubicBezTo>
                  <a:pt x="42873" y="8736"/>
                  <a:pt x="42788" y="8830"/>
                  <a:pt x="42675" y="8858"/>
                </a:cubicBezTo>
                <a:quadBezTo>
                  <a:pt x="41657" y="9117"/>
                  <a:pt x="41154" y="8651"/>
                </a:quadBezTo>
                <a:quadBezTo>
                  <a:pt x="40728" y="8273"/>
                  <a:pt x="40769" y="7178"/>
                </a:quadBezTo>
                <a:quadBezTo>
                  <a:pt x="40902" y="3691"/>
                  <a:pt x="40293" y="2973"/>
                </a:quadBezTo>
                <a:cubicBezTo>
                  <a:pt x="40201" y="2865"/>
                  <a:pt x="40158" y="2723"/>
                  <a:pt x="40175" y="2582"/>
                </a:cubicBezTo>
                <a:cubicBezTo>
                  <a:pt x="40192" y="2440"/>
                  <a:pt x="40267" y="2312"/>
                  <a:pt x="40382" y="2227"/>
                </a:cubicBezTo>
                <a:quadBezTo>
                  <a:pt x="40838" y="1889"/>
                  <a:pt x="40811" y="794"/>
                </a:quadBezTo>
                <a:cubicBezTo>
                  <a:pt x="40806" y="602"/>
                  <a:pt x="40935" y="432"/>
                  <a:pt x="41122" y="388"/>
                </a:cubicBezTo>
                <a:quadBezTo>
                  <a:pt x="41248" y="359"/>
                  <a:pt x="41606" y="456"/>
                </a:quadBezTo>
                <a:cubicBezTo>
                  <a:pt x="41671" y="471"/>
                  <a:pt x="41727" y="514"/>
                  <a:pt x="41760" y="572"/>
                </a:cubicBezTo>
                <a:cubicBezTo>
                  <a:pt x="41793" y="631"/>
                  <a:pt x="41800" y="702"/>
                  <a:pt x="41780" y="767"/>
                </a:cubicBezTo>
                <a:quadBezTo>
                  <a:pt x="41516" y="1657"/>
                  <a:pt x="42339" y="2260"/>
                </a:quadBezTo>
                <a:close/>
                <a:moveTo>
                  <a:pt x="1177" y="1472"/>
                </a:moveTo>
                <a:cubicBezTo>
                  <a:pt x="1178" y="1251"/>
                  <a:pt x="1358" y="1073"/>
                  <a:pt x="1579" y="1073"/>
                </a:cubicBezTo>
                <a:lnTo>
                  <a:pt x="3049" y="1079"/>
                </a:lnTo>
                <a:cubicBezTo>
                  <a:pt x="3810" y="1081"/>
                  <a:pt x="4539" y="1376"/>
                  <a:pt x="5075" y="1897"/>
                </a:cubicBezTo>
                <a:cubicBezTo>
                  <a:pt x="5612" y="2418"/>
                  <a:pt x="5912" y="3124"/>
                  <a:pt x="5909" y="3859"/>
                </a:cubicBezTo>
                <a:lnTo>
                  <a:pt x="5905" y="5139"/>
                </a:lnTo>
                <a:cubicBezTo>
                  <a:pt x="5902" y="5873"/>
                  <a:pt x="5597" y="6577"/>
                  <a:pt x="5057" y="7094"/>
                </a:cubicBezTo>
                <a:cubicBezTo>
                  <a:pt x="4517" y="7612"/>
                  <a:pt x="3786" y="7901"/>
                  <a:pt x="3025" y="7898"/>
                </a:cubicBezTo>
                <a:lnTo>
                  <a:pt x="1555" y="7893"/>
                </a:lnTo>
                <a:cubicBezTo>
                  <a:pt x="1449" y="7893"/>
                  <a:pt x="1347" y="7850"/>
                  <a:pt x="1273" y="7775"/>
                </a:cubicBezTo>
                <a:cubicBezTo>
                  <a:pt x="1198" y="7700"/>
                  <a:pt x="1156" y="7598"/>
                  <a:pt x="1156" y="7492"/>
                </a:cubicBezTo>
                <a:lnTo>
                  <a:pt x="1177" y="1472"/>
                </a:lnTo>
                <a:close/>
                <a:moveTo>
                  <a:pt x="38928" y="8421"/>
                </a:moveTo>
                <a:cubicBezTo>
                  <a:pt x="38930" y="8548"/>
                  <a:pt x="38881" y="8671"/>
                  <a:pt x="38793" y="8763"/>
                </a:cubicBezTo>
                <a:cubicBezTo>
                  <a:pt x="38705" y="8854"/>
                  <a:pt x="38583" y="8907"/>
                  <a:pt x="38456" y="8909"/>
                </a:cubicBezTo>
                <a:lnTo>
                  <a:pt x="38416" y="8910"/>
                </a:lnTo>
                <a:cubicBezTo>
                  <a:pt x="38289" y="8912"/>
                  <a:pt x="38166" y="8864"/>
                  <a:pt x="38074" y="8775"/>
                </a:cubicBezTo>
                <a:cubicBezTo>
                  <a:pt x="37983" y="8687"/>
                  <a:pt x="37930" y="8566"/>
                  <a:pt x="37928" y="8439"/>
                </a:cubicBezTo>
                <a:lnTo>
                  <a:pt x="37826" y="2619"/>
                </a:lnTo>
                <a:cubicBezTo>
                  <a:pt x="37824" y="2492"/>
                  <a:pt x="37872" y="2369"/>
                  <a:pt x="37961" y="2278"/>
                </a:cubicBezTo>
                <a:cubicBezTo>
                  <a:pt x="38049" y="2186"/>
                  <a:pt x="38170" y="2133"/>
                  <a:pt x="38298" y="2131"/>
                </a:cubicBezTo>
                <a:lnTo>
                  <a:pt x="38338" y="2130"/>
                </a:lnTo>
                <a:cubicBezTo>
                  <a:pt x="38465" y="2128"/>
                  <a:pt x="38588" y="2177"/>
                  <a:pt x="38680" y="2265"/>
                </a:cubicBezTo>
                <a:cubicBezTo>
                  <a:pt x="38771" y="2353"/>
                  <a:pt x="38824" y="2475"/>
                  <a:pt x="38826" y="2602"/>
                </a:cubicBezTo>
                <a:lnTo>
                  <a:pt x="38928" y="8421"/>
                </a:lnTo>
                <a:close/>
                <a:moveTo>
                  <a:pt x="13164" y="7020"/>
                </a:moveTo>
                <a:cubicBezTo>
                  <a:pt x="13466" y="6946"/>
                  <a:pt x="13778" y="7103"/>
                  <a:pt x="13898" y="7391"/>
                </a:cubicBezTo>
                <a:cubicBezTo>
                  <a:pt x="14018" y="7678"/>
                  <a:pt x="13912" y="8011"/>
                  <a:pt x="13647" y="8175"/>
                </a:cubicBezTo>
                <a:cubicBezTo>
                  <a:pt x="7239" y="12138"/>
                  <a:pt x="6256" y="1425"/>
                  <a:pt x="12172" y="2374"/>
                </a:cubicBezTo>
                <a:cubicBezTo>
                  <a:pt x="12905" y="2497"/>
                  <a:pt x="13501" y="3028"/>
                  <a:pt x="13706" y="3740"/>
                </a:cubicBezTo>
                <a:lnTo>
                  <a:pt x="14101" y="5153"/>
                </a:lnTo>
                <a:cubicBezTo>
                  <a:pt x="14159" y="5355"/>
                  <a:pt x="14120" y="5572"/>
                  <a:pt x="13994" y="5740"/>
                </a:cubicBezTo>
                <a:cubicBezTo>
                  <a:pt x="13869" y="5908"/>
                  <a:pt x="13673" y="6007"/>
                  <a:pt x="13464" y="6009"/>
                </a:cubicBezTo>
                <a:lnTo>
                  <a:pt x="10059" y="6031"/>
                </a:lnTo>
                <a:cubicBezTo>
                  <a:pt x="9876" y="6033"/>
                  <a:pt x="9705" y="6122"/>
                  <a:pt x="9600" y="6272"/>
                </a:cubicBezTo>
                <a:cubicBezTo>
                  <a:pt x="9495" y="6422"/>
                  <a:pt x="9469" y="6614"/>
                  <a:pt x="9529" y="6787"/>
                </a:cubicBezTo>
                <a:cubicBezTo>
                  <a:pt x="10054" y="8229"/>
                  <a:pt x="11372" y="8537"/>
                  <a:pt x="12504" y="7569"/>
                </a:cubicBezTo>
                <a:quadBezTo>
                  <a:pt x="13144" y="7020"/>
                  <a:pt x="13164" y="7020"/>
                </a:quadBezTo>
                <a:close/>
                <a:moveTo>
                  <a:pt x="26461" y="8403"/>
                </a:moveTo>
                <a:cubicBezTo>
                  <a:pt x="26566" y="8478"/>
                  <a:pt x="26617" y="8607"/>
                  <a:pt x="26593" y="8734"/>
                </a:cubicBezTo>
                <a:cubicBezTo>
                  <a:pt x="26568" y="8861"/>
                  <a:pt x="26471" y="8962"/>
                  <a:pt x="26345" y="8992"/>
                </a:cubicBezTo>
                <a:quadBezTo>
                  <a:pt x="25884" y="9092"/>
                  <a:pt x="25402" y="8653"/>
                </a:quadBezTo>
                <a:cubicBezTo>
                  <a:pt x="25187" y="8463"/>
                  <a:pt x="24881" y="8422"/>
                  <a:pt x="24626" y="8548"/>
                </a:cubicBezTo>
                <a:quadBezTo>
                  <a:pt x="24010" y="8844"/>
                  <a:pt x="22519" y="8998"/>
                </a:quadBezTo>
                <a:cubicBezTo>
                  <a:pt x="21678" y="9078"/>
                  <a:pt x="20923" y="8534"/>
                  <a:pt x="20787" y="7749"/>
                </a:cubicBezTo>
                <a:cubicBezTo>
                  <a:pt x="20365" y="5239"/>
                  <a:pt x="22513" y="5093"/>
                  <a:pt x="24298" y="4978"/>
                </a:cubicBezTo>
                <a:cubicBezTo>
                  <a:pt x="24501" y="4966"/>
                  <a:pt x="24686" y="4859"/>
                  <a:pt x="24798" y="4690"/>
                </a:cubicBezTo>
                <a:cubicBezTo>
                  <a:pt x="24909" y="4521"/>
                  <a:pt x="24934" y="4311"/>
                  <a:pt x="24864" y="4122"/>
                </a:cubicBezTo>
                <a:lnTo>
                  <a:pt x="24725" y="3760"/>
                </a:lnTo>
                <a:cubicBezTo>
                  <a:pt x="24649" y="3547"/>
                  <a:pt x="24489" y="3377"/>
                  <a:pt x="24282" y="3290"/>
                </a:cubicBezTo>
                <a:quadBezTo>
                  <a:pt x="23044" y="2775"/>
                  <a:pt x="21656" y="4184"/>
                </a:quadBezTo>
                <a:cubicBezTo>
                  <a:pt x="21560" y="4282"/>
                  <a:pt x="21413" y="4310"/>
                  <a:pt x="21288" y="4253"/>
                </a:cubicBezTo>
                <a:cubicBezTo>
                  <a:pt x="21163" y="4197"/>
                  <a:pt x="21086" y="4068"/>
                  <a:pt x="21096" y="3931"/>
                </a:cubicBezTo>
                <a:quadBezTo>
                  <a:pt x="21198" y="2449"/>
                  <a:pt x="23150" y="2314"/>
                </a:quadBezTo>
                <a:cubicBezTo>
                  <a:pt x="25906" y="2126"/>
                  <a:pt x="26157" y="3479"/>
                  <a:pt x="25999" y="5776"/>
                </a:cubicBezTo>
                <a:quadBezTo>
                  <a:pt x="25851" y="7974"/>
                  <a:pt x="26461" y="8403"/>
                </a:quadBezTo>
                <a:close/>
                <a:moveTo>
                  <a:pt x="48315" y="7027"/>
                </a:moveTo>
                <a:cubicBezTo>
                  <a:pt x="48618" y="6959"/>
                  <a:pt x="48925" y="7122"/>
                  <a:pt x="49039" y="7411"/>
                </a:cubicBezTo>
                <a:cubicBezTo>
                  <a:pt x="49152" y="7700"/>
                  <a:pt x="49039" y="8029"/>
                  <a:pt x="48772" y="8187"/>
                </a:cubicBezTo>
                <a:cubicBezTo>
                  <a:pt x="42311" y="12001"/>
                  <a:pt x="41552" y="1314"/>
                  <a:pt x="47423" y="2381"/>
                </a:cubicBezTo>
                <a:cubicBezTo>
                  <a:pt x="48150" y="2518"/>
                  <a:pt x="48733" y="3059"/>
                  <a:pt x="48922" y="3772"/>
                </a:cubicBezTo>
                <a:lnTo>
                  <a:pt x="49287" y="5187"/>
                </a:lnTo>
                <a:cubicBezTo>
                  <a:pt x="49340" y="5389"/>
                  <a:pt x="49296" y="5604"/>
                  <a:pt x="49168" y="5769"/>
                </a:cubicBezTo>
                <a:cubicBezTo>
                  <a:pt x="49040" y="5934"/>
                  <a:pt x="48843" y="6029"/>
                  <a:pt x="48634" y="6026"/>
                </a:cubicBezTo>
                <a:lnTo>
                  <a:pt x="45244" y="5979"/>
                </a:lnTo>
                <a:cubicBezTo>
                  <a:pt x="45062" y="5976"/>
                  <a:pt x="44890" y="6062"/>
                  <a:pt x="44782" y="6209"/>
                </a:cubicBezTo>
                <a:cubicBezTo>
                  <a:pt x="44675" y="6357"/>
                  <a:pt x="44644" y="6547"/>
                  <a:pt x="44701" y="6721"/>
                </a:cubicBezTo>
                <a:cubicBezTo>
                  <a:pt x="45194" y="8167"/>
                  <a:pt x="46500" y="8500"/>
                  <a:pt x="47647" y="7560"/>
                </a:cubicBezTo>
                <a:quadBezTo>
                  <a:pt x="48295" y="7027"/>
                  <a:pt x="48315" y="7027"/>
                </a:quadBezTo>
                <a:close/>
                <a:moveTo>
                  <a:pt x="11076" y="3123"/>
                </a:moveTo>
                <a:quadBezTo>
                  <a:pt x="12089" y="3045"/>
                  <a:pt x="12664" y="4264"/>
                </a:quadBezTo>
                <a:cubicBezTo>
                  <a:pt x="12722" y="4388"/>
                  <a:pt x="12723" y="4532"/>
                  <a:pt x="12667" y="4658"/>
                </a:cubicBezTo>
                <a:cubicBezTo>
                  <a:pt x="12611" y="4784"/>
                  <a:pt x="12502" y="4879"/>
                  <a:pt x="12370" y="4919"/>
                </a:cubicBezTo>
                <a:quadBezTo>
                  <a:pt x="12075" y="5006"/>
                  <a:pt x="11226" y="5072"/>
                </a:quadBezTo>
                <a:quadBezTo>
                  <a:pt x="10378" y="5137"/>
                  <a:pt x="10073" y="5096"/>
                </a:quadBezTo>
                <a:cubicBezTo>
                  <a:pt x="9936" y="5077"/>
                  <a:pt x="9814" y="5000"/>
                  <a:pt x="9739" y="4884"/>
                </a:cubicBezTo>
                <a:cubicBezTo>
                  <a:pt x="9664" y="4769"/>
                  <a:pt x="9644" y="4626"/>
                  <a:pt x="9682" y="4494"/>
                </a:cubicBezTo>
                <a:quadBezTo>
                  <a:pt x="10063" y="3202"/>
                  <a:pt x="11076" y="3123"/>
                </a:quadBezTo>
                <a:close/>
                <a:moveTo>
                  <a:pt x="46335" y="3168"/>
                </a:moveTo>
                <a:quadBezTo>
                  <a:pt x="47259" y="3108"/>
                  <a:pt x="47968" y="4200"/>
                </a:quadBezTo>
                <a:cubicBezTo>
                  <a:pt x="48052" y="4331"/>
                  <a:pt x="48073" y="4492"/>
                  <a:pt x="48027" y="4640"/>
                </a:cubicBezTo>
                <a:cubicBezTo>
                  <a:pt x="47980" y="4788"/>
                  <a:pt x="47871" y="4907"/>
                  <a:pt x="47728" y="4965"/>
                </a:cubicBezTo>
                <a:quadBezTo>
                  <a:pt x="47627" y="5006"/>
                  <a:pt x="46458" y="5081"/>
                </a:quadBezTo>
                <a:quadBezTo>
                  <a:pt x="45289" y="5156"/>
                  <a:pt x="45184" y="5129"/>
                </a:quadBezTo>
                <a:cubicBezTo>
                  <a:pt x="45035" y="5090"/>
                  <a:pt x="44911" y="4986"/>
                  <a:pt x="44846" y="4845"/>
                </a:cubicBezTo>
                <a:cubicBezTo>
                  <a:pt x="44781" y="4705"/>
                  <a:pt x="44781" y="4542"/>
                  <a:pt x="44848" y="4402"/>
                </a:cubicBezTo>
                <a:quadBezTo>
                  <a:pt x="45410" y="3227"/>
                  <a:pt x="46335" y="3168"/>
                </a:quadBezTo>
                <a:close/>
                <a:moveTo>
                  <a:pt x="24440" y="5736"/>
                </a:moveTo>
                <a:cubicBezTo>
                  <a:pt x="24512" y="5712"/>
                  <a:pt x="24592" y="5717"/>
                  <a:pt x="24661" y="5751"/>
                </a:cubicBezTo>
                <a:cubicBezTo>
                  <a:pt x="24730" y="5786"/>
                  <a:pt x="24782" y="5846"/>
                  <a:pt x="24807" y="5919"/>
                </a:cubicBezTo>
                <a:lnTo>
                  <a:pt x="24893" y="6175"/>
                </a:lnTo>
                <a:cubicBezTo>
                  <a:pt x="25010" y="6521"/>
                  <a:pt x="24989" y="6899"/>
                  <a:pt x="24835" y="7224"/>
                </a:cubicBezTo>
                <a:cubicBezTo>
                  <a:pt x="24681" y="7548"/>
                  <a:pt x="24407" y="7794"/>
                  <a:pt x="24073" y="7907"/>
                </a:cubicBezTo>
                <a:lnTo>
                  <a:pt x="23580" y="8073"/>
                </a:lnTo>
                <a:cubicBezTo>
                  <a:pt x="22884" y="8307"/>
                  <a:pt x="22122" y="7911"/>
                  <a:pt x="21879" y="7189"/>
                </a:cubicBezTo>
                <a:lnTo>
                  <a:pt x="21793" y="6933"/>
                </a:lnTo>
                <a:cubicBezTo>
                  <a:pt x="21742" y="6781"/>
                  <a:pt x="21824" y="6617"/>
                  <a:pt x="21975" y="6566"/>
                </a:cubicBezTo>
                <a:lnTo>
                  <a:pt x="24440" y="5736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99" name="bf-31"/>
          <p:cNvSpPr/>
          <p:nvPr/>
        </p:nvSpPr>
        <p:spPr>
          <a:xfrm>
            <a:off x="10346256" y="3495301"/>
            <a:ext cx="185262" cy="89521"/>
          </a:xfrm>
          <a:custGeom>
            <a:avLst/>
            <a:gdLst/>
            <a:ahLst/>
            <a:cxnLst/>
            <a:rect l="0" t="0" r="r" b="b"/>
            <a:pathLst>
              <a:path w="19450" h="9398" stroke="1" extrusionOk="0">
                <a:moveTo>
                  <a:pt x="2229" y="3309"/>
                </a:moveTo>
                <a:quadBezTo>
                  <a:pt x="2429" y="3189"/>
                  <a:pt x="3339" y="3119"/>
                </a:quadBezTo>
                <a:cubicBezTo>
                  <a:pt x="5859" y="2929"/>
                  <a:pt x="6389" y="6009"/>
                  <a:pt x="5629" y="7949"/>
                </a:cubicBezTo>
                <a:cubicBezTo>
                  <a:pt x="4829" y="9959"/>
                  <a:pt x="1209" y="9749"/>
                  <a:pt x="499" y="7639"/>
                </a:cubicBezTo>
                <a:cubicBezTo>
                  <a:pt x="-441" y="4879"/>
                  <a:pt x="-381" y="109"/>
                  <a:pt x="3619" y="129"/>
                </a:cubicBezTo>
                <a:cubicBezTo>
                  <a:pt x="4979" y="139"/>
                  <a:pt x="5749" y="949"/>
                  <a:pt x="5729" y="2309"/>
                </a:cubicBezTo>
                <a:cubicBezTo>
                  <a:pt x="5727" y="2479"/>
                  <a:pt x="5626" y="2632"/>
                  <a:pt x="5471" y="2701"/>
                </a:cubicBezTo>
                <a:cubicBezTo>
                  <a:pt x="5316" y="2770"/>
                  <a:pt x="5136" y="2742"/>
                  <a:pt x="5009" y="2629"/>
                </a:cubicBezTo>
                <a:quadBezTo>
                  <a:pt x="4029" y="1769"/>
                  <a:pt x="3499" y="1629"/>
                </a:quadBezTo>
                <a:quadBezTo>
                  <a:pt x="3049" y="1499"/>
                  <a:pt x="2479" y="1939"/>
                </a:quadBezTo>
                <a:quadBezTo>
                  <a:pt x="1869" y="2409"/>
                  <a:pt x="1759" y="2959"/>
                </a:quadBezTo>
                <a:cubicBezTo>
                  <a:pt x="1732" y="3083"/>
                  <a:pt x="1780" y="3211"/>
                  <a:pt x="1882" y="3287"/>
                </a:cubicBezTo>
                <a:cubicBezTo>
                  <a:pt x="1983" y="3362"/>
                  <a:pt x="2119" y="3371"/>
                  <a:pt x="2229" y="3309"/>
                </a:cubicBezTo>
                <a:close/>
                <a:moveTo>
                  <a:pt x="10899" y="8449"/>
                </a:moveTo>
                <a:cubicBezTo>
                  <a:pt x="10899" y="8775"/>
                  <a:pt x="10639" y="9039"/>
                  <a:pt x="10319" y="9039"/>
                </a:cubicBezTo>
                <a:lnTo>
                  <a:pt x="10009" y="9039"/>
                </a:lnTo>
                <a:cubicBezTo>
                  <a:pt x="9700" y="9039"/>
                  <a:pt x="9449" y="8788"/>
                  <a:pt x="9449" y="8479"/>
                </a:cubicBezTo>
                <a:lnTo>
                  <a:pt x="9449" y="3519"/>
                </a:lnTo>
                <a:cubicBezTo>
                  <a:pt x="9449" y="3352"/>
                  <a:pt x="9383" y="3192"/>
                  <a:pt x="9264" y="3074"/>
                </a:cubicBezTo>
                <a:cubicBezTo>
                  <a:pt x="9146" y="2956"/>
                  <a:pt x="8986" y="2889"/>
                  <a:pt x="8819" y="2889"/>
                </a:cubicBezTo>
                <a:lnTo>
                  <a:pt x="8029" y="2889"/>
                </a:lnTo>
                <a:cubicBezTo>
                  <a:pt x="7797" y="2889"/>
                  <a:pt x="7592" y="2741"/>
                  <a:pt x="7519" y="2520"/>
                </a:cubicBezTo>
                <a:cubicBezTo>
                  <a:pt x="7447" y="2300"/>
                  <a:pt x="7523" y="2058"/>
                  <a:pt x="7709" y="1919"/>
                </a:cubicBezTo>
                <a:lnTo>
                  <a:pt x="10139" y="109"/>
                </a:lnTo>
                <a:cubicBezTo>
                  <a:pt x="10283" y="1"/>
                  <a:pt x="10475" y="-16"/>
                  <a:pt x="10636" y="64"/>
                </a:cubicBezTo>
                <a:cubicBezTo>
                  <a:pt x="10797" y="145"/>
                  <a:pt x="10899" y="309"/>
                  <a:pt x="10899" y="489"/>
                </a:cubicBezTo>
                <a:lnTo>
                  <a:pt x="10899" y="8449"/>
                </a:lnTo>
                <a:close/>
                <a:moveTo>
                  <a:pt x="16414" y="1"/>
                </a:moveTo>
                <a:cubicBezTo>
                  <a:pt x="18153" y="43"/>
                  <a:pt x="19511" y="2181"/>
                  <a:pt x="19448" y="4776"/>
                </a:cubicBezTo>
                <a:cubicBezTo>
                  <a:pt x="19417" y="6022"/>
                  <a:pt x="19056" y="7209"/>
                  <a:pt x="18444" y="8076"/>
                </a:cubicBezTo>
                <a:cubicBezTo>
                  <a:pt x="17832" y="8943"/>
                  <a:pt x="17019" y="9418"/>
                  <a:pt x="16184" y="9398"/>
                </a:cubicBezTo>
                <a:cubicBezTo>
                  <a:pt x="14445" y="9355"/>
                  <a:pt x="13086" y="7217"/>
                  <a:pt x="13150" y="4622"/>
                </a:cubicBezTo>
                <a:cubicBezTo>
                  <a:pt x="13180" y="3376"/>
                  <a:pt x="13541" y="2189"/>
                  <a:pt x="14153" y="1322"/>
                </a:cubicBezTo>
                <a:cubicBezTo>
                  <a:pt x="14765" y="456"/>
                  <a:pt x="15579" y="-20"/>
                  <a:pt x="16414" y="1"/>
                </a:cubicBezTo>
                <a:close/>
                <a:moveTo>
                  <a:pt x="16314" y="1560"/>
                </a:moveTo>
                <a:cubicBezTo>
                  <a:pt x="17198" y="1575"/>
                  <a:pt x="17889" y="3011"/>
                  <a:pt x="17859" y="4767"/>
                </a:cubicBezTo>
                <a:cubicBezTo>
                  <a:pt x="17828" y="6523"/>
                  <a:pt x="17087" y="7934"/>
                  <a:pt x="16203" y="7919"/>
                </a:cubicBezTo>
                <a:cubicBezTo>
                  <a:pt x="15779" y="7911"/>
                  <a:pt x="15378" y="7569"/>
                  <a:pt x="15088" y="6968"/>
                </a:cubicBezTo>
                <a:cubicBezTo>
                  <a:pt x="14799" y="6366"/>
                  <a:pt x="14644" y="5555"/>
                  <a:pt x="14659" y="4711"/>
                </a:cubicBezTo>
                <a:cubicBezTo>
                  <a:pt x="14674" y="3868"/>
                  <a:pt x="14856" y="3062"/>
                  <a:pt x="15167" y="2471"/>
                </a:cubicBezTo>
                <a:cubicBezTo>
                  <a:pt x="15477" y="1880"/>
                  <a:pt x="15890" y="1552"/>
                  <a:pt x="16314" y="1560"/>
                </a:cubicBezTo>
                <a:close/>
                <a:moveTo>
                  <a:pt x="4699" y="6279"/>
                </a:moveTo>
                <a:cubicBezTo>
                  <a:pt x="4699" y="6682"/>
                  <a:pt x="4539" y="7069"/>
                  <a:pt x="4254" y="7354"/>
                </a:cubicBezTo>
                <a:cubicBezTo>
                  <a:pt x="3969" y="7639"/>
                  <a:pt x="3582" y="7799"/>
                  <a:pt x="3179" y="7799"/>
                </a:cubicBezTo>
                <a:cubicBezTo>
                  <a:pt x="2776" y="7799"/>
                  <a:pt x="2389" y="7639"/>
                  <a:pt x="2104" y="7354"/>
                </a:cubicBezTo>
                <a:cubicBezTo>
                  <a:pt x="1819" y="7069"/>
                  <a:pt x="1659" y="6682"/>
                  <a:pt x="1659" y="6279"/>
                </a:cubicBezTo>
                <a:cubicBezTo>
                  <a:pt x="1659" y="5876"/>
                  <a:pt x="1819" y="5489"/>
                  <a:pt x="2104" y="5204"/>
                </a:cubicBezTo>
                <a:cubicBezTo>
                  <a:pt x="2389" y="4919"/>
                  <a:pt x="2776" y="4759"/>
                  <a:pt x="3179" y="4759"/>
                </a:cubicBezTo>
                <a:cubicBezTo>
                  <a:pt x="3582" y="4759"/>
                  <a:pt x="3969" y="4919"/>
                  <a:pt x="4254" y="5204"/>
                </a:cubicBezTo>
                <a:cubicBezTo>
                  <a:pt x="4539" y="5489"/>
                  <a:pt x="4699" y="5876"/>
                  <a:pt x="4699" y="6279"/>
                </a:cubicBezTo>
                <a:close/>
              </a:path>
            </a:pathLst>
          </a:custGeom>
          <a:solidFill>
            <a:srgbClr val="408BF7"/>
          </a:solidFill>
          <a:ln w="9525">
            <a:solidFill>
              <a:srgbClr val="408bf7"/>
            </a:solidFill>
            <a:prstDash val="solid"/>
          </a:ln>
        </p:spPr>
      </p:sp>
      <p:sp>
        <p:nvSpPr>
          <p:cNvPr id="100" name="shape-534"/>
          <p:cNvSpPr/>
          <p:nvPr/>
        </p:nvSpPr>
        <p:spPr>
          <a:xfrm>
            <a:off x="9925336" y="3814858"/>
            <a:ext cx="551878" cy="190309"/>
          </a:xfrm>
          <a:custGeom>
            <a:avLst/>
            <a:gdLst/>
            <a:ahLst/>
            <a:cxnLst/>
            <a:rect l="0" t="0" r="r" b="b"/>
            <a:pathLst>
              <a:path w="57940" h="19980" stroke="0" extrusionOk="0">
                <a:moveTo>
                  <a:pt x="57940" y="19690"/>
                </a:moveTo>
                <a:cubicBezTo>
                  <a:pt x="57940" y="19850"/>
                  <a:pt x="57810" y="19980"/>
                  <a:pt x="57650" y="19980"/>
                </a:cubicBezTo>
                <a:lnTo>
                  <a:pt x="290" y="19980"/>
                </a:lnTo>
                <a:cubicBezTo>
                  <a:pt x="130" y="19980"/>
                  <a:pt x="0" y="19850"/>
                  <a:pt x="0" y="19690"/>
                </a:cubicBezTo>
                <a:lnTo>
                  <a:pt x="0" y="290"/>
                </a:lnTo>
                <a:cubicBezTo>
                  <a:pt x="0" y="130"/>
                  <a:pt x="130" y="0"/>
                  <a:pt x="290" y="0"/>
                </a:cubicBezTo>
                <a:lnTo>
                  <a:pt x="57650" y="0"/>
                </a:lnTo>
                <a:cubicBezTo>
                  <a:pt x="57810" y="0"/>
                  <a:pt x="57940" y="130"/>
                  <a:pt x="57940" y="290"/>
                </a:cubicBezTo>
                <a:lnTo>
                  <a:pt x="57940" y="19690"/>
                </a:lnTo>
                <a:close/>
              </a:path>
            </a:pathLst>
          </a:custGeom>
          <a:solidFill>
            <a:srgbClr val="408BF7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01" name="bf-32"/>
          <p:cNvSpPr/>
          <p:nvPr/>
        </p:nvSpPr>
        <p:spPr>
          <a:xfrm>
            <a:off x="400603" y="3820275"/>
            <a:ext cx="172657" cy="85511"/>
          </a:xfrm>
          <a:custGeom>
            <a:avLst/>
            <a:gdLst/>
            <a:ahLst/>
            <a:cxnLst/>
            <a:rect l="0" t="0" r="r" b="b"/>
            <a:pathLst>
              <a:path w="18127" h="8978" stroke="1" extrusionOk="0">
                <a:moveTo>
                  <a:pt x="251" y="2617"/>
                </a:moveTo>
                <a:cubicBezTo>
                  <a:pt x="184" y="2616"/>
                  <a:pt x="120" y="2591"/>
                  <a:pt x="73" y="2545"/>
                </a:cubicBezTo>
                <a:cubicBezTo>
                  <a:pt x="26" y="2500"/>
                  <a:pt x="0" y="2438"/>
                  <a:pt x="0" y="2374"/>
                </a:cubicBezTo>
                <a:lnTo>
                  <a:pt x="1" y="2093"/>
                </a:lnTo>
                <a:cubicBezTo>
                  <a:pt x="2" y="1924"/>
                  <a:pt x="124" y="1779"/>
                  <a:pt x="293" y="1746"/>
                </a:cubicBezTo>
                <a:quadBezTo>
                  <a:pt x="1746" y="1452"/>
                  <a:pt x="2486" y="207"/>
                </a:quadBezTo>
                <a:cubicBezTo>
                  <a:pt x="2583" y="43"/>
                  <a:pt x="2777" y="-35"/>
                  <a:pt x="2960" y="15"/>
                </a:cubicBezTo>
                <a:cubicBezTo>
                  <a:pt x="3143" y="66"/>
                  <a:pt x="3270" y="233"/>
                  <a:pt x="3269" y="423"/>
                </a:cubicBezTo>
                <a:lnTo>
                  <a:pt x="3236" y="8348"/>
                </a:lnTo>
                <a:cubicBezTo>
                  <a:pt x="3235" y="8610"/>
                  <a:pt x="3022" y="8822"/>
                  <a:pt x="2760" y="8821"/>
                </a:cubicBezTo>
                <a:lnTo>
                  <a:pt x="2460" y="8819"/>
                </a:lnTo>
                <a:cubicBezTo>
                  <a:pt x="2347" y="8819"/>
                  <a:pt x="2239" y="8775"/>
                  <a:pt x="2159" y="8696"/>
                </a:cubicBezTo>
                <a:cubicBezTo>
                  <a:pt x="2080" y="8618"/>
                  <a:pt x="2035" y="8512"/>
                  <a:pt x="2036" y="8401"/>
                </a:cubicBezTo>
                <a:lnTo>
                  <a:pt x="2058" y="3108"/>
                </a:lnTo>
                <a:cubicBezTo>
                  <a:pt x="2059" y="2980"/>
                  <a:pt x="2009" y="2857"/>
                  <a:pt x="1921" y="2766"/>
                </a:cubicBezTo>
                <a:cubicBezTo>
                  <a:pt x="1832" y="2674"/>
                  <a:pt x="1712" y="2623"/>
                  <a:pt x="1586" y="2622"/>
                </a:cubicBezTo>
                <a:lnTo>
                  <a:pt x="251" y="2617"/>
                </a:lnTo>
                <a:close/>
                <a:moveTo>
                  <a:pt x="7990" y="7021"/>
                </a:moveTo>
                <a:cubicBezTo>
                  <a:pt x="7915" y="7154"/>
                  <a:pt x="7917" y="7317"/>
                  <a:pt x="7995" y="7448"/>
                </a:cubicBezTo>
                <a:cubicBezTo>
                  <a:pt x="8073" y="7579"/>
                  <a:pt x="8215" y="7660"/>
                  <a:pt x="8368" y="7659"/>
                </a:cubicBezTo>
                <a:lnTo>
                  <a:pt x="11380" y="7640"/>
                </a:lnTo>
                <a:cubicBezTo>
                  <a:pt x="11613" y="7639"/>
                  <a:pt x="11816" y="7791"/>
                  <a:pt x="11875" y="8012"/>
                </a:cubicBezTo>
                <a:lnTo>
                  <a:pt x="11956" y="8306"/>
                </a:lnTo>
                <a:cubicBezTo>
                  <a:pt x="11994" y="8437"/>
                  <a:pt x="11967" y="8577"/>
                  <a:pt x="11885" y="8686"/>
                </a:cubicBezTo>
                <a:cubicBezTo>
                  <a:pt x="11802" y="8795"/>
                  <a:pt x="11673" y="8860"/>
                  <a:pt x="11536" y="8860"/>
                </a:cubicBezTo>
                <a:lnTo>
                  <a:pt x="6603" y="8890"/>
                </a:lnTo>
                <a:cubicBezTo>
                  <a:pt x="6372" y="8892"/>
                  <a:pt x="6155" y="8781"/>
                  <a:pt x="6021" y="8594"/>
                </a:cubicBezTo>
                <a:cubicBezTo>
                  <a:pt x="5887" y="8407"/>
                  <a:pt x="5852" y="8166"/>
                  <a:pt x="5928" y="7949"/>
                </a:cubicBezTo>
                <a:quadBezTo>
                  <a:pt x="6673" y="5837"/>
                  <a:pt x="9361" y="4157"/>
                </a:quadBezTo>
                <a:quadBezTo>
                  <a:pt x="10704" y="3312"/>
                  <a:pt x="10255" y="2192"/>
                </a:quadBezTo>
                <a:cubicBezTo>
                  <a:pt x="10100" y="1810"/>
                  <a:pt x="9758" y="1534"/>
                  <a:pt x="9355" y="1465"/>
                </a:cubicBezTo>
                <a:cubicBezTo>
                  <a:pt x="8953" y="1397"/>
                  <a:pt x="8549" y="1547"/>
                  <a:pt x="8293" y="1860"/>
                </a:cubicBezTo>
                <a:lnTo>
                  <a:pt x="7160" y="3255"/>
                </a:lnTo>
                <a:cubicBezTo>
                  <a:pt x="7029" y="3391"/>
                  <a:pt x="6833" y="3445"/>
                  <a:pt x="6652" y="3395"/>
                </a:cubicBezTo>
                <a:cubicBezTo>
                  <a:pt x="6470" y="3344"/>
                  <a:pt x="6331" y="3198"/>
                  <a:pt x="6292" y="3014"/>
                </a:cubicBezTo>
                <a:cubicBezTo>
                  <a:pt x="5350" y="-1244"/>
                  <a:pt x="14156" y="-746"/>
                  <a:pt x="11321" y="4392"/>
                </a:cubicBezTo>
                <a:cubicBezTo>
                  <a:pt x="10747" y="5439"/>
                  <a:pt x="8516" y="6102"/>
                  <a:pt x="7990" y="7021"/>
                </a:cubicBezTo>
                <a:close/>
                <a:moveTo>
                  <a:pt x="12733" y="6679"/>
                </a:moveTo>
                <a:cubicBezTo>
                  <a:pt x="12763" y="6556"/>
                  <a:pt x="12862" y="6463"/>
                  <a:pt x="12987" y="6441"/>
                </a:cubicBezTo>
                <a:cubicBezTo>
                  <a:pt x="13111" y="6419"/>
                  <a:pt x="13239" y="6471"/>
                  <a:pt x="13313" y="6575"/>
                </a:cubicBezTo>
                <a:quadBezTo>
                  <a:pt x="14952" y="8901"/>
                  <a:pt x="16301" y="7508"/>
                </a:quadBezTo>
                <a:quadBezTo>
                  <a:pt x="17350" y="6412"/>
                  <a:pt x="16710" y="5009"/>
                </a:quadBezTo>
                <a:quadBezTo>
                  <a:pt x="16128" y="3702"/>
                  <a:pt x="13573" y="4703"/>
                </a:quadBezTo>
                <a:cubicBezTo>
                  <a:pt x="13330" y="4800"/>
                  <a:pt x="13054" y="4754"/>
                  <a:pt x="12856" y="4585"/>
                </a:cubicBezTo>
                <a:cubicBezTo>
                  <a:pt x="12658" y="4415"/>
                  <a:pt x="12571" y="4150"/>
                  <a:pt x="12631" y="3897"/>
                </a:cubicBezTo>
                <a:lnTo>
                  <a:pt x="13342" y="820"/>
                </a:lnTo>
                <a:cubicBezTo>
                  <a:pt x="13428" y="442"/>
                  <a:pt x="13767" y="175"/>
                  <a:pt x="14156" y="177"/>
                </a:cubicBezTo>
                <a:lnTo>
                  <a:pt x="17391" y="194"/>
                </a:lnTo>
                <a:cubicBezTo>
                  <a:pt x="17506" y="194"/>
                  <a:pt x="17614" y="247"/>
                  <a:pt x="17685" y="338"/>
                </a:cubicBezTo>
                <a:cubicBezTo>
                  <a:pt x="17756" y="428"/>
                  <a:pt x="17782" y="547"/>
                  <a:pt x="17756" y="659"/>
                </a:cubicBezTo>
                <a:lnTo>
                  <a:pt x="17687" y="977"/>
                </a:lnTo>
                <a:cubicBezTo>
                  <a:pt x="17646" y="1147"/>
                  <a:pt x="17493" y="1266"/>
                  <a:pt x="17318" y="1265"/>
                </a:cubicBezTo>
                <a:lnTo>
                  <a:pt x="14923" y="1253"/>
                </a:lnTo>
                <a:cubicBezTo>
                  <a:pt x="14516" y="1251"/>
                  <a:pt x="14162" y="1530"/>
                  <a:pt x="14070" y="1925"/>
                </a:cubicBezTo>
                <a:lnTo>
                  <a:pt x="13882" y="2735"/>
                </a:lnTo>
                <a:cubicBezTo>
                  <a:pt x="13852" y="2866"/>
                  <a:pt x="13890" y="3003"/>
                  <a:pt x="13984" y="3099"/>
                </a:cubicBezTo>
                <a:cubicBezTo>
                  <a:pt x="14077" y="3195"/>
                  <a:pt x="14213" y="3237"/>
                  <a:pt x="14344" y="3210"/>
                </a:cubicBezTo>
                <a:quadBezTo>
                  <a:pt x="15668" y="2918"/>
                  <a:pt x="17353" y="3815"/>
                </a:quadBezTo>
                <a:cubicBezTo>
                  <a:pt x="17655" y="3977"/>
                  <a:pt x="17877" y="4250"/>
                  <a:pt x="17968" y="4571"/>
                </a:cubicBezTo>
                <a:quadBezTo>
                  <a:pt x="18404" y="6080"/>
                  <a:pt x="17642" y="7776"/>
                </a:quadBezTo>
                <a:cubicBezTo>
                  <a:pt x="17240" y="8660"/>
                  <a:pt x="16117" y="9135"/>
                  <a:pt x="14913" y="8930"/>
                </a:cubicBezTo>
                <a:quadBezTo>
                  <a:pt x="12279" y="8473"/>
                  <a:pt x="12733" y="6679"/>
                </a:quad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02" name="shape-538"/>
          <p:cNvSpPr/>
          <p:nvPr/>
        </p:nvSpPr>
        <p:spPr>
          <a:xfrm>
            <a:off x="737552" y="3860387"/>
            <a:ext cx="91218" cy="3143"/>
          </a:xfrm>
          <a:custGeom>
            <a:avLst/>
            <a:gdLst/>
            <a:ahLst/>
            <a:cxnLst/>
            <a:rect l="0" t="0" r="r" b="b"/>
            <a:pathLst>
              <a:path w="9577" h="330" stroke="0" extrusionOk="0">
                <a:moveTo>
                  <a:pt x="9557" y="0"/>
                </a:moveTo>
                <a:quadBezTo>
                  <a:pt x="9567" y="70"/>
                  <a:pt x="9577" y="140"/>
                </a:quadBezTo>
                <a:lnTo>
                  <a:pt x="187" y="330"/>
                </a:lnTo>
                <a:cubicBezTo>
                  <a:pt x="130" y="330"/>
                  <a:pt x="75" y="304"/>
                  <a:pt x="37" y="260"/>
                </a:cubicBezTo>
                <a:quadBezTo>
                  <a:pt x="27" y="240"/>
                  <a:pt x="7" y="230"/>
                </a:quadBezTo>
                <a:cubicBezTo>
                  <a:pt x="1" y="222"/>
                  <a:pt x="-1" y="212"/>
                  <a:pt x="1" y="204"/>
                </a:cubicBezTo>
                <a:cubicBezTo>
                  <a:pt x="3" y="195"/>
                  <a:pt x="9" y="190"/>
                  <a:pt x="17" y="190"/>
                </a:cubicBezTo>
                <a:lnTo>
                  <a:pt x="9557" y="0"/>
                </a:ln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03" name="shape-539"/>
          <p:cNvSpPr/>
          <p:nvPr/>
        </p:nvSpPr>
        <p:spPr>
          <a:xfrm>
            <a:off x="1157669" y="3860570"/>
            <a:ext cx="39052" cy="1349"/>
          </a:xfrm>
          <a:custGeom>
            <a:avLst/>
            <a:gdLst/>
            <a:ahLst/>
            <a:cxnLst/>
            <a:rect l="0" t="0" r="r" b="b"/>
            <a:pathLst>
              <a:path w="4100" h="142" stroke="0" extrusionOk="0">
                <a:moveTo>
                  <a:pt x="4100" y="60"/>
                </a:moveTo>
                <a:cubicBezTo>
                  <a:pt x="4100" y="79"/>
                  <a:pt x="3884" y="98"/>
                  <a:pt x="3500" y="113"/>
                </a:cubicBezTo>
                <a:cubicBezTo>
                  <a:pt x="3116" y="128"/>
                  <a:pt x="2594" y="138"/>
                  <a:pt x="2050" y="141"/>
                </a:cubicBezTo>
                <a:cubicBezTo>
                  <a:pt x="918" y="147"/>
                  <a:pt x="0" y="120"/>
                  <a:pt x="0" y="82"/>
                </a:cubicBezTo>
                <a:cubicBezTo>
                  <a:pt x="0" y="63"/>
                  <a:pt x="216" y="44"/>
                  <a:pt x="600" y="29"/>
                </a:cubicBezTo>
                <a:cubicBezTo>
                  <a:pt x="984" y="14"/>
                  <a:pt x="1506" y="4"/>
                  <a:pt x="2050" y="1"/>
                </a:cubicBezTo>
                <a:cubicBezTo>
                  <a:pt x="3182" y="-5"/>
                  <a:pt x="4100" y="21"/>
                  <a:pt x="4100" y="60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04" name="shape-540"/>
          <p:cNvSpPr/>
          <p:nvPr/>
        </p:nvSpPr>
        <p:spPr>
          <a:xfrm>
            <a:off x="1538480" y="3860352"/>
            <a:ext cx="39049" cy="2166"/>
          </a:xfrm>
          <a:custGeom>
            <a:avLst/>
            <a:gdLst/>
            <a:ahLst/>
            <a:cxnLst/>
            <a:rect l="0" t="0" r="r" b="b"/>
            <a:pathLst>
              <a:path w="4100" h="227" stroke="0" extrusionOk="0">
                <a:moveTo>
                  <a:pt x="4100" y="85"/>
                </a:moveTo>
                <a:cubicBezTo>
                  <a:pt x="4100" y="146"/>
                  <a:pt x="3183" y="208"/>
                  <a:pt x="2051" y="224"/>
                </a:cubicBezTo>
                <a:cubicBezTo>
                  <a:pt x="919" y="239"/>
                  <a:pt x="1" y="203"/>
                  <a:pt x="0" y="142"/>
                </a:cubicBezTo>
                <a:cubicBezTo>
                  <a:pt x="-1" y="82"/>
                  <a:pt x="916" y="19"/>
                  <a:pt x="2048" y="4"/>
                </a:cubicBezTo>
                <a:cubicBezTo>
                  <a:pt x="3180" y="-12"/>
                  <a:pt x="4099" y="24"/>
                  <a:pt x="4100" y="85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05" name="shape-541"/>
          <p:cNvSpPr/>
          <p:nvPr/>
        </p:nvSpPr>
        <p:spPr>
          <a:xfrm>
            <a:off x="1924243" y="3860547"/>
            <a:ext cx="32762" cy="2158"/>
          </a:xfrm>
          <a:custGeom>
            <a:avLst/>
            <a:gdLst/>
            <a:ahLst/>
            <a:cxnLst/>
            <a:rect l="0" t="0" r="r" b="b"/>
            <a:pathLst>
              <a:path w="3440" h="227" stroke="0" extrusionOk="0">
                <a:moveTo>
                  <a:pt x="3440" y="86"/>
                </a:moveTo>
                <a:cubicBezTo>
                  <a:pt x="3440" y="115"/>
                  <a:pt x="3259" y="146"/>
                  <a:pt x="2937" y="172"/>
                </a:cubicBezTo>
                <a:cubicBezTo>
                  <a:pt x="2615" y="198"/>
                  <a:pt x="2178" y="216"/>
                  <a:pt x="1722" y="223"/>
                </a:cubicBezTo>
                <a:cubicBezTo>
                  <a:pt x="1265" y="230"/>
                  <a:pt x="828" y="226"/>
                  <a:pt x="505" y="210"/>
                </a:cubicBezTo>
                <a:cubicBezTo>
                  <a:pt x="182" y="195"/>
                  <a:pt x="0" y="169"/>
                  <a:pt x="0" y="140"/>
                </a:cubicBezTo>
                <a:cubicBezTo>
                  <a:pt x="-1" y="80"/>
                  <a:pt x="768" y="18"/>
                  <a:pt x="1718" y="3"/>
                </a:cubicBezTo>
                <a:cubicBezTo>
                  <a:pt x="2668" y="-12"/>
                  <a:pt x="3438" y="26"/>
                  <a:pt x="3440" y="86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06" name="shape-542"/>
          <p:cNvSpPr/>
          <p:nvPr/>
        </p:nvSpPr>
        <p:spPr>
          <a:xfrm>
            <a:off x="2255537" y="3860563"/>
            <a:ext cx="88167" cy="4221"/>
          </a:xfrm>
          <a:custGeom>
            <a:avLst/>
            <a:gdLst/>
            <a:ahLst/>
            <a:cxnLst/>
            <a:rect l="0" t="0" r="r" b="b"/>
            <a:pathLst>
              <a:path w="9256" h="443" stroke="0" extrusionOk="0">
                <a:moveTo>
                  <a:pt x="9256" y="92"/>
                </a:moveTo>
                <a:cubicBezTo>
                  <a:pt x="9259" y="192"/>
                  <a:pt x="7189" y="330"/>
                  <a:pt x="4633" y="401"/>
                </a:cubicBezTo>
                <a:cubicBezTo>
                  <a:pt x="3406" y="436"/>
                  <a:pt x="2228" y="450"/>
                  <a:pt x="1359" y="440"/>
                </a:cubicBezTo>
                <a:cubicBezTo>
                  <a:pt x="490" y="431"/>
                  <a:pt x="1" y="399"/>
                  <a:pt x="0" y="351"/>
                </a:cubicBezTo>
                <a:cubicBezTo>
                  <a:pt x="-3" y="251"/>
                  <a:pt x="2067" y="113"/>
                  <a:pt x="4623" y="42"/>
                </a:cubicBezTo>
                <a:cubicBezTo>
                  <a:pt x="5851" y="7"/>
                  <a:pt x="7028" y="-7"/>
                  <a:pt x="7897" y="3"/>
                </a:cubicBezTo>
                <a:cubicBezTo>
                  <a:pt x="8766" y="12"/>
                  <a:pt x="9255" y="45"/>
                  <a:pt x="9256" y="92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07" name="shape-543"/>
          <p:cNvSpPr/>
          <p:nvPr/>
        </p:nvSpPr>
        <p:spPr>
          <a:xfrm>
            <a:off x="2634250" y="3860603"/>
            <a:ext cx="90837" cy="4330"/>
          </a:xfrm>
          <a:custGeom>
            <a:avLst/>
            <a:gdLst/>
            <a:ahLst/>
            <a:cxnLst/>
            <a:rect l="0" t="0" r="r" b="b"/>
            <a:pathLst>
              <a:path w="9537" h="455" stroke="0" extrusionOk="0">
                <a:moveTo>
                  <a:pt x="9537" y="102"/>
                </a:moveTo>
                <a:cubicBezTo>
                  <a:pt x="9538" y="153"/>
                  <a:pt x="9037" y="214"/>
                  <a:pt x="8144" y="273"/>
                </a:cubicBezTo>
                <a:cubicBezTo>
                  <a:pt x="7250" y="332"/>
                  <a:pt x="6038" y="384"/>
                  <a:pt x="4773" y="417"/>
                </a:cubicBezTo>
                <a:cubicBezTo>
                  <a:pt x="3509" y="450"/>
                  <a:pt x="2295" y="462"/>
                  <a:pt x="1400" y="450"/>
                </a:cubicBezTo>
                <a:cubicBezTo>
                  <a:pt x="505" y="438"/>
                  <a:pt x="1" y="403"/>
                  <a:pt x="0" y="352"/>
                </a:cubicBezTo>
                <a:cubicBezTo>
                  <a:pt x="-3" y="247"/>
                  <a:pt x="2130" y="106"/>
                  <a:pt x="4763" y="37"/>
                </a:cubicBezTo>
                <a:cubicBezTo>
                  <a:pt x="7397" y="-32"/>
                  <a:pt x="9534" y="-2"/>
                  <a:pt x="9537" y="102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08" name="shape-544"/>
          <p:cNvSpPr/>
          <p:nvPr/>
        </p:nvSpPr>
        <p:spPr>
          <a:xfrm>
            <a:off x="3067050" y="3859900"/>
            <a:ext cx="32789" cy="3965"/>
          </a:xfrm>
          <a:custGeom>
            <a:avLst/>
            <a:gdLst/>
            <a:ahLst/>
            <a:cxnLst/>
            <a:rect l="0" t="0" r="r" b="b"/>
            <a:pathLst>
              <a:path w="3442" h="416" stroke="0" extrusionOk="0">
                <a:moveTo>
                  <a:pt x="0" y="271"/>
                </a:moveTo>
                <a:quadBezTo>
                  <a:pt x="1690" y="-139"/>
                  <a:pt x="3360" y="71"/>
                </a:quadBezTo>
                <a:cubicBezTo>
                  <a:pt x="3405" y="76"/>
                  <a:pt x="3440" y="114"/>
                  <a:pt x="3442" y="158"/>
                </a:cubicBezTo>
                <a:cubicBezTo>
                  <a:pt x="3445" y="203"/>
                  <a:pt x="3414" y="243"/>
                  <a:pt x="3370" y="251"/>
                </a:cubicBezTo>
                <a:quadBezTo>
                  <a:pt x="1740" y="571"/>
                  <a:pt x="0" y="271"/>
                </a:quad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09" name="shape-545"/>
          <p:cNvSpPr/>
          <p:nvPr/>
        </p:nvSpPr>
        <p:spPr>
          <a:xfrm>
            <a:off x="3448051" y="3860283"/>
            <a:ext cx="37718" cy="2876"/>
          </a:xfrm>
          <a:custGeom>
            <a:avLst/>
            <a:gdLst/>
            <a:ahLst/>
            <a:cxnLst/>
            <a:rect l="0" t="0" r="r" b="b"/>
            <a:pathLst>
              <a:path w="3960" h="302" stroke="0" extrusionOk="0">
                <a:moveTo>
                  <a:pt x="3960" y="134"/>
                </a:moveTo>
                <a:cubicBezTo>
                  <a:pt x="3961" y="217"/>
                  <a:pt x="3075" y="291"/>
                  <a:pt x="1981" y="301"/>
                </a:cubicBezTo>
                <a:cubicBezTo>
                  <a:pt x="1456" y="306"/>
                  <a:pt x="952" y="294"/>
                  <a:pt x="581" y="269"/>
                </a:cubicBezTo>
                <a:cubicBezTo>
                  <a:pt x="209" y="244"/>
                  <a:pt x="0" y="208"/>
                  <a:pt x="0" y="168"/>
                </a:cubicBezTo>
                <a:cubicBezTo>
                  <a:pt x="-1" y="85"/>
                  <a:pt x="885" y="11"/>
                  <a:pt x="1979" y="1"/>
                </a:cubicBezTo>
                <a:cubicBezTo>
                  <a:pt x="2504" y="-4"/>
                  <a:pt x="3008" y="8"/>
                  <a:pt x="3379" y="33"/>
                </a:cubicBezTo>
                <a:cubicBezTo>
                  <a:pt x="3751" y="58"/>
                  <a:pt x="3960" y="94"/>
                  <a:pt x="3960" y="134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10" name="shape-546"/>
          <p:cNvSpPr/>
          <p:nvPr/>
        </p:nvSpPr>
        <p:spPr>
          <a:xfrm>
            <a:off x="3778682" y="3860500"/>
            <a:ext cx="90067" cy="4347"/>
          </a:xfrm>
          <a:custGeom>
            <a:avLst/>
            <a:gdLst/>
            <a:ahLst/>
            <a:cxnLst/>
            <a:rect l="0" t="0" r="r" b="b"/>
            <a:pathLst>
              <a:path w="9456" h="456" stroke="0" extrusionOk="0">
                <a:moveTo>
                  <a:pt x="9456" y="88"/>
                </a:moveTo>
                <a:cubicBezTo>
                  <a:pt x="9457" y="136"/>
                  <a:pt x="8961" y="196"/>
                  <a:pt x="8075" y="256"/>
                </a:cubicBezTo>
                <a:cubicBezTo>
                  <a:pt x="7189" y="316"/>
                  <a:pt x="5987" y="371"/>
                  <a:pt x="4733" y="408"/>
                </a:cubicBezTo>
                <a:cubicBezTo>
                  <a:pt x="3479" y="445"/>
                  <a:pt x="2276" y="462"/>
                  <a:pt x="1388" y="455"/>
                </a:cubicBezTo>
                <a:cubicBezTo>
                  <a:pt x="501" y="447"/>
                  <a:pt x="1" y="416"/>
                  <a:pt x="0" y="369"/>
                </a:cubicBezTo>
                <a:cubicBezTo>
                  <a:pt x="-1" y="321"/>
                  <a:pt x="495" y="260"/>
                  <a:pt x="1381" y="200"/>
                </a:cubicBezTo>
                <a:cubicBezTo>
                  <a:pt x="2267" y="140"/>
                  <a:pt x="3469" y="85"/>
                  <a:pt x="4723" y="48"/>
                </a:cubicBezTo>
                <a:cubicBezTo>
                  <a:pt x="5977" y="11"/>
                  <a:pt x="7180" y="-6"/>
                  <a:pt x="8067" y="2"/>
                </a:cubicBezTo>
                <a:cubicBezTo>
                  <a:pt x="8955" y="9"/>
                  <a:pt x="9455" y="40"/>
                  <a:pt x="9456" y="88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11" name="shape-547"/>
          <p:cNvSpPr/>
          <p:nvPr/>
        </p:nvSpPr>
        <p:spPr>
          <a:xfrm>
            <a:off x="4209862" y="3860172"/>
            <a:ext cx="35810" cy="3287"/>
          </a:xfrm>
          <a:custGeom>
            <a:avLst/>
            <a:gdLst/>
            <a:ahLst/>
            <a:cxnLst/>
            <a:rect l="0" t="0" r="r" b="b"/>
            <a:pathLst>
              <a:path w="3760" h="345" stroke="0" extrusionOk="0">
                <a:moveTo>
                  <a:pt x="3760" y="143"/>
                </a:moveTo>
                <a:cubicBezTo>
                  <a:pt x="3760" y="188"/>
                  <a:pt x="3563" y="234"/>
                  <a:pt x="3211" y="272"/>
                </a:cubicBezTo>
                <a:cubicBezTo>
                  <a:pt x="2859" y="309"/>
                  <a:pt x="2381" y="335"/>
                  <a:pt x="1882" y="343"/>
                </a:cubicBezTo>
                <a:cubicBezTo>
                  <a:pt x="844" y="359"/>
                  <a:pt x="2" y="296"/>
                  <a:pt x="0" y="202"/>
                </a:cubicBezTo>
                <a:cubicBezTo>
                  <a:pt x="-1" y="157"/>
                  <a:pt x="197" y="111"/>
                  <a:pt x="549" y="73"/>
                </a:cubicBezTo>
                <a:cubicBezTo>
                  <a:pt x="901" y="36"/>
                  <a:pt x="1379" y="10"/>
                  <a:pt x="1877" y="3"/>
                </a:cubicBezTo>
                <a:cubicBezTo>
                  <a:pt x="2915" y="-14"/>
                  <a:pt x="3758" y="49"/>
                  <a:pt x="3760" y="143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12" name="shape-548"/>
          <p:cNvSpPr/>
          <p:nvPr/>
        </p:nvSpPr>
        <p:spPr>
          <a:xfrm>
            <a:off x="4586573" y="3860673"/>
            <a:ext cx="37910" cy="1143"/>
          </a:xfrm>
          <a:custGeom>
            <a:avLst/>
            <a:gdLst/>
            <a:ahLst/>
            <a:cxnLst/>
            <a:rect l="0" t="0" r="r" b="b"/>
            <a:pathLst>
              <a:path w="3980" h="120" stroke="0" extrusionOk="0">
                <a:moveTo>
                  <a:pt x="3980" y="60"/>
                </a:moveTo>
                <a:cubicBezTo>
                  <a:pt x="3980" y="93"/>
                  <a:pt x="3089" y="120"/>
                  <a:pt x="1990" y="120"/>
                </a:cubicBezTo>
                <a:cubicBezTo>
                  <a:pt x="891" y="120"/>
                  <a:pt x="0" y="93"/>
                  <a:pt x="0" y="60"/>
                </a:cubicBezTo>
                <a:cubicBezTo>
                  <a:pt x="0" y="27"/>
                  <a:pt x="891" y="0"/>
                  <a:pt x="1990" y="0"/>
                </a:cubicBezTo>
                <a:cubicBezTo>
                  <a:pt x="3089" y="0"/>
                  <a:pt x="3980" y="27"/>
                  <a:pt x="3980" y="60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13" name="shape-549"/>
          <p:cNvSpPr/>
          <p:nvPr/>
        </p:nvSpPr>
        <p:spPr>
          <a:xfrm>
            <a:off x="4957286" y="3860575"/>
            <a:ext cx="36004" cy="1340"/>
          </a:xfrm>
          <a:custGeom>
            <a:avLst/>
            <a:gdLst/>
            <a:ahLst/>
            <a:cxnLst/>
            <a:rect l="0" t="0" r="r" b="b"/>
            <a:pathLst>
              <a:path w="3780" h="141" stroke="0" extrusionOk="0">
                <a:moveTo>
                  <a:pt x="3780" y="64"/>
                </a:moveTo>
                <a:cubicBezTo>
                  <a:pt x="3780" y="82"/>
                  <a:pt x="3581" y="101"/>
                  <a:pt x="3227" y="115"/>
                </a:cubicBezTo>
                <a:cubicBezTo>
                  <a:pt x="2872" y="130"/>
                  <a:pt x="2392" y="139"/>
                  <a:pt x="1890" y="140"/>
                </a:cubicBezTo>
                <a:cubicBezTo>
                  <a:pt x="1389" y="142"/>
                  <a:pt x="908" y="136"/>
                  <a:pt x="554" y="124"/>
                </a:cubicBezTo>
                <a:cubicBezTo>
                  <a:pt x="199" y="113"/>
                  <a:pt x="0" y="95"/>
                  <a:pt x="0" y="77"/>
                </a:cubicBezTo>
                <a:cubicBezTo>
                  <a:pt x="0" y="58"/>
                  <a:pt x="199" y="40"/>
                  <a:pt x="553" y="25"/>
                </a:cubicBezTo>
                <a:cubicBezTo>
                  <a:pt x="908" y="11"/>
                  <a:pt x="1388" y="2"/>
                  <a:pt x="1890" y="0"/>
                </a:cubicBezTo>
                <a:cubicBezTo>
                  <a:pt x="2391" y="-1"/>
                  <a:pt x="2872" y="4"/>
                  <a:pt x="3226" y="16"/>
                </a:cubicBezTo>
                <a:cubicBezTo>
                  <a:pt x="3581" y="28"/>
                  <a:pt x="3780" y="45"/>
                  <a:pt x="3780" y="64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14" name="shape-550"/>
          <p:cNvSpPr/>
          <p:nvPr/>
        </p:nvSpPr>
        <p:spPr>
          <a:xfrm>
            <a:off x="1117774" y="3861872"/>
            <a:ext cx="27417" cy="3408"/>
          </a:xfrm>
          <a:custGeom>
            <a:avLst/>
            <a:gdLst/>
            <a:ahLst/>
            <a:cxnLst/>
            <a:rect l="0" t="0" r="r" b="b"/>
            <a:pathLst>
              <a:path w="2878" h="358" stroke="0" extrusionOk="0">
                <a:moveTo>
                  <a:pt x="148" y="4"/>
                </a:moveTo>
                <a:quadBezTo>
                  <a:pt x="268" y="-26"/>
                  <a:pt x="2878" y="164"/>
                </a:quadBezTo>
                <a:quadBezTo>
                  <a:pt x="2868" y="164"/>
                  <a:pt x="2868" y="174"/>
                </a:quadBezTo>
                <a:quadBezTo>
                  <a:pt x="288" y="384"/>
                  <a:pt x="148" y="354"/>
                </a:quadBezTo>
                <a:cubicBezTo>
                  <a:pt x="63" y="340"/>
                  <a:pt x="0" y="267"/>
                  <a:pt x="0" y="180"/>
                </a:cubicBezTo>
                <a:cubicBezTo>
                  <a:pt x="0" y="93"/>
                  <a:pt x="63" y="19"/>
                  <a:pt x="148" y="4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15" name="shape-551"/>
          <p:cNvSpPr/>
          <p:nvPr/>
        </p:nvSpPr>
        <p:spPr>
          <a:xfrm>
            <a:off x="1492901" y="3859497"/>
            <a:ext cx="29514" cy="6558"/>
          </a:xfrm>
          <a:custGeom>
            <a:avLst/>
            <a:gdLst/>
            <a:ahLst/>
            <a:cxnLst/>
            <a:rect l="0" t="0" r="r" b="b"/>
            <a:pathLst>
              <a:path w="3099" h="689" stroke="0" extrusionOk="0">
                <a:moveTo>
                  <a:pt x="2825" y="614"/>
                </a:moveTo>
                <a:quadBezTo>
                  <a:pt x="1355" y="763"/>
                  <a:pt x="335" y="614"/>
                </a:quadBezTo>
                <a:quadBezTo>
                  <a:pt x="-235" y="524"/>
                  <a:pt x="165" y="434"/>
                </a:quadBezTo>
                <a:quadBezTo>
                  <a:pt x="2305" y="-76"/>
                  <a:pt x="2845" y="13"/>
                </a:quadBezTo>
                <a:cubicBezTo>
                  <a:pt x="2995" y="38"/>
                  <a:pt x="3103" y="170"/>
                  <a:pt x="3098" y="322"/>
                </a:cubicBezTo>
                <a:cubicBezTo>
                  <a:pt x="3093" y="473"/>
                  <a:pt x="2976" y="598"/>
                  <a:pt x="2825" y="614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16" name="shape-552"/>
          <p:cNvSpPr/>
          <p:nvPr/>
        </p:nvSpPr>
        <p:spPr>
          <a:xfrm>
            <a:off x="1877473" y="3860176"/>
            <a:ext cx="30962" cy="5750"/>
          </a:xfrm>
          <a:custGeom>
            <a:avLst/>
            <a:gdLst/>
            <a:ahLst/>
            <a:cxnLst/>
            <a:rect l="0" t="0" r="r" b="b"/>
            <a:pathLst>
              <a:path w="3251" h="604" stroke="0" extrusionOk="0">
                <a:moveTo>
                  <a:pt x="3010" y="602"/>
                </a:moveTo>
                <a:quadBezTo>
                  <a:pt x="2900" y="622"/>
                  <a:pt x="200" y="372"/>
                </a:quadBezTo>
                <a:quadBezTo>
                  <a:pt x="100" y="372"/>
                  <a:pt x="0" y="362"/>
                </a:quadBezTo>
                <a:quadBezTo>
                  <a:pt x="2700" y="-28"/>
                  <a:pt x="2980" y="2"/>
                </a:quadBezTo>
                <a:cubicBezTo>
                  <a:pt x="3128" y="19"/>
                  <a:pt x="3243" y="141"/>
                  <a:pt x="3250" y="290"/>
                </a:cubicBezTo>
                <a:cubicBezTo>
                  <a:pt x="3258" y="439"/>
                  <a:pt x="3156" y="571"/>
                  <a:pt x="3010" y="602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17" name="shape-553"/>
          <p:cNvSpPr/>
          <p:nvPr/>
        </p:nvSpPr>
        <p:spPr>
          <a:xfrm>
            <a:off x="3018560" y="3861444"/>
            <a:ext cx="48490" cy="3636"/>
          </a:xfrm>
          <a:custGeom>
            <a:avLst/>
            <a:gdLst/>
            <a:ahLst/>
            <a:cxnLst/>
            <a:rect l="0" t="0" r="r" b="b"/>
            <a:pathLst>
              <a:path w="5091" h="382" stroke="0" extrusionOk="0">
                <a:moveTo>
                  <a:pt x="5091" y="109"/>
                </a:moveTo>
                <a:quadBezTo>
                  <a:pt x="2661" y="549"/>
                  <a:pt x="31" y="279"/>
                </a:quadBezTo>
                <a:cubicBezTo>
                  <a:pt x="13" y="277"/>
                  <a:pt x="0" y="262"/>
                  <a:pt x="0" y="245"/>
                </a:cubicBezTo>
                <a:cubicBezTo>
                  <a:pt x="0" y="227"/>
                  <a:pt x="13" y="212"/>
                  <a:pt x="31" y="209"/>
                </a:cubicBezTo>
                <a:quadBezTo>
                  <a:pt x="2531" y="-151"/>
                  <a:pt x="5091" y="109"/>
                </a:quad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18" name="shape-554"/>
          <p:cNvSpPr/>
          <p:nvPr/>
        </p:nvSpPr>
        <p:spPr>
          <a:xfrm>
            <a:off x="3399476" y="3862035"/>
            <a:ext cx="41331" cy="2420"/>
          </a:xfrm>
          <a:custGeom>
            <a:avLst/>
            <a:gdLst/>
            <a:ahLst/>
            <a:cxnLst/>
            <a:rect l="0" t="0" r="r" b="b"/>
            <a:pathLst>
              <a:path w="4339" h="254" stroke="0" extrusionOk="0">
                <a:moveTo>
                  <a:pt x="4339" y="85"/>
                </a:moveTo>
                <a:cubicBezTo>
                  <a:pt x="4340" y="117"/>
                  <a:pt x="4112" y="152"/>
                  <a:pt x="3705" y="182"/>
                </a:cubicBezTo>
                <a:cubicBezTo>
                  <a:pt x="3299" y="213"/>
                  <a:pt x="2747" y="236"/>
                  <a:pt x="2172" y="247"/>
                </a:cubicBezTo>
                <a:cubicBezTo>
                  <a:pt x="1596" y="258"/>
                  <a:pt x="1044" y="256"/>
                  <a:pt x="637" y="241"/>
                </a:cubicBezTo>
                <a:cubicBezTo>
                  <a:pt x="230" y="227"/>
                  <a:pt x="1" y="201"/>
                  <a:pt x="0" y="169"/>
                </a:cubicBezTo>
                <a:cubicBezTo>
                  <a:pt x="-1" y="102"/>
                  <a:pt x="969" y="30"/>
                  <a:pt x="2167" y="7"/>
                </a:cubicBezTo>
                <a:cubicBezTo>
                  <a:pt x="3365" y="-16"/>
                  <a:pt x="4338" y="19"/>
                  <a:pt x="4339" y="85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19" name="shape-555"/>
          <p:cNvSpPr/>
          <p:nvPr/>
        </p:nvSpPr>
        <p:spPr>
          <a:xfrm>
            <a:off x="4162907" y="3861543"/>
            <a:ext cx="44756" cy="3212"/>
          </a:xfrm>
          <a:custGeom>
            <a:avLst/>
            <a:gdLst/>
            <a:ahLst/>
            <a:cxnLst/>
            <a:rect l="0" t="0" r="r" b="b"/>
            <a:pathLst>
              <a:path w="4699" h="337" stroke="0" extrusionOk="0">
                <a:moveTo>
                  <a:pt x="4699" y="115"/>
                </a:moveTo>
                <a:cubicBezTo>
                  <a:pt x="4700" y="158"/>
                  <a:pt x="4453" y="204"/>
                  <a:pt x="4013" y="244"/>
                </a:cubicBezTo>
                <a:cubicBezTo>
                  <a:pt x="3573" y="284"/>
                  <a:pt x="2976" y="314"/>
                  <a:pt x="2353" y="329"/>
                </a:cubicBezTo>
                <a:cubicBezTo>
                  <a:pt x="1730" y="343"/>
                  <a:pt x="1132" y="339"/>
                  <a:pt x="691" y="319"/>
                </a:cubicBezTo>
                <a:cubicBezTo>
                  <a:pt x="249" y="299"/>
                  <a:pt x="1" y="264"/>
                  <a:pt x="0" y="222"/>
                </a:cubicBezTo>
                <a:cubicBezTo>
                  <a:pt x="-2" y="134"/>
                  <a:pt x="1048" y="38"/>
                  <a:pt x="2346" y="9"/>
                </a:cubicBezTo>
                <a:cubicBezTo>
                  <a:pt x="3643" y="-21"/>
                  <a:pt x="4697" y="27"/>
                  <a:pt x="4699" y="115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20" name="shape-556"/>
          <p:cNvSpPr/>
          <p:nvPr/>
        </p:nvSpPr>
        <p:spPr>
          <a:xfrm>
            <a:off x="4544854" y="3863149"/>
            <a:ext cx="15621" cy="763"/>
          </a:xfrm>
          <a:custGeom>
            <a:avLst/>
            <a:gdLst/>
            <a:ahLst/>
            <a:cxnLst/>
            <a:rect l="0" t="0" r="r" b="b"/>
            <a:pathLst>
              <a:path w="1640" h="80" stroke="0" extrusionOk="0">
                <a:moveTo>
                  <a:pt x="1640" y="39"/>
                </a:moveTo>
                <a:cubicBezTo>
                  <a:pt x="1640" y="49"/>
                  <a:pt x="1554" y="60"/>
                  <a:pt x="1400" y="67"/>
                </a:cubicBezTo>
                <a:cubicBezTo>
                  <a:pt x="1246" y="75"/>
                  <a:pt x="1038" y="80"/>
                  <a:pt x="820" y="80"/>
                </a:cubicBezTo>
                <a:cubicBezTo>
                  <a:pt x="603" y="80"/>
                  <a:pt x="394" y="77"/>
                  <a:pt x="240" y="69"/>
                </a:cubicBezTo>
                <a:cubicBezTo>
                  <a:pt x="86" y="62"/>
                  <a:pt x="0" y="52"/>
                  <a:pt x="0" y="41"/>
                </a:cubicBezTo>
                <a:cubicBezTo>
                  <a:pt x="0" y="31"/>
                  <a:pt x="86" y="21"/>
                  <a:pt x="240" y="13"/>
                </a:cubicBezTo>
                <a:cubicBezTo>
                  <a:pt x="394" y="5"/>
                  <a:pt x="602" y="0"/>
                  <a:pt x="820" y="0"/>
                </a:cubicBezTo>
                <a:cubicBezTo>
                  <a:pt x="1037" y="0"/>
                  <a:pt x="1246" y="3"/>
                  <a:pt x="1400" y="11"/>
                </a:cubicBezTo>
                <a:cubicBezTo>
                  <a:pt x="1554" y="18"/>
                  <a:pt x="1640" y="28"/>
                  <a:pt x="1640" y="39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21" name="bf-33"/>
          <p:cNvSpPr/>
          <p:nvPr/>
        </p:nvSpPr>
        <p:spPr>
          <a:xfrm>
            <a:off x="9172765" y="3868007"/>
            <a:ext cx="327868" cy="85356"/>
          </a:xfrm>
          <a:custGeom>
            <a:avLst/>
            <a:gdLst/>
            <a:ahLst/>
            <a:cxnLst/>
            <a:rect l="0" t="0" r="r" b="b"/>
            <a:pathLst>
              <a:path w="34422" h="8961" stroke="1" extrusionOk="0">
                <a:moveTo>
                  <a:pt x="5990" y="1040"/>
                </a:moveTo>
                <a:lnTo>
                  <a:pt x="1680" y="1040"/>
                </a:lnTo>
                <a:cubicBezTo>
                  <a:pt x="1409" y="1040"/>
                  <a:pt x="1190" y="1259"/>
                  <a:pt x="1190" y="1530"/>
                </a:cubicBezTo>
                <a:lnTo>
                  <a:pt x="1190" y="3200"/>
                </a:lnTo>
                <a:cubicBezTo>
                  <a:pt x="1190" y="3482"/>
                  <a:pt x="1418" y="3710"/>
                  <a:pt x="1700" y="3710"/>
                </a:cubicBezTo>
                <a:lnTo>
                  <a:pt x="5560" y="3710"/>
                </a:lnTo>
                <a:cubicBezTo>
                  <a:pt x="5781" y="3710"/>
                  <a:pt x="5960" y="3889"/>
                  <a:pt x="5960" y="4110"/>
                </a:cubicBezTo>
                <a:lnTo>
                  <a:pt x="5960" y="4360"/>
                </a:lnTo>
                <a:cubicBezTo>
                  <a:pt x="5960" y="4542"/>
                  <a:pt x="5812" y="4690"/>
                  <a:pt x="5630" y="4690"/>
                </a:cubicBezTo>
                <a:lnTo>
                  <a:pt x="1710" y="4690"/>
                </a:lnTo>
                <a:cubicBezTo>
                  <a:pt x="1434" y="4690"/>
                  <a:pt x="1210" y="4914"/>
                  <a:pt x="1210" y="5190"/>
                </a:cubicBezTo>
                <a:lnTo>
                  <a:pt x="1210" y="7310"/>
                </a:lnTo>
                <a:cubicBezTo>
                  <a:pt x="1210" y="7429"/>
                  <a:pt x="1257" y="7544"/>
                  <a:pt x="1342" y="7628"/>
                </a:cubicBezTo>
                <a:cubicBezTo>
                  <a:pt x="1426" y="7713"/>
                  <a:pt x="1541" y="7760"/>
                  <a:pt x="1660" y="7760"/>
                </a:cubicBezTo>
                <a:lnTo>
                  <a:pt x="6120" y="7760"/>
                </a:lnTo>
                <a:cubicBezTo>
                  <a:pt x="6244" y="7760"/>
                  <a:pt x="6355" y="7846"/>
                  <a:pt x="6390" y="7970"/>
                </a:cubicBezTo>
                <a:lnTo>
                  <a:pt x="6510" y="8390"/>
                </a:lnTo>
                <a:cubicBezTo>
                  <a:pt x="6536" y="8485"/>
                  <a:pt x="6516" y="8587"/>
                  <a:pt x="6455" y="8666"/>
                </a:cubicBezTo>
                <a:cubicBezTo>
                  <a:pt x="6394" y="8744"/>
                  <a:pt x="6300" y="8790"/>
                  <a:pt x="6200" y="8790"/>
                </a:cubicBezTo>
                <a:lnTo>
                  <a:pt x="1110" y="8800"/>
                </a:lnTo>
                <a:cubicBezTo>
                  <a:pt x="867" y="8914"/>
                  <a:pt x="582" y="8896"/>
                  <a:pt x="356" y="8751"/>
                </a:cubicBezTo>
                <a:cubicBezTo>
                  <a:pt x="130" y="8607"/>
                  <a:pt x="-4" y="8357"/>
                  <a:pt x="0" y="8090"/>
                </a:cubicBezTo>
                <a:lnTo>
                  <a:pt x="90" y="920"/>
                </a:lnTo>
                <a:cubicBezTo>
                  <a:pt x="96" y="410"/>
                  <a:pt x="510" y="0"/>
                  <a:pt x="1020" y="0"/>
                </a:cubicBezTo>
                <a:lnTo>
                  <a:pt x="6040" y="0"/>
                </a:lnTo>
                <a:cubicBezTo>
                  <a:pt x="6125" y="0"/>
                  <a:pt x="6206" y="34"/>
                  <a:pt x="6266" y="94"/>
                </a:cubicBezTo>
                <a:cubicBezTo>
                  <a:pt x="6326" y="154"/>
                  <a:pt x="6360" y="235"/>
                  <a:pt x="6360" y="320"/>
                </a:cubicBezTo>
                <a:lnTo>
                  <a:pt x="6360" y="670"/>
                </a:lnTo>
                <a:cubicBezTo>
                  <a:pt x="6360" y="874"/>
                  <a:pt x="6194" y="1040"/>
                  <a:pt x="5990" y="1040"/>
                </a:cubicBezTo>
                <a:close/>
                <a:moveTo>
                  <a:pt x="18770" y="2161"/>
                </a:moveTo>
                <a:cubicBezTo>
                  <a:pt x="18771" y="2284"/>
                  <a:pt x="18834" y="2398"/>
                  <a:pt x="18937" y="2465"/>
                </a:cubicBezTo>
                <a:cubicBezTo>
                  <a:pt x="19040" y="2531"/>
                  <a:pt x="19169" y="2539"/>
                  <a:pt x="19279" y="2487"/>
                </a:cubicBezTo>
                <a:cubicBezTo>
                  <a:pt x="23508" y="501"/>
                  <a:pt x="23471" y="6024"/>
                  <a:pt x="22303" y="8285"/>
                </a:cubicBezTo>
                <a:cubicBezTo>
                  <a:pt x="22132" y="8616"/>
                  <a:pt x="21789" y="8825"/>
                  <a:pt x="21411" y="8829"/>
                </a:cubicBezTo>
                <a:lnTo>
                  <a:pt x="18411" y="8856"/>
                </a:lnTo>
                <a:cubicBezTo>
                  <a:pt x="18024" y="8859"/>
                  <a:pt x="17707" y="8548"/>
                  <a:pt x="17704" y="8161"/>
                </a:cubicBezTo>
                <a:lnTo>
                  <a:pt x="17635" y="554"/>
                </a:lnTo>
                <a:cubicBezTo>
                  <a:pt x="17634" y="438"/>
                  <a:pt x="17678" y="326"/>
                  <a:pt x="17757" y="243"/>
                </a:cubicBezTo>
                <a:cubicBezTo>
                  <a:pt x="17837" y="160"/>
                  <a:pt x="17946" y="113"/>
                  <a:pt x="18059" y="112"/>
                </a:cubicBezTo>
                <a:lnTo>
                  <a:pt x="18361" y="109"/>
                </a:lnTo>
                <a:cubicBezTo>
                  <a:pt x="18576" y="107"/>
                  <a:pt x="18752" y="280"/>
                  <a:pt x="18754" y="495"/>
                </a:cubicBezTo>
                <a:lnTo>
                  <a:pt x="18770" y="2161"/>
                </a:lnTo>
                <a:close/>
                <a:moveTo>
                  <a:pt x="16201" y="8143"/>
                </a:moveTo>
                <a:cubicBezTo>
                  <a:pt x="16201" y="8391"/>
                  <a:pt x="15996" y="8593"/>
                  <a:pt x="15742" y="8593"/>
                </a:cubicBezTo>
                <a:lnTo>
                  <a:pt x="15498" y="8594"/>
                </a:lnTo>
                <a:cubicBezTo>
                  <a:pt x="15307" y="8594"/>
                  <a:pt x="15151" y="8443"/>
                  <a:pt x="15151" y="8256"/>
                </a:cubicBezTo>
                <a:lnTo>
                  <a:pt x="15147" y="4403"/>
                </a:lnTo>
                <a:cubicBezTo>
                  <a:pt x="15146" y="3770"/>
                  <a:pt x="14669" y="3241"/>
                  <a:pt x="14040" y="3174"/>
                </a:cubicBezTo>
                <a:cubicBezTo>
                  <a:pt x="13412" y="3107"/>
                  <a:pt x="12833" y="3525"/>
                  <a:pt x="12699" y="4143"/>
                </a:cubicBezTo>
                <a:quadBezTo>
                  <a:pt x="12298" y="5962"/>
                  <a:pt x="12544" y="8137"/>
                </a:quadBezTo>
                <a:cubicBezTo>
                  <a:pt x="12556" y="8257"/>
                  <a:pt x="12517" y="8377"/>
                  <a:pt x="12437" y="8466"/>
                </a:cubicBezTo>
                <a:cubicBezTo>
                  <a:pt x="12357" y="8556"/>
                  <a:pt x="12243" y="8607"/>
                  <a:pt x="12123" y="8607"/>
                </a:cubicBezTo>
                <a:lnTo>
                  <a:pt x="11841" y="8607"/>
                </a:lnTo>
                <a:cubicBezTo>
                  <a:pt x="11737" y="8607"/>
                  <a:pt x="11637" y="8567"/>
                  <a:pt x="11563" y="8495"/>
                </a:cubicBezTo>
                <a:cubicBezTo>
                  <a:pt x="11489" y="8423"/>
                  <a:pt x="11447" y="8325"/>
                  <a:pt x="11447" y="8223"/>
                </a:cubicBezTo>
                <a:lnTo>
                  <a:pt x="11443" y="4294"/>
                </a:lnTo>
                <a:cubicBezTo>
                  <a:pt x="11442" y="3724"/>
                  <a:pt x="10984" y="3263"/>
                  <a:pt x="10420" y="3264"/>
                </a:cubicBezTo>
                <a:lnTo>
                  <a:pt x="9998" y="3264"/>
                </a:lnTo>
                <a:cubicBezTo>
                  <a:pt x="9674" y="3265"/>
                  <a:pt x="9364" y="3394"/>
                  <a:pt x="9136" y="3625"/>
                </a:cubicBezTo>
                <a:cubicBezTo>
                  <a:pt x="8908" y="3856"/>
                  <a:pt x="8780" y="4168"/>
                  <a:pt x="8780" y="4494"/>
                </a:cubicBezTo>
                <a:lnTo>
                  <a:pt x="8784" y="8235"/>
                </a:lnTo>
                <a:cubicBezTo>
                  <a:pt x="8784" y="8417"/>
                  <a:pt x="8638" y="8564"/>
                  <a:pt x="8456" y="8564"/>
                </a:cubicBezTo>
                <a:lnTo>
                  <a:pt x="8119" y="8564"/>
                </a:lnTo>
                <a:cubicBezTo>
                  <a:pt x="8014" y="8564"/>
                  <a:pt x="7914" y="8523"/>
                  <a:pt x="7840" y="8449"/>
                </a:cubicBezTo>
                <a:cubicBezTo>
                  <a:pt x="7766" y="8375"/>
                  <a:pt x="7725" y="8275"/>
                  <a:pt x="7724" y="8171"/>
                </a:cubicBezTo>
                <a:lnTo>
                  <a:pt x="7718" y="2779"/>
                </a:lnTo>
                <a:cubicBezTo>
                  <a:pt x="7718" y="2635"/>
                  <a:pt x="7788" y="2499"/>
                  <a:pt x="7905" y="2415"/>
                </a:cubicBezTo>
                <a:cubicBezTo>
                  <a:pt x="8022" y="2331"/>
                  <a:pt x="8173" y="2309"/>
                  <a:pt x="8309" y="2357"/>
                </a:cubicBezTo>
                <a:cubicBezTo>
                  <a:pt x="9585" y="2805"/>
                  <a:pt x="10737" y="1641"/>
                  <a:pt x="11938" y="2653"/>
                </a:cubicBezTo>
                <a:quadBezTo>
                  <a:pt x="12351" y="2999"/>
                  <a:pt x="13082" y="2473"/>
                </a:quadBezTo>
                <a:cubicBezTo>
                  <a:pt x="14234" y="1619"/>
                  <a:pt x="15979" y="2264"/>
                  <a:pt x="16112" y="3792"/>
                </a:cubicBezTo>
                <a:quadBezTo>
                  <a:pt x="16254" y="5461"/>
                  <a:pt x="16201" y="8143"/>
                </a:quadBezTo>
                <a:close/>
                <a:moveTo>
                  <a:pt x="29061" y="6967"/>
                </a:moveTo>
                <a:cubicBezTo>
                  <a:pt x="29364" y="6897"/>
                  <a:pt x="29671" y="7059"/>
                  <a:pt x="29786" y="7347"/>
                </a:cubicBezTo>
                <a:cubicBezTo>
                  <a:pt x="29902" y="7635"/>
                  <a:pt x="29790" y="7965"/>
                  <a:pt x="29523" y="8124"/>
                </a:cubicBezTo>
                <a:cubicBezTo>
                  <a:pt x="23082" y="11965"/>
                  <a:pt x="22276" y="1286"/>
                  <a:pt x="28149" y="2327"/>
                </a:cubicBezTo>
                <a:cubicBezTo>
                  <a:pt x="28876" y="2460"/>
                  <a:pt x="29462" y="2998"/>
                  <a:pt x="29654" y="3710"/>
                </a:cubicBezTo>
                <a:lnTo>
                  <a:pt x="30025" y="5123"/>
                </a:lnTo>
                <a:cubicBezTo>
                  <a:pt x="30079" y="5325"/>
                  <a:pt x="30036" y="5540"/>
                  <a:pt x="29909" y="5705"/>
                </a:cubicBezTo>
                <a:cubicBezTo>
                  <a:pt x="29782" y="5871"/>
                  <a:pt x="29584" y="5966"/>
                  <a:pt x="29376" y="5964"/>
                </a:cubicBezTo>
                <a:lnTo>
                  <a:pt x="25987" y="5932"/>
                </a:lnTo>
                <a:cubicBezTo>
                  <a:pt x="25805" y="5931"/>
                  <a:pt x="25634" y="6017"/>
                  <a:pt x="25527" y="6165"/>
                </a:cubicBezTo>
                <a:cubicBezTo>
                  <a:pt x="25420" y="6312"/>
                  <a:pt x="25390" y="6503"/>
                  <a:pt x="25448" y="6676"/>
                </a:cubicBezTo>
                <a:cubicBezTo>
                  <a:pt x="25947" y="8120"/>
                  <a:pt x="27254" y="8447"/>
                  <a:pt x="28396" y="7502"/>
                </a:cubicBezTo>
                <a:quadBezTo>
                  <a:pt x="29042" y="6966"/>
                  <a:pt x="29061" y="6967"/>
                </a:quadBezTo>
                <a:close/>
                <a:moveTo>
                  <a:pt x="32175" y="8400"/>
                </a:moveTo>
                <a:cubicBezTo>
                  <a:pt x="32174" y="8511"/>
                  <a:pt x="32130" y="8618"/>
                  <a:pt x="32051" y="8696"/>
                </a:cubicBezTo>
                <a:cubicBezTo>
                  <a:pt x="31972" y="8774"/>
                  <a:pt x="31865" y="8818"/>
                  <a:pt x="31754" y="8818"/>
                </a:cubicBezTo>
                <a:lnTo>
                  <a:pt x="31364" y="8817"/>
                </a:lnTo>
                <a:cubicBezTo>
                  <a:pt x="31199" y="8816"/>
                  <a:pt x="31065" y="8677"/>
                  <a:pt x="31066" y="8506"/>
                </a:cubicBezTo>
                <a:lnTo>
                  <a:pt x="31083" y="2603"/>
                </a:lnTo>
                <a:cubicBezTo>
                  <a:pt x="31083" y="2466"/>
                  <a:pt x="31157" y="2338"/>
                  <a:pt x="31276" y="2269"/>
                </a:cubicBezTo>
                <a:cubicBezTo>
                  <a:pt x="31395" y="2200"/>
                  <a:pt x="31542" y="2198"/>
                  <a:pt x="31663" y="2265"/>
                </a:cubicBezTo>
                <a:quadBezTo>
                  <a:pt x="32551" y="2747"/>
                  <a:pt x="33801" y="2232"/>
                </a:quadBezTo>
                <a:cubicBezTo>
                  <a:pt x="34000" y="2148"/>
                  <a:pt x="34228" y="2218"/>
                  <a:pt x="34347" y="2399"/>
                </a:cubicBezTo>
                <a:cubicBezTo>
                  <a:pt x="34466" y="2579"/>
                  <a:pt x="34441" y="2819"/>
                  <a:pt x="34288" y="2972"/>
                </a:cubicBezTo>
                <a:quadBezTo>
                  <a:pt x="33908" y="3351"/>
                  <a:pt x="32788" y="3707"/>
                </a:quadBezTo>
                <a:cubicBezTo>
                  <a:pt x="32431" y="3819"/>
                  <a:pt x="32187" y="4150"/>
                  <a:pt x="32186" y="4524"/>
                </a:cubicBezTo>
                <a:lnTo>
                  <a:pt x="32175" y="8400"/>
                </a:lnTo>
                <a:close/>
                <a:moveTo>
                  <a:pt x="27021" y="3010"/>
                </a:moveTo>
                <a:quadBezTo>
                  <a:pt x="27783" y="2967"/>
                  <a:pt x="28620" y="4128"/>
                </a:quadBezTo>
                <a:cubicBezTo>
                  <a:pt x="28711" y="4253"/>
                  <a:pt x="28741" y="4413"/>
                  <a:pt x="28702" y="4563"/>
                </a:cubicBezTo>
                <a:cubicBezTo>
                  <a:pt x="28663" y="4713"/>
                  <a:pt x="28558" y="4837"/>
                  <a:pt x="28418" y="4901"/>
                </a:cubicBezTo>
                <a:quadBezTo>
                  <a:pt x="28399" y="4910"/>
                  <a:pt x="27133" y="4982"/>
                </a:quadBezTo>
                <a:quadBezTo>
                  <a:pt x="25867" y="5054"/>
                  <a:pt x="25848" y="5047"/>
                </a:quadBezTo>
                <a:cubicBezTo>
                  <a:pt x="25701" y="4999"/>
                  <a:pt x="25583" y="4888"/>
                  <a:pt x="25527" y="4743"/>
                </a:cubicBezTo>
                <a:cubicBezTo>
                  <a:pt x="25471" y="4599"/>
                  <a:pt x="25483" y="4436"/>
                  <a:pt x="25559" y="4301"/>
                </a:cubicBezTo>
                <a:quadBezTo>
                  <a:pt x="26260" y="3053"/>
                  <a:pt x="27021" y="3010"/>
                </a:quadBezTo>
                <a:close/>
                <a:moveTo>
                  <a:pt x="20442" y="3113"/>
                </a:moveTo>
                <a:cubicBezTo>
                  <a:pt x="20893" y="3133"/>
                  <a:pt x="21313" y="3413"/>
                  <a:pt x="21610" y="3890"/>
                </a:cubicBezTo>
                <a:cubicBezTo>
                  <a:pt x="21908" y="4367"/>
                  <a:pt x="22058" y="5003"/>
                  <a:pt x="22028" y="5657"/>
                </a:cubicBezTo>
                <a:cubicBezTo>
                  <a:pt x="21966" y="7020"/>
                  <a:pt x="21156" y="8090"/>
                  <a:pt x="20218" y="8047"/>
                </a:cubicBezTo>
                <a:cubicBezTo>
                  <a:pt x="19768" y="8027"/>
                  <a:pt x="19347" y="7747"/>
                  <a:pt x="19050" y="7270"/>
                </a:cubicBezTo>
                <a:cubicBezTo>
                  <a:pt x="18753" y="6793"/>
                  <a:pt x="18602" y="6157"/>
                  <a:pt x="18632" y="5503"/>
                </a:cubicBezTo>
                <a:cubicBezTo>
                  <a:pt x="18662" y="4848"/>
                  <a:pt x="18869" y="4229"/>
                  <a:pt x="19208" y="3781"/>
                </a:cubicBezTo>
                <a:cubicBezTo>
                  <a:pt x="19548" y="3332"/>
                  <a:pt x="19992" y="3092"/>
                  <a:pt x="20442" y="3113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22" name="bf-34"/>
          <p:cNvSpPr/>
          <p:nvPr/>
        </p:nvSpPr>
        <p:spPr>
          <a:xfrm>
            <a:off x="10076036" y="3876105"/>
            <a:ext cx="188677" cy="89723"/>
          </a:xfrm>
          <a:custGeom>
            <a:avLst/>
            <a:gdLst/>
            <a:ahLst/>
            <a:cxnLst/>
            <a:rect l="0" t="0" r="r" b="b"/>
            <a:pathLst>
              <a:path w="19809" h="9420" stroke="1" extrusionOk="0">
                <a:moveTo>
                  <a:pt x="4968" y="9080"/>
                </a:moveTo>
                <a:quadBezTo>
                  <a:pt x="4668" y="9190"/>
                  <a:pt x="4358" y="9080"/>
                </a:quadBezTo>
                <a:cubicBezTo>
                  <a:pt x="4154" y="9002"/>
                  <a:pt x="4018" y="8803"/>
                  <a:pt x="4018" y="8580"/>
                </a:cubicBezTo>
                <a:lnTo>
                  <a:pt x="4018" y="7620"/>
                </a:lnTo>
                <a:cubicBezTo>
                  <a:pt x="4018" y="7289"/>
                  <a:pt x="3750" y="7020"/>
                  <a:pt x="3418" y="7020"/>
                </a:cubicBezTo>
                <a:lnTo>
                  <a:pt x="758" y="7020"/>
                </a:lnTo>
                <a:cubicBezTo>
                  <a:pt x="475" y="7020"/>
                  <a:pt x="215" y="6862"/>
                  <a:pt x="85" y="6609"/>
                </a:cubicBezTo>
                <a:cubicBezTo>
                  <a:pt x="-45" y="6357"/>
                  <a:pt x="-25" y="6053"/>
                  <a:pt x="138" y="5820"/>
                </a:cubicBezTo>
                <a:lnTo>
                  <a:pt x="3988" y="330"/>
                </a:lnTo>
                <a:cubicBezTo>
                  <a:pt x="4170" y="70"/>
                  <a:pt x="4499" y="-41"/>
                  <a:pt x="4801" y="55"/>
                </a:cubicBezTo>
                <a:cubicBezTo>
                  <a:pt x="5103" y="151"/>
                  <a:pt x="5308" y="432"/>
                  <a:pt x="5308" y="750"/>
                </a:cubicBezTo>
                <a:lnTo>
                  <a:pt x="5308" y="4940"/>
                </a:lnTo>
                <a:cubicBezTo>
                  <a:pt x="5308" y="5359"/>
                  <a:pt x="5629" y="5710"/>
                  <a:pt x="6048" y="5750"/>
                </a:cubicBezTo>
                <a:quadBezTo>
                  <a:pt x="8038" y="5940"/>
                  <a:pt x="8828" y="7010"/>
                </a:quadBezTo>
                <a:quadBezTo>
                  <a:pt x="9408" y="7800"/>
                  <a:pt x="9668" y="7900"/>
                </a:quadBezTo>
                <a:quadBezTo>
                  <a:pt x="10298" y="8120"/>
                  <a:pt x="10878" y="7720"/>
                </a:quadBezTo>
                <a:cubicBezTo>
                  <a:pt x="11303" y="7435"/>
                  <a:pt x="11556" y="6947"/>
                  <a:pt x="11537" y="6454"/>
                </a:cubicBezTo>
                <a:cubicBezTo>
                  <a:pt x="11519" y="5961"/>
                  <a:pt x="11230" y="5544"/>
                  <a:pt x="10788" y="5370"/>
                </a:cubicBezTo>
                <a:quadBezTo>
                  <a:pt x="10068" y="5080"/>
                  <a:pt x="9458" y="4850"/>
                </a:quadBezTo>
                <a:cubicBezTo>
                  <a:pt x="9270" y="4774"/>
                  <a:pt x="9148" y="4588"/>
                  <a:pt x="9154" y="4385"/>
                </a:cubicBezTo>
                <a:cubicBezTo>
                  <a:pt x="9161" y="4182"/>
                  <a:pt x="9295" y="4008"/>
                  <a:pt x="9488" y="3950"/>
                </a:cubicBezTo>
                <a:quadBezTo>
                  <a:pt x="10668" y="3590"/>
                  <a:pt x="11108" y="2740"/>
                </a:quadBezTo>
                <a:cubicBezTo>
                  <a:pt x="11281" y="2405"/>
                  <a:pt x="11200" y="1995"/>
                  <a:pt x="10913" y="1752"/>
                </a:cubicBezTo>
                <a:cubicBezTo>
                  <a:pt x="10627" y="1508"/>
                  <a:pt x="10210" y="1495"/>
                  <a:pt x="9908" y="1720"/>
                </a:cubicBezTo>
                <a:lnTo>
                  <a:pt x="8148" y="3040"/>
                </a:lnTo>
                <a:cubicBezTo>
                  <a:pt x="7967" y="3174"/>
                  <a:pt x="7721" y="3185"/>
                  <a:pt x="7529" y="3065"/>
                </a:cubicBezTo>
                <a:cubicBezTo>
                  <a:pt x="7337" y="2946"/>
                  <a:pt x="7238" y="2722"/>
                  <a:pt x="7278" y="2500"/>
                </a:cubicBezTo>
                <a:cubicBezTo>
                  <a:pt x="8058" y="-1770"/>
                  <a:pt x="14478" y="230"/>
                  <a:pt x="12408" y="3980"/>
                </a:cubicBezTo>
                <a:cubicBezTo>
                  <a:pt x="12249" y="4265"/>
                  <a:pt x="12330" y="4626"/>
                  <a:pt x="12598" y="4820"/>
                </a:cubicBezTo>
                <a:cubicBezTo>
                  <a:pt x="14038" y="5860"/>
                  <a:pt x="12998" y="8850"/>
                  <a:pt x="11128" y="9150"/>
                </a:cubicBezTo>
                <a:quadBezTo>
                  <a:pt x="7498" y="9750"/>
                  <a:pt x="7118" y="7050"/>
                </a:quadBezTo>
                <a:cubicBezTo>
                  <a:pt x="7092" y="6871"/>
                  <a:pt x="6983" y="6714"/>
                  <a:pt x="6824" y="6627"/>
                </a:cubicBezTo>
                <a:cubicBezTo>
                  <a:pt x="6665" y="6541"/>
                  <a:pt x="6474" y="6534"/>
                  <a:pt x="6308" y="6610"/>
                </a:cubicBezTo>
                <a:quadBezTo>
                  <a:pt x="5378" y="7030"/>
                  <a:pt x="5318" y="8620"/>
                </a:quadBezTo>
                <a:cubicBezTo>
                  <a:pt x="5306" y="8826"/>
                  <a:pt x="5169" y="9007"/>
                  <a:pt x="4968" y="9080"/>
                </a:cubicBezTo>
                <a:close/>
                <a:moveTo>
                  <a:pt x="16748" y="0"/>
                </a:moveTo>
                <a:cubicBezTo>
                  <a:pt x="18465" y="18"/>
                  <a:pt x="19835" y="2141"/>
                  <a:pt x="19808" y="4742"/>
                </a:cubicBezTo>
                <a:cubicBezTo>
                  <a:pt x="19781" y="7343"/>
                  <a:pt x="18367" y="9438"/>
                  <a:pt x="16649" y="9420"/>
                </a:cubicBezTo>
                <a:cubicBezTo>
                  <a:pt x="15824" y="9411"/>
                  <a:pt x="15039" y="8907"/>
                  <a:pt x="14465" y="8017"/>
                </a:cubicBezTo>
                <a:cubicBezTo>
                  <a:pt x="13891" y="7128"/>
                  <a:pt x="13576" y="5926"/>
                  <a:pt x="13589" y="4677"/>
                </a:cubicBezTo>
                <a:cubicBezTo>
                  <a:pt x="13602" y="3428"/>
                  <a:pt x="13942" y="2234"/>
                  <a:pt x="14534" y="1357"/>
                </a:cubicBezTo>
                <a:cubicBezTo>
                  <a:pt x="15127" y="479"/>
                  <a:pt x="15923" y="-9"/>
                  <a:pt x="16748" y="0"/>
                </a:cubicBezTo>
                <a:close/>
                <a:moveTo>
                  <a:pt x="16725" y="1581"/>
                </a:moveTo>
                <a:cubicBezTo>
                  <a:pt x="17603" y="1599"/>
                  <a:pt x="18285" y="3042"/>
                  <a:pt x="18248" y="4803"/>
                </a:cubicBezTo>
                <a:cubicBezTo>
                  <a:pt x="18211" y="6564"/>
                  <a:pt x="17470" y="7977"/>
                  <a:pt x="16592" y="7959"/>
                </a:cubicBezTo>
                <a:cubicBezTo>
                  <a:pt x="16170" y="7950"/>
                  <a:pt x="15773" y="7606"/>
                  <a:pt x="15487" y="7002"/>
                </a:cubicBezTo>
                <a:cubicBezTo>
                  <a:pt x="15201" y="6397"/>
                  <a:pt x="15051" y="5582"/>
                  <a:pt x="15069" y="4737"/>
                </a:cubicBezTo>
                <a:cubicBezTo>
                  <a:pt x="15086" y="3891"/>
                  <a:pt x="15271" y="3083"/>
                  <a:pt x="15582" y="2491"/>
                </a:cubicBezTo>
                <a:cubicBezTo>
                  <a:pt x="15892" y="1899"/>
                  <a:pt x="16304" y="1572"/>
                  <a:pt x="16725" y="1581"/>
                </a:cubicBezTo>
                <a:close/>
                <a:moveTo>
                  <a:pt x="3408" y="3180"/>
                </a:moveTo>
                <a:quadBezTo>
                  <a:pt x="4418" y="2290"/>
                  <a:pt x="3908" y="5080"/>
                </a:quadBezTo>
                <a:quadBezTo>
                  <a:pt x="3748" y="5990"/>
                  <a:pt x="2628" y="5700"/>
                </a:quadBezTo>
                <a:cubicBezTo>
                  <a:pt x="2483" y="5662"/>
                  <a:pt x="2365" y="5558"/>
                  <a:pt x="2308" y="5418"/>
                </a:cubicBezTo>
                <a:cubicBezTo>
                  <a:pt x="2251" y="5279"/>
                  <a:pt x="2262" y="5121"/>
                  <a:pt x="2338" y="4990"/>
                </a:cubicBezTo>
                <a:lnTo>
                  <a:pt x="3328" y="3280"/>
                </a:lnTo>
                <a:cubicBezTo>
                  <a:pt x="3348" y="3247"/>
                  <a:pt x="3375" y="3213"/>
                  <a:pt x="3408" y="3180"/>
                </a:cubicBezTo>
                <a:close/>
              </a:path>
            </a:pathLst>
          </a:custGeom>
          <a:solidFill>
            <a:srgbClr val="408BF7"/>
          </a:solidFill>
          <a:ln w="9525">
            <a:solidFill>
              <a:srgbClr val="408bf7"/>
            </a:solidFill>
            <a:prstDash val="solid"/>
          </a:ln>
        </p:spPr>
      </p:sp>
      <p:sp>
        <p:nvSpPr>
          <p:cNvPr id="123" name="bf-35"/>
          <p:cNvSpPr/>
          <p:nvPr/>
        </p:nvSpPr>
        <p:spPr>
          <a:xfrm>
            <a:off x="6239178" y="4053286"/>
            <a:ext cx="1050114" cy="94643"/>
          </a:xfrm>
          <a:custGeom>
            <a:avLst/>
            <a:gdLst/>
            <a:ahLst/>
            <a:cxnLst/>
            <a:rect l="0" t="0" r="r" b="b"/>
            <a:pathLst>
              <a:path w="110248" h="9936" stroke="1" extrusionOk="0">
                <a:moveTo>
                  <a:pt x="9920" y="9647"/>
                </a:moveTo>
                <a:cubicBezTo>
                  <a:pt x="9920" y="9724"/>
                  <a:pt x="9889" y="9797"/>
                  <a:pt x="9835" y="9852"/>
                </a:cubicBezTo>
                <a:cubicBezTo>
                  <a:pt x="9780" y="9906"/>
                  <a:pt x="9706" y="9936"/>
                  <a:pt x="9629" y="9936"/>
                </a:cubicBezTo>
                <a:lnTo>
                  <a:pt x="289" y="9920"/>
                </a:lnTo>
                <a:cubicBezTo>
                  <a:pt x="213" y="9920"/>
                  <a:pt x="139" y="9889"/>
                  <a:pt x="85" y="9835"/>
                </a:cubicBezTo>
                <a:cubicBezTo>
                  <a:pt x="30" y="9780"/>
                  <a:pt x="0" y="9706"/>
                  <a:pt x="0" y="9629"/>
                </a:cubicBezTo>
                <a:lnTo>
                  <a:pt x="16" y="289"/>
                </a:lnTo>
                <a:cubicBezTo>
                  <a:pt x="16" y="213"/>
                  <a:pt x="47" y="139"/>
                  <a:pt x="102" y="85"/>
                </a:cubicBezTo>
                <a:cubicBezTo>
                  <a:pt x="156" y="30"/>
                  <a:pt x="230" y="0"/>
                  <a:pt x="307" y="0"/>
                </a:cubicBezTo>
                <a:lnTo>
                  <a:pt x="9647" y="16"/>
                </a:lnTo>
                <a:cubicBezTo>
                  <a:pt x="9807" y="17"/>
                  <a:pt x="9937" y="147"/>
                  <a:pt x="9936" y="307"/>
                </a:cubicBezTo>
                <a:lnTo>
                  <a:pt x="9920" y="9647"/>
                </a:lnTo>
                <a:close/>
                <a:moveTo>
                  <a:pt x="19495" y="5719"/>
                </a:moveTo>
                <a:quadBezTo>
                  <a:pt x="18387" y="3881"/>
                  <a:pt x="18284" y="3718"/>
                </a:quadBezTo>
                <a:cubicBezTo>
                  <a:pt x="18230" y="3631"/>
                  <a:pt x="18125" y="3591"/>
                  <a:pt x="18026" y="3620"/>
                </a:cubicBezTo>
                <a:cubicBezTo>
                  <a:pt x="17928" y="3648"/>
                  <a:pt x="17860" y="3739"/>
                  <a:pt x="17860" y="3841"/>
                </a:cubicBezTo>
                <a:lnTo>
                  <a:pt x="17842" y="9005"/>
                </a:lnTo>
                <a:cubicBezTo>
                  <a:pt x="17842" y="9101"/>
                  <a:pt x="17803" y="9193"/>
                  <a:pt x="17735" y="9261"/>
                </a:cubicBezTo>
                <a:cubicBezTo>
                  <a:pt x="17667" y="9328"/>
                  <a:pt x="17575" y="9366"/>
                  <a:pt x="17479" y="9366"/>
                </a:cubicBezTo>
                <a:lnTo>
                  <a:pt x="17192" y="9365"/>
                </a:lnTo>
                <a:cubicBezTo>
                  <a:pt x="17094" y="9365"/>
                  <a:pt x="17000" y="9325"/>
                  <a:pt x="16930" y="9255"/>
                </a:cubicBezTo>
                <a:cubicBezTo>
                  <a:pt x="16861" y="9186"/>
                  <a:pt x="16822" y="9091"/>
                  <a:pt x="16823" y="8993"/>
                </a:cubicBezTo>
                <a:lnTo>
                  <a:pt x="16846" y="2212"/>
                </a:lnTo>
                <a:cubicBezTo>
                  <a:pt x="16847" y="1883"/>
                  <a:pt x="17061" y="1592"/>
                  <a:pt x="17374" y="1493"/>
                </a:cubicBezTo>
                <a:cubicBezTo>
                  <a:pt x="17686" y="1394"/>
                  <a:pt x="18027" y="1509"/>
                  <a:pt x="18215" y="1777"/>
                </a:cubicBezTo>
                <a:quadBezTo>
                  <a:pt x="18451" y="2114"/>
                  <a:pt x="20363" y="5256"/>
                </a:quadBezTo>
                <a:quadBezTo>
                  <a:pt x="21488" y="7084"/>
                  <a:pt x="21591" y="7248"/>
                </a:quadBezTo>
                <a:cubicBezTo>
                  <a:pt x="21646" y="7335"/>
                  <a:pt x="21751" y="7374"/>
                  <a:pt x="21849" y="7346"/>
                </a:cubicBezTo>
                <a:cubicBezTo>
                  <a:pt x="21947" y="7317"/>
                  <a:pt x="22015" y="7227"/>
                  <a:pt x="22015" y="7125"/>
                </a:cubicBezTo>
                <a:lnTo>
                  <a:pt x="22033" y="1961"/>
                </a:lnTo>
                <a:cubicBezTo>
                  <a:pt x="22034" y="1865"/>
                  <a:pt x="22072" y="1773"/>
                  <a:pt x="22140" y="1705"/>
                </a:cubicBezTo>
                <a:cubicBezTo>
                  <a:pt x="22208" y="1637"/>
                  <a:pt x="22301" y="1599"/>
                  <a:pt x="22397" y="1600"/>
                </a:cubicBezTo>
                <a:lnTo>
                  <a:pt x="22683" y="1601"/>
                </a:lnTo>
                <a:cubicBezTo>
                  <a:pt x="22781" y="1601"/>
                  <a:pt x="22876" y="1641"/>
                  <a:pt x="22945" y="1710"/>
                </a:cubicBezTo>
                <a:cubicBezTo>
                  <a:pt x="23014" y="1780"/>
                  <a:pt x="23053" y="1874"/>
                  <a:pt x="23052" y="1973"/>
                </a:cubicBezTo>
                <a:lnTo>
                  <a:pt x="23029" y="8754"/>
                </a:lnTo>
                <a:cubicBezTo>
                  <a:pt x="23028" y="9083"/>
                  <a:pt x="22815" y="9373"/>
                  <a:pt x="22502" y="9473"/>
                </a:cubicBezTo>
                <a:cubicBezTo>
                  <a:pt x="22189" y="9572"/>
                  <a:pt x="21848" y="9457"/>
                  <a:pt x="21660" y="9189"/>
                </a:cubicBezTo>
                <a:quadBezTo>
                  <a:pt x="21424" y="8852"/>
                  <a:pt x="19495" y="5719"/>
                </a:quadBezTo>
                <a:close/>
                <a:moveTo>
                  <a:pt x="36258" y="4378"/>
                </a:moveTo>
                <a:lnTo>
                  <a:pt x="35968" y="4378"/>
                </a:lnTo>
                <a:cubicBezTo>
                  <a:pt x="35758" y="4378"/>
                  <a:pt x="35588" y="4548"/>
                  <a:pt x="35588" y="4758"/>
                </a:cubicBezTo>
                <a:lnTo>
                  <a:pt x="35588" y="7788"/>
                </a:lnTo>
                <a:cubicBezTo>
                  <a:pt x="35588" y="8256"/>
                  <a:pt x="35884" y="8676"/>
                  <a:pt x="36328" y="8838"/>
                </a:cubicBezTo>
                <a:lnTo>
                  <a:pt x="36678" y="8958"/>
                </a:lnTo>
                <a:cubicBezTo>
                  <a:pt x="36857" y="9022"/>
                  <a:pt x="37055" y="8995"/>
                  <a:pt x="37211" y="8886"/>
                </a:cubicBezTo>
                <a:cubicBezTo>
                  <a:pt x="37366" y="8776"/>
                  <a:pt x="37458" y="8598"/>
                  <a:pt x="37458" y="8408"/>
                </a:cubicBezTo>
                <a:lnTo>
                  <a:pt x="37458" y="1858"/>
                </a:lnTo>
                <a:cubicBezTo>
                  <a:pt x="37458" y="1762"/>
                  <a:pt x="37522" y="1674"/>
                  <a:pt x="37618" y="1638"/>
                </a:cubicBezTo>
                <a:lnTo>
                  <a:pt x="37898" y="1538"/>
                </a:lnTo>
                <a:cubicBezTo>
                  <a:pt x="38000" y="1500"/>
                  <a:pt x="38115" y="1513"/>
                  <a:pt x="38205" y="1575"/>
                </a:cubicBezTo>
                <a:cubicBezTo>
                  <a:pt x="38295" y="1637"/>
                  <a:pt x="38348" y="1739"/>
                  <a:pt x="38348" y="1848"/>
                </a:cubicBezTo>
                <a:lnTo>
                  <a:pt x="38348" y="3628"/>
                </a:lnTo>
                <a:cubicBezTo>
                  <a:pt x="38348" y="3746"/>
                  <a:pt x="38408" y="3855"/>
                  <a:pt x="38506" y="3919"/>
                </a:cubicBezTo>
                <a:cubicBezTo>
                  <a:pt x="38605" y="3984"/>
                  <a:pt x="38730" y="3995"/>
                  <a:pt x="38838" y="3948"/>
                </a:cubicBezTo>
                <a:quadBezTo>
                  <a:pt x="39878" y="3508"/>
                  <a:pt x="40788" y="3678"/>
                </a:quadBezTo>
                <a:quadBezTo>
                  <a:pt x="41818" y="3868"/>
                  <a:pt x="41958" y="4908"/>
                </a:quadBezTo>
                <a:quadBezTo>
                  <a:pt x="42238" y="6938"/>
                  <a:pt x="42078" y="8958"/>
                </a:quadBezTo>
                <a:cubicBezTo>
                  <a:pt x="42061" y="9162"/>
                  <a:pt x="41892" y="9318"/>
                  <a:pt x="41688" y="9318"/>
                </a:cubicBezTo>
                <a:lnTo>
                  <a:pt x="41348" y="9318"/>
                </a:lnTo>
                <a:cubicBezTo>
                  <a:pt x="41253" y="9318"/>
                  <a:pt x="41163" y="9276"/>
                  <a:pt x="41102" y="9203"/>
                </a:cubicBezTo>
                <a:cubicBezTo>
                  <a:pt x="41040" y="9130"/>
                  <a:pt x="41013" y="9033"/>
                  <a:pt x="41028" y="8938"/>
                </a:cubicBezTo>
                <a:quadBezTo>
                  <a:pt x="41238" y="7638"/>
                  <a:pt x="41068" y="5378"/>
                </a:quadBezTo>
                <a:quadBezTo>
                  <a:pt x="41008" y="4578"/>
                  <a:pt x="39768" y="4568"/>
                </a:quadBezTo>
                <a:cubicBezTo>
                  <a:pt x="39170" y="4562"/>
                  <a:pt x="38656" y="4995"/>
                  <a:pt x="38558" y="5588"/>
                </a:cubicBezTo>
                <a:quadBezTo>
                  <a:pt x="38218" y="7678"/>
                  <a:pt x="38428" y="8428"/>
                </a:quadBezTo>
                <a:cubicBezTo>
                  <a:pt x="38481" y="8624"/>
                  <a:pt x="38439" y="8833"/>
                  <a:pt x="38316" y="8993"/>
                </a:cubicBezTo>
                <a:cubicBezTo>
                  <a:pt x="38192" y="9154"/>
                  <a:pt x="38001" y="9248"/>
                  <a:pt x="37798" y="9248"/>
                </a:cubicBezTo>
                <a:lnTo>
                  <a:pt x="35228" y="9248"/>
                </a:lnTo>
                <a:cubicBezTo>
                  <a:pt x="35077" y="9248"/>
                  <a:pt x="34932" y="9187"/>
                  <a:pt x="34825" y="9078"/>
                </a:cubicBezTo>
                <a:cubicBezTo>
                  <a:pt x="34718" y="8969"/>
                  <a:pt x="34658" y="8822"/>
                  <a:pt x="34658" y="8668"/>
                </a:cubicBezTo>
                <a:lnTo>
                  <a:pt x="34658" y="4888"/>
                </a:lnTo>
                <a:cubicBezTo>
                  <a:pt x="34658" y="4680"/>
                  <a:pt x="34556" y="4485"/>
                  <a:pt x="34385" y="4365"/>
                </a:cubicBezTo>
                <a:cubicBezTo>
                  <a:pt x="34214" y="4246"/>
                  <a:pt x="33995" y="4217"/>
                  <a:pt x="33798" y="4288"/>
                </a:cubicBezTo>
                <a:lnTo>
                  <a:pt x="32518" y="4758"/>
                </a:lnTo>
                <a:cubicBezTo>
                  <a:pt x="32014" y="4938"/>
                  <a:pt x="31678" y="5414"/>
                  <a:pt x="31678" y="5948"/>
                </a:cubicBezTo>
                <a:lnTo>
                  <a:pt x="31678" y="9028"/>
                </a:lnTo>
                <a:cubicBezTo>
                  <a:pt x="31678" y="9105"/>
                  <a:pt x="31648" y="9179"/>
                  <a:pt x="31593" y="9233"/>
                </a:cubicBezTo>
                <a:cubicBezTo>
                  <a:pt x="31539" y="9288"/>
                  <a:pt x="31465" y="9318"/>
                  <a:pt x="31388" y="9318"/>
                </a:cubicBezTo>
                <a:lnTo>
                  <a:pt x="31088" y="9318"/>
                </a:lnTo>
                <a:cubicBezTo>
                  <a:pt x="31003" y="9318"/>
                  <a:pt x="30922" y="9285"/>
                  <a:pt x="30862" y="9227"/>
                </a:cubicBezTo>
                <a:cubicBezTo>
                  <a:pt x="30802" y="9169"/>
                  <a:pt x="30768" y="9090"/>
                  <a:pt x="30768" y="9008"/>
                </a:cubicBezTo>
                <a:lnTo>
                  <a:pt x="30768" y="4338"/>
                </a:lnTo>
                <a:cubicBezTo>
                  <a:pt x="30768" y="4118"/>
                  <a:pt x="30938" y="3935"/>
                  <a:pt x="31158" y="3918"/>
                </a:cubicBezTo>
                <a:lnTo>
                  <a:pt x="33938" y="3708"/>
                </a:lnTo>
                <a:cubicBezTo>
                  <a:pt x="34364" y="3680"/>
                  <a:pt x="34694" y="3324"/>
                  <a:pt x="34688" y="2898"/>
                </a:cubicBezTo>
                <a:quadBezTo>
                  <a:pt x="34688" y="2558"/>
                  <a:pt x="34998" y="2198"/>
                </a:quadBezTo>
                <a:cubicBezTo>
                  <a:pt x="35083" y="2103"/>
                  <a:pt x="35219" y="2070"/>
                  <a:pt x="35338" y="2117"/>
                </a:cubicBezTo>
                <a:cubicBezTo>
                  <a:pt x="35457" y="2164"/>
                  <a:pt x="35533" y="2281"/>
                  <a:pt x="35528" y="2408"/>
                </a:cubicBezTo>
                <a:quadBezTo>
                  <a:pt x="35498" y="3518"/>
                  <a:pt x="36348" y="3828"/>
                </a:quadBezTo>
                <a:cubicBezTo>
                  <a:pt x="36477" y="3875"/>
                  <a:pt x="36555" y="4009"/>
                  <a:pt x="36533" y="4144"/>
                </a:cubicBezTo>
                <a:cubicBezTo>
                  <a:pt x="36511" y="4280"/>
                  <a:pt x="36395" y="4378"/>
                  <a:pt x="36258" y="4378"/>
                </a:cubicBezTo>
                <a:close/>
                <a:moveTo>
                  <a:pt x="48889" y="6965"/>
                </a:moveTo>
                <a:quadBezTo>
                  <a:pt x="48239" y="6958"/>
                  <a:pt x="47879" y="6955"/>
                </a:quadBezTo>
                <a:cubicBezTo>
                  <a:pt x="47581" y="6954"/>
                  <a:pt x="47316" y="7136"/>
                  <a:pt x="47211" y="7412"/>
                </a:cubicBezTo>
                <a:lnTo>
                  <a:pt x="46605" y="8998"/>
                </a:lnTo>
                <a:cubicBezTo>
                  <a:pt x="46538" y="9161"/>
                  <a:pt x="46376" y="9266"/>
                  <a:pt x="46197" y="9262"/>
                </a:cubicBezTo>
                <a:lnTo>
                  <a:pt x="45876" y="9256"/>
                </a:lnTo>
                <a:cubicBezTo>
                  <a:pt x="45774" y="9255"/>
                  <a:pt x="45679" y="9204"/>
                  <a:pt x="45622" y="9121"/>
                </a:cubicBezTo>
                <a:cubicBezTo>
                  <a:pt x="45564" y="9038"/>
                  <a:pt x="45551" y="8933"/>
                  <a:pt x="45587" y="8839"/>
                </a:cubicBezTo>
                <a:lnTo>
                  <a:pt x="48122" y="1993"/>
                </a:lnTo>
                <a:cubicBezTo>
                  <a:pt x="48249" y="1651"/>
                  <a:pt x="48578" y="1426"/>
                  <a:pt x="48943" y="1433"/>
                </a:cubicBezTo>
                <a:cubicBezTo>
                  <a:pt x="49308" y="1434"/>
                  <a:pt x="49632" y="1665"/>
                  <a:pt x="49752" y="2010"/>
                </a:cubicBezTo>
                <a:lnTo>
                  <a:pt x="52148" y="8906"/>
                </a:lnTo>
                <a:cubicBezTo>
                  <a:pt x="52182" y="9000"/>
                  <a:pt x="52167" y="9105"/>
                  <a:pt x="52108" y="9187"/>
                </a:cubicBezTo>
                <a:cubicBezTo>
                  <a:pt x="52049" y="9268"/>
                  <a:pt x="51953" y="9317"/>
                  <a:pt x="51851" y="9317"/>
                </a:cubicBezTo>
                <a:lnTo>
                  <a:pt x="51530" y="9316"/>
                </a:lnTo>
                <a:cubicBezTo>
                  <a:pt x="51351" y="9316"/>
                  <a:pt x="51192" y="9208"/>
                  <a:pt x="51127" y="9044"/>
                </a:cubicBezTo>
                <a:lnTo>
                  <a:pt x="50553" y="7446"/>
                </a:lnTo>
                <a:cubicBezTo>
                  <a:pt x="50455" y="7168"/>
                  <a:pt x="50193" y="6981"/>
                  <a:pt x="49896" y="6976"/>
                </a:cubicBezTo>
                <a:quadBezTo>
                  <a:pt x="49535" y="6972"/>
                  <a:pt x="48889" y="6965"/>
                </a:quadBezTo>
                <a:close/>
                <a:moveTo>
                  <a:pt x="73378" y="2088"/>
                </a:moveTo>
                <a:cubicBezTo>
                  <a:pt x="73378" y="2353"/>
                  <a:pt x="73163" y="2568"/>
                  <a:pt x="72898" y="2568"/>
                </a:cubicBezTo>
                <a:cubicBezTo>
                  <a:pt x="72633" y="2568"/>
                  <a:pt x="72418" y="2353"/>
                  <a:pt x="72418" y="2088"/>
                </a:cubicBezTo>
                <a:cubicBezTo>
                  <a:pt x="72418" y="1823"/>
                  <a:pt x="72633" y="1608"/>
                  <a:pt x="72898" y="1608"/>
                </a:cubicBezTo>
                <a:cubicBezTo>
                  <a:pt x="73163" y="1608"/>
                  <a:pt x="73378" y="1823"/>
                  <a:pt x="73378" y="2088"/>
                </a:cubicBezTo>
                <a:close/>
                <a:moveTo>
                  <a:pt x="89818" y="7288"/>
                </a:moveTo>
                <a:quadBezTo>
                  <a:pt x="90398" y="8578"/>
                  <a:pt x="91788" y="8588"/>
                </a:quadBezTo>
                <a:cubicBezTo>
                  <a:pt x="92173" y="8591"/>
                  <a:pt x="92541" y="8427"/>
                  <a:pt x="92796" y="8139"/>
                </a:cubicBezTo>
                <a:cubicBezTo>
                  <a:pt x="93051" y="7852"/>
                  <a:pt x="93169" y="7468"/>
                  <a:pt x="93118" y="7088"/>
                </a:cubicBezTo>
                <a:quadBezTo>
                  <a:pt x="92968" y="5918"/>
                  <a:pt x="91638" y="5888"/>
                </a:quadBezTo>
                <a:cubicBezTo>
                  <a:pt x="91515" y="5882"/>
                  <a:pt x="91404" y="5809"/>
                  <a:pt x="91348" y="5698"/>
                </a:cubicBezTo>
                <a:quadBezTo>
                  <a:pt x="91268" y="5498"/>
                  <a:pt x="91468" y="5168"/>
                </a:quadBezTo>
                <a:quadBezTo>
                  <a:pt x="91568" y="5008"/>
                  <a:pt x="91728" y="4988"/>
                </a:quadBezTo>
                <a:quadBezTo>
                  <a:pt x="93118" y="4808"/>
                  <a:pt x="92798" y="3498"/>
                </a:quadBezTo>
                <a:cubicBezTo>
                  <a:pt x="92706" y="3113"/>
                  <a:pt x="92412" y="2808"/>
                  <a:pt x="92027" y="2701"/>
                </a:cubicBezTo>
                <a:cubicBezTo>
                  <a:pt x="91643" y="2593"/>
                  <a:pt x="91227" y="2699"/>
                  <a:pt x="90938" y="2978"/>
                </a:cubicBezTo>
                <a:quadBezTo>
                  <a:pt x="90328" y="3578"/>
                  <a:pt x="89728" y="4058"/>
                </a:quadBezTo>
                <a:cubicBezTo>
                  <a:pt x="89643" y="4129"/>
                  <a:pt x="89523" y="4141"/>
                  <a:pt x="89425" y="4088"/>
                </a:cubicBezTo>
                <a:cubicBezTo>
                  <a:pt x="89328" y="4035"/>
                  <a:pt x="89274" y="3928"/>
                  <a:pt x="89288" y="3818"/>
                </a:cubicBezTo>
                <a:quadBezTo>
                  <a:pt x="89588" y="1648"/>
                  <a:pt x="92188" y="1828"/>
                </a:quadBezTo>
                <a:cubicBezTo>
                  <a:pt x="92704" y="1863"/>
                  <a:pt x="93179" y="2122"/>
                  <a:pt x="93488" y="2537"/>
                </a:cubicBezTo>
                <a:cubicBezTo>
                  <a:pt x="93798" y="2952"/>
                  <a:pt x="93911" y="3482"/>
                  <a:pt x="93798" y="3988"/>
                </a:cubicBezTo>
                <a:lnTo>
                  <a:pt x="93578" y="4948"/>
                </a:lnTo>
                <a:cubicBezTo>
                  <a:pt x="93503" y="5275"/>
                  <a:pt x="93588" y="5620"/>
                  <a:pt x="93808" y="5878"/>
                </a:cubicBezTo>
                <a:quadBezTo>
                  <a:pt x="94818" y="7038"/>
                  <a:pt x="93468" y="8828"/>
                </a:quadBezTo>
                <a:cubicBezTo>
                  <a:pt x="93275" y="9086"/>
                  <a:pt x="92991" y="9267"/>
                  <a:pt x="92668" y="9338"/>
                </a:cubicBezTo>
                <a:quadBezTo>
                  <a:pt x="89938" y="9938"/>
                  <a:pt x="89078" y="7578"/>
                </a:quadBezTo>
                <a:cubicBezTo>
                  <a:pt x="89044" y="7483"/>
                  <a:pt x="89049" y="7377"/>
                  <a:pt x="89092" y="7285"/>
                </a:cubicBezTo>
                <a:cubicBezTo>
                  <a:pt x="89135" y="7194"/>
                  <a:pt x="89213" y="7123"/>
                  <a:pt x="89308" y="7088"/>
                </a:cubicBezTo>
                <a:lnTo>
                  <a:pt x="89318" y="7078"/>
                </a:lnTo>
                <a:cubicBezTo>
                  <a:pt x="89517" y="7010"/>
                  <a:pt x="89733" y="7101"/>
                  <a:pt x="89818" y="7288"/>
                </a:cubicBezTo>
                <a:close/>
                <a:moveTo>
                  <a:pt x="96808" y="8522"/>
                </a:moveTo>
                <a:lnTo>
                  <a:pt x="99940" y="8524"/>
                </a:lnTo>
                <a:cubicBezTo>
                  <a:pt x="100054" y="8524"/>
                  <a:pt x="100153" y="8599"/>
                  <a:pt x="100183" y="8708"/>
                </a:cubicBezTo>
                <a:lnTo>
                  <a:pt x="100249" y="8958"/>
                </a:lnTo>
                <a:cubicBezTo>
                  <a:pt x="100277" y="9055"/>
                  <a:pt x="100257" y="9159"/>
                  <a:pt x="100197" y="9240"/>
                </a:cubicBezTo>
                <a:cubicBezTo>
                  <a:pt x="100136" y="9320"/>
                  <a:pt x="100041" y="9367"/>
                  <a:pt x="99940" y="9367"/>
                </a:cubicBezTo>
                <a:lnTo>
                  <a:pt x="95480" y="9365"/>
                </a:lnTo>
                <a:cubicBezTo>
                  <a:pt x="95352" y="9365"/>
                  <a:pt x="95233" y="9302"/>
                  <a:pt x="95159" y="9197"/>
                </a:cubicBezTo>
                <a:cubicBezTo>
                  <a:pt x="95086" y="9092"/>
                  <a:pt x="95069" y="8958"/>
                  <a:pt x="95113" y="8838"/>
                </a:cubicBezTo>
                <a:lnTo>
                  <a:pt x="95565" y="7586"/>
                </a:lnTo>
                <a:cubicBezTo>
                  <a:pt x="95652" y="7336"/>
                  <a:pt x="95812" y="7120"/>
                  <a:pt x="96024" y="6968"/>
                </a:cubicBezTo>
                <a:quadBezTo>
                  <a:pt x="96116" y="6893"/>
                  <a:pt x="98472" y="5391"/>
                </a:quadBezTo>
                <a:cubicBezTo>
                  <a:pt x="98856" y="5147"/>
                  <a:pt x="99110" y="4745"/>
                  <a:pt x="99162" y="4304"/>
                </a:cubicBezTo>
                <a:cubicBezTo>
                  <a:pt x="99213" y="3863"/>
                  <a:pt x="99054" y="3434"/>
                  <a:pt x="98732" y="3144"/>
                </a:cubicBezTo>
                <a:quadBezTo>
                  <a:pt x="97764" y="2267"/>
                  <a:pt x="97004" y="2901"/>
                </a:quadBezTo>
                <a:quadBezTo>
                  <a:pt x="96469" y="3352"/>
                  <a:pt x="96059" y="4354"/>
                </a:quadBezTo>
                <a:cubicBezTo>
                  <a:pt x="95987" y="4527"/>
                  <a:pt x="95799" y="4622"/>
                  <a:pt x="95617" y="4576"/>
                </a:cubicBezTo>
                <a:cubicBezTo>
                  <a:pt x="95435" y="4529"/>
                  <a:pt x="95314" y="4357"/>
                  <a:pt x="95333" y="4170"/>
                </a:cubicBezTo>
                <a:cubicBezTo>
                  <a:pt x="95727" y="378"/>
                  <a:pt x="101456" y="1367"/>
                  <a:pt x="99859" y="5325"/>
                </a:cubicBezTo>
                <a:cubicBezTo>
                  <a:pt x="99788" y="5504"/>
                  <a:pt x="99662" y="5656"/>
                  <a:pt x="99499" y="5759"/>
                </a:cubicBezTo>
                <a:lnTo>
                  <a:pt x="96558" y="7678"/>
                </a:lnTo>
                <a:cubicBezTo>
                  <a:pt x="96388" y="7789"/>
                  <a:pt x="96311" y="7999"/>
                  <a:pt x="96369" y="8193"/>
                </a:cubicBezTo>
                <a:cubicBezTo>
                  <a:pt x="96426" y="8388"/>
                  <a:pt x="96605" y="8522"/>
                  <a:pt x="96808" y="8522"/>
                </a:cubicBezTo>
                <a:close/>
                <a:moveTo>
                  <a:pt x="104968" y="3848"/>
                </a:moveTo>
                <a:cubicBezTo>
                  <a:pt x="104968" y="4318"/>
                  <a:pt x="104782" y="4768"/>
                  <a:pt x="104450" y="5100"/>
                </a:cubicBezTo>
                <a:cubicBezTo>
                  <a:pt x="104118" y="5432"/>
                  <a:pt x="103668" y="5618"/>
                  <a:pt x="103198" y="5618"/>
                </a:cubicBezTo>
                <a:cubicBezTo>
                  <a:pt x="102221" y="5618"/>
                  <a:pt x="101428" y="4826"/>
                  <a:pt x="101428" y="3848"/>
                </a:cubicBezTo>
                <a:cubicBezTo>
                  <a:pt x="101428" y="2871"/>
                  <a:pt x="102221" y="2078"/>
                  <a:pt x="103198" y="2078"/>
                </a:cubicBezTo>
                <a:cubicBezTo>
                  <a:pt x="103668" y="2078"/>
                  <a:pt x="104118" y="2265"/>
                  <a:pt x="104450" y="2597"/>
                </a:cubicBezTo>
                <a:cubicBezTo>
                  <a:pt x="104782" y="2928"/>
                  <a:pt x="104968" y="3379"/>
                  <a:pt x="104968" y="3848"/>
                </a:cubicBezTo>
                <a:close/>
                <a:moveTo>
                  <a:pt x="107915" y="1778"/>
                </a:moveTo>
                <a:cubicBezTo>
                  <a:pt x="108092" y="1869"/>
                  <a:pt x="107825" y="2748"/>
                  <a:pt x="107319" y="3742"/>
                </a:cubicBezTo>
                <a:cubicBezTo>
                  <a:pt x="107076" y="4219"/>
                  <a:pt x="106809" y="4660"/>
                  <a:pt x="106576" y="4966"/>
                </a:cubicBezTo>
                <a:cubicBezTo>
                  <a:pt x="106344" y="5273"/>
                  <a:pt x="106166" y="5421"/>
                  <a:pt x="106081" y="5378"/>
                </a:cubicBezTo>
                <a:cubicBezTo>
                  <a:pt x="105904" y="5288"/>
                  <a:pt x="106171" y="4409"/>
                  <a:pt x="106677" y="3415"/>
                </a:cubicBezTo>
                <a:cubicBezTo>
                  <a:pt x="106921" y="2937"/>
                  <a:pt x="107188" y="2497"/>
                  <a:pt x="107420" y="2190"/>
                </a:cubicBezTo>
                <a:cubicBezTo>
                  <a:pt x="107652" y="1883"/>
                  <a:pt x="107830" y="1735"/>
                  <a:pt x="107915" y="1778"/>
                </a:cubicBezTo>
                <a:close/>
                <a:moveTo>
                  <a:pt x="103318" y="4768"/>
                </a:moveTo>
                <a:quadBezTo>
                  <a:pt x="103288" y="4758"/>
                  <a:pt x="102558" y="4488"/>
                </a:quadBezTo>
                <a:cubicBezTo>
                  <a:pt x="102341" y="4408"/>
                  <a:pt x="102181" y="4223"/>
                  <a:pt x="102132" y="3998"/>
                </a:cubicBezTo>
                <a:cubicBezTo>
                  <a:pt x="102083" y="3772"/>
                  <a:pt x="102153" y="3538"/>
                  <a:pt x="102318" y="3378"/>
                </a:cubicBezTo>
                <a:quadBezTo>
                  <a:pt x="103478" y="2238"/>
                  <a:pt x="104018" y="3388"/>
                </a:quadBezTo>
                <a:cubicBezTo>
                  <a:pt x="104170" y="3711"/>
                  <a:pt x="104173" y="4097"/>
                  <a:pt x="104025" y="4388"/>
                </a:cubicBezTo>
                <a:cubicBezTo>
                  <a:pt x="103878" y="4679"/>
                  <a:pt x="103605" y="4826"/>
                  <a:pt x="103318" y="4768"/>
                </a:cubicBezTo>
                <a:close/>
                <a:moveTo>
                  <a:pt x="48961" y="3124"/>
                </a:moveTo>
                <a:quadBezTo>
                  <a:pt x="49222" y="3132"/>
                  <a:pt x="49983" y="5803"/>
                </a:quadBezTo>
                <a:cubicBezTo>
                  <a:pt x="50012" y="5904"/>
                  <a:pt x="49990" y="6012"/>
                  <a:pt x="49925" y="6094"/>
                </a:cubicBezTo>
                <a:cubicBezTo>
                  <a:pt x="49860" y="6177"/>
                  <a:pt x="49759" y="6222"/>
                  <a:pt x="49654" y="6218"/>
                </a:cubicBezTo>
                <a:quadBezTo>
                  <a:pt x="48903" y="6182"/>
                  <a:pt x="48868" y="6181"/>
                </a:quadBezTo>
                <a:quadBezTo>
                  <a:pt x="48834" y="6180"/>
                  <a:pt x="48082" y="6170"/>
                </a:quadBezTo>
                <a:cubicBezTo>
                  <a:pt x="47977" y="6169"/>
                  <a:pt x="47879" y="6117"/>
                  <a:pt x="47819" y="6031"/>
                </a:cubicBezTo>
                <a:cubicBezTo>
                  <a:pt x="47759" y="5945"/>
                  <a:pt x="47744" y="5835"/>
                  <a:pt x="47779" y="5737"/>
                </a:cubicBezTo>
                <a:quadBezTo>
                  <a:pt x="48699" y="3116"/>
                  <a:pt x="48961" y="3124"/>
                </a:quadBezTo>
                <a:close/>
                <a:moveTo>
                  <a:pt x="26996" y="3548"/>
                </a:moveTo>
                <a:cubicBezTo>
                  <a:pt x="28410" y="3571"/>
                  <a:pt x="29534" y="4959"/>
                  <a:pt x="29508" y="6648"/>
                </a:cubicBezTo>
                <a:cubicBezTo>
                  <a:pt x="29481" y="8338"/>
                  <a:pt x="28314" y="9690"/>
                  <a:pt x="26900" y="9668"/>
                </a:cubicBezTo>
                <a:cubicBezTo>
                  <a:pt x="26221" y="9657"/>
                  <a:pt x="25575" y="9325"/>
                  <a:pt x="25104" y="8743"/>
                </a:cubicBezTo>
                <a:cubicBezTo>
                  <a:pt x="24633" y="8162"/>
                  <a:pt x="24376" y="7379"/>
                  <a:pt x="24388" y="6568"/>
                </a:cubicBezTo>
                <a:cubicBezTo>
                  <a:pt x="24401" y="5756"/>
                  <a:pt x="24683" y="4982"/>
                  <a:pt x="25172" y="4416"/>
                </a:cubicBezTo>
                <a:cubicBezTo>
                  <a:pt x="25661" y="3850"/>
                  <a:pt x="26317" y="3538"/>
                  <a:pt x="26996" y="3548"/>
                </a:cubicBezTo>
                <a:close/>
                <a:moveTo>
                  <a:pt x="66539" y="7649"/>
                </a:moveTo>
                <a:cubicBezTo>
                  <a:pt x="66795" y="7576"/>
                  <a:pt x="67067" y="7701"/>
                  <a:pt x="67179" y="7943"/>
                </a:cubicBezTo>
                <a:cubicBezTo>
                  <a:pt x="67291" y="8185"/>
                  <a:pt x="67211" y="8474"/>
                  <a:pt x="66989" y="8623"/>
                </a:cubicBezTo>
                <a:cubicBezTo>
                  <a:pt x="61630" y="12220"/>
                  <a:pt x="60446" y="3080"/>
                  <a:pt x="65541" y="3704"/>
                </a:cubicBezTo>
                <a:cubicBezTo>
                  <a:pt x="66172" y="3785"/>
                  <a:pt x="66700" y="4221"/>
                  <a:pt x="66898" y="4824"/>
                </a:cubicBezTo>
                <a:lnTo>
                  <a:pt x="67282" y="6021"/>
                </a:lnTo>
                <a:cubicBezTo>
                  <a:pt x="67338" y="6192"/>
                  <a:pt x="67311" y="6379"/>
                  <a:pt x="67209" y="6527"/>
                </a:cubicBezTo>
                <a:cubicBezTo>
                  <a:pt x="67107" y="6674"/>
                  <a:pt x="66942" y="6766"/>
                  <a:pt x="66763" y="6774"/>
                </a:cubicBezTo>
                <a:lnTo>
                  <a:pt x="63849" y="6902"/>
                </a:lnTo>
                <a:cubicBezTo>
                  <a:pt x="63692" y="6909"/>
                  <a:pt x="63549" y="6991"/>
                  <a:pt x="63464" y="7123"/>
                </a:cubicBezTo>
                <a:cubicBezTo>
                  <a:pt x="63379" y="7255"/>
                  <a:pt x="63362" y="7420"/>
                  <a:pt x="63420" y="7566"/>
                </a:cubicBezTo>
                <a:cubicBezTo>
                  <a:pt x="63915" y="8784"/>
                  <a:pt x="65053" y="9005"/>
                  <a:pt x="65992" y="8140"/>
                </a:cubicBezTo>
                <a:quadBezTo>
                  <a:pt x="66522" y="7650"/>
                  <a:pt x="66539" y="7649"/>
                </a:quadBezTo>
                <a:close/>
                <a:moveTo>
                  <a:pt x="74480" y="6520"/>
                </a:moveTo>
                <a:cubicBezTo>
                  <a:pt x="74547" y="5320"/>
                  <a:pt x="74942" y="3732"/>
                  <a:pt x="76423" y="3649"/>
                </a:cubicBezTo>
                <a:quadBezTo>
                  <a:pt x="78800" y="3520"/>
                  <a:pt x="78978" y="5446"/>
                </a:quadBezTo>
                <a:cubicBezTo>
                  <a:pt x="78987" y="5545"/>
                  <a:pt x="78936" y="5639"/>
                  <a:pt x="78848" y="5684"/>
                </a:cubicBezTo>
                <a:cubicBezTo>
                  <a:pt x="78760" y="5730"/>
                  <a:pt x="78653" y="5718"/>
                  <a:pt x="78577" y="5654"/>
                </a:cubicBezTo>
                <a:quadBezTo>
                  <a:pt x="78024" y="5201"/>
                  <a:pt x="77938" y="5061"/>
                </a:quadBezTo>
                <a:cubicBezTo>
                  <a:pt x="77712" y="4675"/>
                  <a:pt x="77304" y="4428"/>
                  <a:pt x="76869" y="4411"/>
                </a:cubicBezTo>
                <a:cubicBezTo>
                  <a:pt x="76433" y="4394"/>
                  <a:pt x="76036" y="4611"/>
                  <a:pt x="75827" y="4979"/>
                </a:cubicBezTo>
                <a:quadBezTo>
                  <a:pt x="75430" y="5677"/>
                  <a:pt x="75380" y="6583"/>
                </a:quadBezTo>
                <a:quadBezTo>
                  <a:pt x="75330" y="7489"/>
                  <a:pt x="75648" y="8226"/>
                </a:quadBezTo>
                <a:cubicBezTo>
                  <a:pt x="75815" y="8616"/>
                  <a:pt x="76186" y="8875"/>
                  <a:pt x="76621" y="8906"/>
                </a:cubicBezTo>
                <a:cubicBezTo>
                  <a:pt x="77055" y="8937"/>
                  <a:pt x="77488" y="8736"/>
                  <a:pt x="77755" y="8378"/>
                </a:cubicBezTo>
                <a:quadBezTo>
                  <a:pt x="77856" y="8248"/>
                  <a:pt x="78455" y="7858"/>
                </a:quadBezTo>
                <a:cubicBezTo>
                  <a:pt x="78538" y="7803"/>
                  <a:pt x="78646" y="7803"/>
                  <a:pt x="78728" y="7858"/>
                </a:cubicBezTo>
                <a:cubicBezTo>
                  <a:pt x="78810" y="7913"/>
                  <a:pt x="78851" y="8012"/>
                  <a:pt x="78831" y="8109"/>
                </a:cubicBezTo>
                <a:quadBezTo>
                  <a:pt x="78442" y="10004"/>
                  <a:pt x="76094" y="9614"/>
                </a:quadBezTo>
                <a:cubicBezTo>
                  <a:pt x="74631" y="9369"/>
                  <a:pt x="74413" y="7747"/>
                  <a:pt x="74480" y="6520"/>
                </a:cubicBezTo>
                <a:close/>
                <a:moveTo>
                  <a:pt x="61085" y="8939"/>
                </a:moveTo>
                <a:cubicBezTo>
                  <a:pt x="61085" y="9161"/>
                  <a:pt x="60900" y="9341"/>
                  <a:pt x="60673" y="9341"/>
                </a:cubicBezTo>
                <a:lnTo>
                  <a:pt x="60455" y="9340"/>
                </a:lnTo>
                <a:cubicBezTo>
                  <a:pt x="60283" y="9340"/>
                  <a:pt x="60145" y="9204"/>
                  <a:pt x="60145" y="9037"/>
                </a:cubicBezTo>
                <a:lnTo>
                  <a:pt x="60152" y="5589"/>
                </a:lnTo>
                <a:cubicBezTo>
                  <a:pt x="60153" y="5024"/>
                  <a:pt x="59728" y="4548"/>
                  <a:pt x="59165" y="4487"/>
                </a:cubicBezTo>
                <a:cubicBezTo>
                  <a:pt x="58603" y="4425"/>
                  <a:pt x="58085" y="4797"/>
                  <a:pt x="57963" y="5350"/>
                </a:cubicBezTo>
                <a:quadBezTo>
                  <a:pt x="57599" y="6977"/>
                  <a:pt x="57813" y="8924"/>
                </a:quadBezTo>
                <a:cubicBezTo>
                  <a:pt x="57823" y="9031"/>
                  <a:pt x="57788" y="9138"/>
                  <a:pt x="57716" y="9217"/>
                </a:cubicBezTo>
                <a:cubicBezTo>
                  <a:pt x="57644" y="9297"/>
                  <a:pt x="57542" y="9343"/>
                  <a:pt x="57435" y="9342"/>
                </a:cubicBezTo>
                <a:lnTo>
                  <a:pt x="57183" y="9342"/>
                </a:lnTo>
                <a:cubicBezTo>
                  <a:pt x="56988" y="9342"/>
                  <a:pt x="56831" y="9187"/>
                  <a:pt x="56831" y="8997"/>
                </a:cubicBezTo>
                <a:lnTo>
                  <a:pt x="56838" y="5482"/>
                </a:lnTo>
                <a:cubicBezTo>
                  <a:pt x="56839" y="4972"/>
                  <a:pt x="56431" y="4558"/>
                  <a:pt x="55926" y="4557"/>
                </a:cubicBezTo>
                <a:lnTo>
                  <a:pt x="55548" y="4556"/>
                </a:lnTo>
                <a:cubicBezTo>
                  <a:pt x="55259" y="4556"/>
                  <a:pt x="54981" y="4671"/>
                  <a:pt x="54776" y="4877"/>
                </a:cubicBezTo>
                <a:cubicBezTo>
                  <a:pt x="54571" y="5082"/>
                  <a:pt x="54456" y="5362"/>
                  <a:pt x="54455" y="5653"/>
                </a:cubicBezTo>
                <a:lnTo>
                  <a:pt x="54448" y="9001"/>
                </a:lnTo>
                <a:cubicBezTo>
                  <a:pt x="54448" y="9079"/>
                  <a:pt x="54417" y="9153"/>
                  <a:pt x="54362" y="9208"/>
                </a:cubicBezTo>
                <a:cubicBezTo>
                  <a:pt x="54307" y="9263"/>
                  <a:pt x="54232" y="9294"/>
                  <a:pt x="54154" y="9294"/>
                </a:cubicBezTo>
                <a:lnTo>
                  <a:pt x="53852" y="9293"/>
                </a:lnTo>
                <a:cubicBezTo>
                  <a:pt x="53657" y="9293"/>
                  <a:pt x="53500" y="9135"/>
                  <a:pt x="53500" y="8940"/>
                </a:cubicBezTo>
                <a:lnTo>
                  <a:pt x="53510" y="4116"/>
                </a:lnTo>
                <a:cubicBezTo>
                  <a:pt x="53510" y="3987"/>
                  <a:pt x="53573" y="3865"/>
                  <a:pt x="53678" y="3791"/>
                </a:cubicBezTo>
                <a:cubicBezTo>
                  <a:pt x="53783" y="3716"/>
                  <a:pt x="53918" y="3697"/>
                  <a:pt x="54039" y="3739"/>
                </a:cubicBezTo>
                <a:cubicBezTo>
                  <a:pt x="55180" y="4144"/>
                  <a:pt x="56214" y="3106"/>
                  <a:pt x="57286" y="4014"/>
                </a:cubicBezTo>
                <a:quadBezTo>
                  <a:pt x="57654" y="4326"/>
                  <a:pt x="58310" y="3857"/>
                </a:quadBezTo>
                <a:cubicBezTo>
                  <a:pt x="59343" y="3096"/>
                  <a:pt x="60903" y="3678"/>
                  <a:pt x="61017" y="5046"/>
                </a:cubicBezTo>
                <a:quadBezTo>
                  <a:pt x="61140" y="6539"/>
                  <a:pt x="61085" y="8939"/>
                </a:quadBezTo>
                <a:close/>
                <a:moveTo>
                  <a:pt x="68738" y="9008"/>
                </a:moveTo>
                <a:lnTo>
                  <a:pt x="68738" y="4148"/>
                </a:lnTo>
                <a:cubicBezTo>
                  <a:pt x="68738" y="4010"/>
                  <a:pt x="68850" y="3898"/>
                  <a:pt x="68988" y="3898"/>
                </a:cubicBezTo>
                <a:lnTo>
                  <a:pt x="73098" y="3898"/>
                </a:lnTo>
                <a:cubicBezTo>
                  <a:pt x="73170" y="3898"/>
                  <a:pt x="73238" y="3927"/>
                  <a:pt x="73289" y="3977"/>
                </a:cubicBezTo>
                <a:cubicBezTo>
                  <a:pt x="73340" y="4028"/>
                  <a:pt x="73368" y="4097"/>
                  <a:pt x="73368" y="4168"/>
                </a:cubicBezTo>
                <a:lnTo>
                  <a:pt x="73368" y="8948"/>
                </a:lnTo>
                <a:cubicBezTo>
                  <a:pt x="73368" y="9031"/>
                  <a:pt x="73330" y="9110"/>
                  <a:pt x="73264" y="9163"/>
                </a:cubicBezTo>
                <a:cubicBezTo>
                  <a:pt x="73198" y="9215"/>
                  <a:pt x="73111" y="9235"/>
                  <a:pt x="73028" y="9218"/>
                </a:cubicBezTo>
                <a:lnTo>
                  <a:pt x="72718" y="9148"/>
                </a:lnTo>
                <a:cubicBezTo>
                  <a:pt x="72589" y="9119"/>
                  <a:pt x="72498" y="9003"/>
                  <a:pt x="72498" y="8868"/>
                </a:cubicBezTo>
                <a:lnTo>
                  <a:pt x="72498" y="4708"/>
                </a:lnTo>
                <a:cubicBezTo>
                  <a:pt x="72498" y="4571"/>
                  <a:pt x="72430" y="4443"/>
                  <a:pt x="72317" y="4366"/>
                </a:cubicBezTo>
                <a:cubicBezTo>
                  <a:pt x="72203" y="4288"/>
                  <a:pt x="72058" y="4270"/>
                  <a:pt x="71928" y="4318"/>
                </a:cubicBezTo>
                <a:lnTo>
                  <a:pt x="70208" y="4938"/>
                </a:lnTo>
                <a:cubicBezTo>
                  <a:pt x="69878" y="5058"/>
                  <a:pt x="69658" y="5374"/>
                  <a:pt x="69658" y="5728"/>
                </a:cubicBezTo>
                <a:lnTo>
                  <a:pt x="69658" y="9008"/>
                </a:lnTo>
                <a:cubicBezTo>
                  <a:pt x="69658" y="9168"/>
                  <a:pt x="69528" y="9298"/>
                  <a:pt x="69368" y="9298"/>
                </a:cubicBezTo>
                <a:lnTo>
                  <a:pt x="69038" y="9298"/>
                </a:lnTo>
                <a:cubicBezTo>
                  <a:pt x="68872" y="9298"/>
                  <a:pt x="68738" y="9168"/>
                  <a:pt x="68738" y="9008"/>
                </a:cubicBezTo>
                <a:close/>
                <a:moveTo>
                  <a:pt x="85077" y="8931"/>
                </a:moveTo>
                <a:cubicBezTo>
                  <a:pt x="85170" y="8995"/>
                  <a:pt x="85216" y="9108"/>
                  <a:pt x="85195" y="9218"/>
                </a:cubicBezTo>
                <a:cubicBezTo>
                  <a:pt x="85175" y="9329"/>
                  <a:pt x="85091" y="9418"/>
                  <a:pt x="84982" y="9445"/>
                </a:cubicBezTo>
                <a:quadBezTo>
                  <a:pt x="84581" y="9537"/>
                  <a:pt x="84157" y="9158"/>
                </a:quadBezTo>
                <a:cubicBezTo>
                  <a:pt x="83968" y="8995"/>
                  <a:pt x="83701" y="8962"/>
                  <a:pt x="83480" y="9074"/>
                </a:cubicBezTo>
                <a:quadBezTo>
                  <a:pt x="82945" y="9338"/>
                  <a:pt x="81647" y="9485"/>
                </a:quadBezTo>
                <a:cubicBezTo>
                  <a:pt x="80915" y="9563"/>
                  <a:pt x="80252" y="9095"/>
                  <a:pt x="80127" y="8412"/>
                </a:cubicBezTo>
                <a:cubicBezTo>
                  <a:pt x="79736" y="6228"/>
                  <a:pt x="81607" y="6082"/>
                  <a:pt x="83162" y="5965"/>
                </a:cubicBezTo>
                <a:cubicBezTo>
                  <a:pt x="83338" y="5953"/>
                  <a:pt x="83499" y="5858"/>
                  <a:pt x="83594" y="5710"/>
                </a:cubicBezTo>
                <a:cubicBezTo>
                  <a:pt x="83690" y="5562"/>
                  <a:pt x="83710" y="5378"/>
                  <a:pt x="83647" y="5214"/>
                </a:cubicBezTo>
                <a:lnTo>
                  <a:pt x="83523" y="4900"/>
                </a:lnTo>
                <a:cubicBezTo>
                  <a:pt x="83455" y="4715"/>
                  <a:pt x="83313" y="4568"/>
                  <a:pt x="83132" y="4495"/>
                </a:cubicBezTo>
                <a:quadBezTo>
                  <a:pt x="82048" y="4057"/>
                  <a:pt x="80852" y="5297"/>
                </a:quadBezTo>
                <a:cubicBezTo>
                  <a:pt x="80769" y="5383"/>
                  <a:pt x="80641" y="5409"/>
                  <a:pt x="80531" y="5361"/>
                </a:cubicBezTo>
                <a:cubicBezTo>
                  <a:pt x="80422" y="5313"/>
                  <a:pt x="80354" y="5201"/>
                  <a:pt x="80361" y="5082"/>
                </a:cubicBezTo>
                <a:quadBezTo>
                  <a:pt x="80437" y="3789"/>
                  <a:pt x="82137" y="3654"/>
                </a:quadBezTo>
                <a:cubicBezTo>
                  <a:pt x="84537" y="3465"/>
                  <a:pt x="84768" y="4642"/>
                  <a:pt x="84651" y="6645"/>
                </a:cubicBezTo>
                <a:quadBezTo>
                  <a:pt x="84542" y="8562"/>
                  <a:pt x="85077" y="8931"/>
                </a:quadBezTo>
                <a:close/>
                <a:moveTo>
                  <a:pt x="28486" y="7244"/>
                </a:moveTo>
                <a:cubicBezTo>
                  <a:pt x="28460" y="7628"/>
                  <a:pt x="28282" y="7986"/>
                  <a:pt x="27992" y="8238"/>
                </a:cubicBezTo>
                <a:cubicBezTo>
                  <a:pt x="27702" y="8491"/>
                  <a:pt x="27324" y="8618"/>
                  <a:pt x="26940" y="8592"/>
                </a:cubicBezTo>
                <a:lnTo>
                  <a:pt x="26681" y="8575"/>
                </a:lnTo>
                <a:cubicBezTo>
                  <a:pt x="25882" y="8520"/>
                  <a:pt x="25279" y="7828"/>
                  <a:pt x="25333" y="7029"/>
                </a:cubicBezTo>
                <a:lnTo>
                  <a:pt x="25411" y="5892"/>
                </a:lnTo>
                <a:cubicBezTo>
                  <a:pt x="25465" y="5093"/>
                  <a:pt x="26157" y="4490"/>
                  <a:pt x="26956" y="4544"/>
                </a:cubicBezTo>
                <a:lnTo>
                  <a:pt x="27215" y="4562"/>
                </a:lnTo>
                <a:cubicBezTo>
                  <a:pt x="28014" y="4616"/>
                  <a:pt x="28618" y="5308"/>
                  <a:pt x="28563" y="6107"/>
                </a:cubicBezTo>
                <a:lnTo>
                  <a:pt x="28486" y="7244"/>
                </a:lnTo>
                <a:close/>
                <a:moveTo>
                  <a:pt x="64298" y="6328"/>
                </a:moveTo>
                <a:cubicBezTo>
                  <a:pt x="63944" y="6426"/>
                  <a:pt x="63570" y="6260"/>
                  <a:pt x="63404" y="5932"/>
                </a:cubicBezTo>
                <a:cubicBezTo>
                  <a:pt x="63239" y="5603"/>
                  <a:pt x="63328" y="5204"/>
                  <a:pt x="63618" y="4978"/>
                </a:cubicBezTo>
                <a:quadBezTo>
                  <a:pt x="65258" y="3688"/>
                  <a:pt x="65908" y="5288"/>
                </a:quadBezTo>
                <a:cubicBezTo>
                  <a:pt x="65964" y="5425"/>
                  <a:pt x="65957" y="5579"/>
                  <a:pt x="65890" y="5711"/>
                </a:cubicBezTo>
                <a:cubicBezTo>
                  <a:pt x="65823" y="5843"/>
                  <a:pt x="65702" y="5940"/>
                  <a:pt x="65558" y="5978"/>
                </a:cubicBezTo>
                <a:lnTo>
                  <a:pt x="64298" y="6328"/>
                </a:lnTo>
                <a:close/>
                <a:moveTo>
                  <a:pt x="105793" y="5663"/>
                </a:moveTo>
                <a:cubicBezTo>
                  <a:pt x="105954" y="5748"/>
                  <a:pt x="105626" y="6684"/>
                  <a:pt x="105060" y="7753"/>
                </a:cubicBezTo>
                <a:cubicBezTo>
                  <a:pt x="104494" y="8821"/>
                  <a:pt x="103904" y="9619"/>
                  <a:pt x="103743" y="9534"/>
                </a:cubicBezTo>
                <a:cubicBezTo>
                  <a:pt x="103582" y="9448"/>
                  <a:pt x="103911" y="8513"/>
                  <a:pt x="104477" y="7444"/>
                </a:cubicBezTo>
                <a:cubicBezTo>
                  <a:pt x="105042" y="6375"/>
                  <a:pt x="105632" y="5577"/>
                  <a:pt x="105793" y="5663"/>
                </a:cubicBezTo>
                <a:close/>
                <a:moveTo>
                  <a:pt x="110248" y="7568"/>
                </a:moveTo>
                <a:cubicBezTo>
                  <a:pt x="110248" y="8035"/>
                  <a:pt x="110063" y="8483"/>
                  <a:pt x="109733" y="8813"/>
                </a:cubicBezTo>
                <a:cubicBezTo>
                  <a:pt x="109403" y="9143"/>
                  <a:pt x="108955" y="9328"/>
                  <a:pt x="108488" y="9328"/>
                </a:cubicBezTo>
                <a:cubicBezTo>
                  <a:pt x="108021" y="9328"/>
                  <a:pt x="107574" y="9143"/>
                  <a:pt x="107244" y="8813"/>
                </a:cubicBezTo>
                <a:cubicBezTo>
                  <a:pt x="106914" y="8483"/>
                  <a:pt x="106728" y="8035"/>
                  <a:pt x="106728" y="7568"/>
                </a:cubicBezTo>
                <a:cubicBezTo>
                  <a:pt x="106728" y="6596"/>
                  <a:pt x="107516" y="5808"/>
                  <a:pt x="108488" y="5808"/>
                </a:cubicBezTo>
                <a:cubicBezTo>
                  <a:pt x="109460" y="5808"/>
                  <a:pt x="110248" y="6596"/>
                  <a:pt x="110248" y="7568"/>
                </a:cubicBezTo>
                <a:close/>
                <a:moveTo>
                  <a:pt x="83298" y="8618"/>
                </a:moveTo>
                <a:lnTo>
                  <a:pt x="81548" y="8618"/>
                </a:lnTo>
                <a:cubicBezTo>
                  <a:pt x="81289" y="8618"/>
                  <a:pt x="81056" y="8460"/>
                  <a:pt x="80961" y="8219"/>
                </a:cubicBezTo>
                <a:cubicBezTo>
                  <a:pt x="80866" y="7978"/>
                  <a:pt x="80928" y="7704"/>
                  <a:pt x="81118" y="7528"/>
                </a:cubicBezTo>
                <a:quadBezTo>
                  <a:pt x="81818" y="6888"/>
                  <a:pt x="83248" y="6478"/>
                </a:quadBezTo>
                <a:cubicBezTo>
                  <a:pt x="83334" y="6454"/>
                  <a:pt x="83425" y="6472"/>
                  <a:pt x="83496" y="6525"/>
                </a:cubicBezTo>
                <a:cubicBezTo>
                  <a:pt x="83567" y="6578"/>
                  <a:pt x="83608" y="6660"/>
                  <a:pt x="83608" y="6748"/>
                </a:cubicBezTo>
                <a:lnTo>
                  <a:pt x="83608" y="8298"/>
                </a:lnTo>
                <a:cubicBezTo>
                  <a:pt x="83608" y="8383"/>
                  <a:pt x="83575" y="8464"/>
                  <a:pt x="83517" y="8524"/>
                </a:cubicBezTo>
                <a:cubicBezTo>
                  <a:pt x="83459" y="8584"/>
                  <a:pt x="83380" y="8618"/>
                  <a:pt x="83298" y="8618"/>
                </a:cubicBezTo>
                <a:close/>
                <a:moveTo>
                  <a:pt x="108362" y="6534"/>
                </a:moveTo>
                <a:cubicBezTo>
                  <a:pt x="108862" y="6483"/>
                  <a:pt x="109315" y="6909"/>
                  <a:pt x="109373" y="7486"/>
                </a:cubicBezTo>
                <a:cubicBezTo>
                  <a:pt x="109402" y="7763"/>
                  <a:pt x="109333" y="8039"/>
                  <a:pt x="109183" y="8252"/>
                </a:cubicBezTo>
                <a:cubicBezTo>
                  <a:pt x="109033" y="8465"/>
                  <a:pt x="108814" y="8598"/>
                  <a:pt x="108574" y="8623"/>
                </a:cubicBezTo>
                <a:cubicBezTo>
                  <a:pt x="108074" y="8674"/>
                  <a:pt x="107621" y="8247"/>
                  <a:pt x="107563" y="7670"/>
                </a:cubicBezTo>
                <a:cubicBezTo>
                  <a:pt x="107535" y="7393"/>
                  <a:pt x="107603" y="7118"/>
                  <a:pt x="107753" y="6904"/>
                </a:cubicBezTo>
                <a:cubicBezTo>
                  <a:pt x="107903" y="6691"/>
                  <a:pt x="108122" y="6558"/>
                  <a:pt x="108362" y="6534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24" name="bf-36"/>
          <p:cNvSpPr/>
          <p:nvPr/>
        </p:nvSpPr>
        <p:spPr>
          <a:xfrm>
            <a:off x="7477411" y="4053364"/>
            <a:ext cx="711041" cy="94488"/>
          </a:xfrm>
          <a:custGeom>
            <a:avLst/>
            <a:gdLst/>
            <a:ahLst/>
            <a:cxnLst/>
            <a:rect l="0" t="0" r="r" b="b"/>
            <a:pathLst>
              <a:path w="74650" h="9920" stroke="1" extrusionOk="0">
                <a:moveTo>
                  <a:pt x="9920" y="9660"/>
                </a:moveTo>
                <a:cubicBezTo>
                  <a:pt x="9920" y="9729"/>
                  <a:pt x="9893" y="9795"/>
                  <a:pt x="9844" y="9844"/>
                </a:cubicBezTo>
                <a:cubicBezTo>
                  <a:pt x="9795" y="9893"/>
                  <a:pt x="9729" y="9920"/>
                  <a:pt x="9660" y="9920"/>
                </a:cubicBezTo>
                <a:lnTo>
                  <a:pt x="260" y="9920"/>
                </a:lnTo>
                <a:cubicBezTo>
                  <a:pt x="116" y="9920"/>
                  <a:pt x="0" y="9804"/>
                  <a:pt x="0" y="9660"/>
                </a:cubicBezTo>
                <a:lnTo>
                  <a:pt x="0" y="260"/>
                </a:lnTo>
                <a:cubicBezTo>
                  <a:pt x="0" y="116"/>
                  <a:pt x="116" y="0"/>
                  <a:pt x="260" y="0"/>
                </a:cubicBezTo>
                <a:lnTo>
                  <a:pt x="9660" y="0"/>
                </a:lnTo>
                <a:cubicBezTo>
                  <a:pt x="9729" y="0"/>
                  <a:pt x="9795" y="27"/>
                  <a:pt x="9844" y="76"/>
                </a:cubicBezTo>
                <a:cubicBezTo>
                  <a:pt x="9893" y="125"/>
                  <a:pt x="9920" y="191"/>
                  <a:pt x="9920" y="260"/>
                </a:cubicBezTo>
                <a:lnTo>
                  <a:pt x="9920" y="9660"/>
                </a:lnTo>
                <a:close/>
                <a:moveTo>
                  <a:pt x="47089" y="6091"/>
                </a:moveTo>
                <a:quadBezTo>
                  <a:pt x="47382" y="6815"/>
                  <a:pt x="46455" y="8263"/>
                </a:quadBezTo>
                <a:quadBezTo>
                  <a:pt x="45881" y="9168"/>
                  <a:pt x="44675" y="9429"/>
                </a:quadBezTo>
                <a:cubicBezTo>
                  <a:pt x="40557" y="10323"/>
                  <a:pt x="39029" y="6138"/>
                  <a:pt x="40131" y="2901"/>
                </a:cubicBezTo>
                <a:cubicBezTo>
                  <a:pt x="41114" y="-3"/>
                  <a:pt x="45723" y="-894"/>
                  <a:pt x="47058" y="2235"/>
                </a:cubicBezTo>
                <a:quadBezTo>
                  <a:pt x="47312" y="2828"/>
                  <a:pt x="47004" y="3134"/>
                </a:quadBezTo>
                <a:cubicBezTo>
                  <a:pt x="46926" y="3212"/>
                  <a:pt x="46817" y="3250"/>
                  <a:pt x="46707" y="3239"/>
                </a:cubicBezTo>
                <a:cubicBezTo>
                  <a:pt x="46597" y="3227"/>
                  <a:pt x="46498" y="3167"/>
                  <a:pt x="46436" y="3075"/>
                </a:cubicBezTo>
                <a:quadBezTo>
                  <a:pt x="44847" y="780"/>
                  <a:pt x="42834" y="1496"/>
                </a:quadBezTo>
                <a:cubicBezTo>
                  <a:pt x="39862" y="2564"/>
                  <a:pt x="40517" y="8661"/>
                  <a:pt x="43765" y="8496"/>
                </a:cubicBezTo>
                <a:quadBezTo>
                  <a:pt x="45616" y="8406"/>
                  <a:pt x="46399" y="6109"/>
                </a:quadBezTo>
                <a:cubicBezTo>
                  <a:pt x="46450" y="5964"/>
                  <a:pt x="46584" y="5866"/>
                  <a:pt x="46737" y="5862"/>
                </a:cubicBezTo>
                <a:cubicBezTo>
                  <a:pt x="46891" y="5858"/>
                  <a:pt x="47031" y="5949"/>
                  <a:pt x="47089" y="6091"/>
                </a:cubicBezTo>
                <a:close/>
                <a:moveTo>
                  <a:pt x="19911" y="6678"/>
                </a:moveTo>
                <a:quadBezTo>
                  <a:pt x="19180" y="6672"/>
                  <a:pt x="18776" y="6669"/>
                </a:quadBezTo>
                <a:cubicBezTo>
                  <a:pt x="18443" y="6668"/>
                  <a:pt x="18144" y="6873"/>
                  <a:pt x="18028" y="7183"/>
                </a:cubicBezTo>
                <a:lnTo>
                  <a:pt x="17351" y="8965"/>
                </a:lnTo>
                <a:cubicBezTo>
                  <a:pt x="17275" y="9147"/>
                  <a:pt x="17093" y="9265"/>
                  <a:pt x="16893" y="9262"/>
                </a:cubicBezTo>
                <a:lnTo>
                  <a:pt x="16532" y="9256"/>
                </a:lnTo>
                <a:cubicBezTo>
                  <a:pt x="16418" y="9254"/>
                  <a:pt x="16311" y="9197"/>
                  <a:pt x="16247" y="9104"/>
                </a:cubicBezTo>
                <a:cubicBezTo>
                  <a:pt x="16182" y="9011"/>
                  <a:pt x="16167" y="8893"/>
                  <a:pt x="16207" y="8788"/>
                </a:cubicBezTo>
                <a:lnTo>
                  <a:pt x="19041" y="1098"/>
                </a:lnTo>
                <a:cubicBezTo>
                  <a:pt x="19182" y="714"/>
                  <a:pt x="19551" y="461"/>
                  <a:pt x="19961" y="467"/>
                </a:cubicBezTo>
                <a:cubicBezTo>
                  <a:pt x="20370" y="468"/>
                  <a:pt x="20735" y="727"/>
                  <a:pt x="20870" y="1113"/>
                </a:cubicBezTo>
                <a:lnTo>
                  <a:pt x="23573" y="8850"/>
                </a:lnTo>
                <a:cubicBezTo>
                  <a:pt x="23611" y="8956"/>
                  <a:pt x="23595" y="9074"/>
                  <a:pt x="23528" y="9166"/>
                </a:cubicBezTo>
                <a:cubicBezTo>
                  <a:pt x="23462" y="9258"/>
                  <a:pt x="23355" y="9312"/>
                  <a:pt x="23240" y="9312"/>
                </a:cubicBezTo>
                <a:lnTo>
                  <a:pt x="22880" y="9312"/>
                </a:lnTo>
                <a:cubicBezTo>
                  <a:pt x="22679" y="9312"/>
                  <a:pt x="22499" y="9192"/>
                  <a:pt x="22427" y="9007"/>
                </a:cubicBezTo>
                <a:lnTo>
                  <a:pt x="21780" y="7214"/>
                </a:lnTo>
                <a:cubicBezTo>
                  <a:pt x="21668" y="6903"/>
                  <a:pt x="21374" y="6693"/>
                  <a:pt x="21040" y="6688"/>
                </a:cubicBezTo>
                <a:quadBezTo>
                  <a:pt x="20636" y="6684"/>
                  <a:pt x="19911" y="6678"/>
                </a:quadBezTo>
                <a:close/>
                <a:moveTo>
                  <a:pt x="26797" y="5492"/>
                </a:moveTo>
                <a:cubicBezTo>
                  <a:pt x="26627" y="5475"/>
                  <a:pt x="26458" y="5532"/>
                  <a:pt x="26332" y="5648"/>
                </a:cubicBezTo>
                <a:cubicBezTo>
                  <a:pt x="26206" y="5765"/>
                  <a:pt x="26137" y="5930"/>
                  <a:pt x="26140" y="6102"/>
                </a:cubicBezTo>
                <a:lnTo>
                  <a:pt x="26200" y="8835"/>
                </a:lnTo>
                <a:cubicBezTo>
                  <a:pt x="26206" y="9077"/>
                  <a:pt x="26014" y="9277"/>
                  <a:pt x="25773" y="9282"/>
                </a:cubicBezTo>
                <a:lnTo>
                  <a:pt x="25522" y="9287"/>
                </a:lnTo>
                <a:cubicBezTo>
                  <a:pt x="25286" y="9293"/>
                  <a:pt x="25090" y="9110"/>
                  <a:pt x="25085" y="8878"/>
                </a:cubicBezTo>
                <a:lnTo>
                  <a:pt x="24916" y="1152"/>
                </a:lnTo>
                <a:cubicBezTo>
                  <a:pt x="24909" y="850"/>
                  <a:pt x="25149" y="599"/>
                  <a:pt x="25452" y="592"/>
                </a:cubicBezTo>
                <a:lnTo>
                  <a:pt x="29664" y="500"/>
                </a:lnTo>
                <a:cubicBezTo>
                  <a:pt x="29950" y="493"/>
                  <a:pt x="30223" y="626"/>
                  <a:pt x="30397" y="856"/>
                </a:cubicBezTo>
                <a:quadBezTo>
                  <a:pt x="31948" y="2859"/>
                  <a:pt x="30593" y="4693"/>
                </a:quadBezTo>
                <a:cubicBezTo>
                  <a:pt x="30412" y="4943"/>
                  <a:pt x="30146" y="5124"/>
                  <a:pt x="29841" y="5202"/>
                </a:cubicBezTo>
                <a:quadBezTo>
                  <a:pt x="28130" y="5631"/>
                  <a:pt x="26797" y="5492"/>
                </a:quadBezTo>
                <a:close/>
                <a:moveTo>
                  <a:pt x="35034" y="6672"/>
                </a:moveTo>
                <a:quadBezTo>
                  <a:pt x="34312" y="6666"/>
                  <a:pt x="33909" y="6664"/>
                </a:quadBezTo>
                <a:cubicBezTo>
                  <a:pt x="33578" y="6664"/>
                  <a:pt x="33281" y="6868"/>
                  <a:pt x="33166" y="7176"/>
                </a:cubicBezTo>
                <a:lnTo>
                  <a:pt x="32493" y="8950"/>
                </a:lnTo>
                <a:cubicBezTo>
                  <a:pt x="32418" y="9132"/>
                  <a:pt x="32237" y="9249"/>
                  <a:pt x="32037" y="9246"/>
                </a:cubicBezTo>
                <a:lnTo>
                  <a:pt x="31679" y="9240"/>
                </a:lnTo>
                <a:cubicBezTo>
                  <a:pt x="31565" y="9238"/>
                  <a:pt x="31459" y="9182"/>
                  <a:pt x="31395" y="9090"/>
                </a:cubicBezTo>
                <a:cubicBezTo>
                  <a:pt x="31330" y="8997"/>
                  <a:pt x="31315" y="8880"/>
                  <a:pt x="31355" y="8775"/>
                </a:cubicBezTo>
                <a:lnTo>
                  <a:pt x="34168" y="1120"/>
                </a:lnTo>
                <a:cubicBezTo>
                  <a:pt x="34309" y="737"/>
                  <a:pt x="34676" y="485"/>
                  <a:pt x="35083" y="491"/>
                </a:cubicBezTo>
                <a:cubicBezTo>
                  <a:pt x="35491" y="491"/>
                  <a:pt x="35854" y="749"/>
                  <a:pt x="35988" y="1133"/>
                </a:cubicBezTo>
                <a:lnTo>
                  <a:pt x="38685" y="8830"/>
                </a:lnTo>
                <a:cubicBezTo>
                  <a:pt x="38723" y="8936"/>
                  <a:pt x="38707" y="9053"/>
                  <a:pt x="38641" y="9144"/>
                </a:cubicBezTo>
                <a:cubicBezTo>
                  <a:pt x="38575" y="9236"/>
                  <a:pt x="38468" y="9291"/>
                  <a:pt x="38354" y="9291"/>
                </a:cubicBezTo>
                <a:lnTo>
                  <a:pt x="37996" y="9291"/>
                </a:lnTo>
                <a:cubicBezTo>
                  <a:pt x="37796" y="9291"/>
                  <a:pt x="37617" y="9171"/>
                  <a:pt x="37545" y="8988"/>
                </a:cubicBezTo>
                <a:lnTo>
                  <a:pt x="36899" y="7204"/>
                </a:lnTo>
                <a:cubicBezTo>
                  <a:pt x="36788" y="6894"/>
                  <a:pt x="36495" y="6686"/>
                  <a:pt x="36163" y="6681"/>
                </a:cubicBezTo>
                <a:quadBezTo>
                  <a:pt x="35761" y="6677"/>
                  <a:pt x="35034" y="6672"/>
                </a:quadBezTo>
                <a:close/>
                <a:moveTo>
                  <a:pt x="52533" y="3202"/>
                </a:moveTo>
                <a:cubicBezTo>
                  <a:pt x="52468" y="3202"/>
                  <a:pt x="52406" y="3177"/>
                  <a:pt x="52360" y="3133"/>
                </a:cubicBezTo>
                <a:cubicBezTo>
                  <a:pt x="52314" y="3089"/>
                  <a:pt x="52288" y="3029"/>
                  <a:pt x="52288" y="2967"/>
                </a:cubicBezTo>
                <a:lnTo>
                  <a:pt x="52288" y="2694"/>
                </a:lnTo>
                <a:cubicBezTo>
                  <a:pt x="52287" y="2530"/>
                  <a:pt x="52405" y="2388"/>
                  <a:pt x="52569" y="2355"/>
                </a:cubicBezTo>
                <a:quadBezTo>
                  <a:pt x="53981" y="2062"/>
                  <a:pt x="54695" y="847"/>
                </a:quadBezTo>
                <a:cubicBezTo>
                  <a:pt x="54788" y="687"/>
                  <a:pt x="54976" y="609"/>
                  <a:pt x="55155" y="658"/>
                </a:cubicBezTo>
                <a:cubicBezTo>
                  <a:pt x="55333" y="706"/>
                  <a:pt x="55457" y="868"/>
                  <a:pt x="55457" y="1053"/>
                </a:cubicBezTo>
                <a:lnTo>
                  <a:pt x="55466" y="8761"/>
                </a:lnTo>
                <a:cubicBezTo>
                  <a:pt x="55466" y="8883"/>
                  <a:pt x="55418" y="9000"/>
                  <a:pt x="55331" y="9087"/>
                </a:cubicBezTo>
                <a:cubicBezTo>
                  <a:pt x="55245" y="9174"/>
                  <a:pt x="55128" y="9222"/>
                  <a:pt x="55005" y="9223"/>
                </a:cubicBezTo>
                <a:lnTo>
                  <a:pt x="54714" y="9223"/>
                </a:lnTo>
                <a:cubicBezTo>
                  <a:pt x="54485" y="9223"/>
                  <a:pt x="54299" y="9042"/>
                  <a:pt x="54299" y="8819"/>
                </a:cubicBezTo>
                <a:lnTo>
                  <a:pt x="54293" y="3671"/>
                </a:lnTo>
                <a:cubicBezTo>
                  <a:pt x="54293" y="3411"/>
                  <a:pt x="54086" y="3200"/>
                  <a:pt x="53832" y="3201"/>
                </a:cubicBezTo>
                <a:lnTo>
                  <a:pt x="52533" y="3202"/>
                </a:lnTo>
                <a:close/>
                <a:moveTo>
                  <a:pt x="60946" y="9452"/>
                </a:moveTo>
                <a:cubicBezTo>
                  <a:pt x="58552" y="9435"/>
                  <a:pt x="57203" y="7343"/>
                  <a:pt x="58764" y="5344"/>
                </a:cubicBezTo>
                <a:cubicBezTo>
                  <a:pt x="58971" y="5078"/>
                  <a:pt x="59004" y="4715"/>
                  <a:pt x="58847" y="4414"/>
                </a:cubicBezTo>
                <a:cubicBezTo>
                  <a:pt x="57883" y="2589"/>
                  <a:pt x="58954" y="860"/>
                  <a:pt x="61019" y="875"/>
                </a:cubicBezTo>
                <a:cubicBezTo>
                  <a:pt x="63065" y="889"/>
                  <a:pt x="64111" y="2633"/>
                  <a:pt x="63121" y="4444"/>
                </a:cubicBezTo>
                <a:cubicBezTo>
                  <a:pt x="62960" y="4743"/>
                  <a:pt x="62988" y="5107"/>
                  <a:pt x="63191" y="5376"/>
                </a:cubicBezTo>
                <a:cubicBezTo>
                  <a:pt x="64724" y="7396"/>
                  <a:pt x="63345" y="9469"/>
                  <a:pt x="60946" y="9452"/>
                </a:cubicBezTo>
                <a:close/>
                <a:moveTo>
                  <a:pt x="67926" y="9360"/>
                </a:moveTo>
                <a:cubicBezTo>
                  <a:pt x="67845" y="9511"/>
                  <a:pt x="67658" y="9569"/>
                  <a:pt x="67507" y="9488"/>
                </a:cubicBezTo>
                <a:lnTo>
                  <a:pt x="67471" y="9469"/>
                </a:lnTo>
                <a:cubicBezTo>
                  <a:pt x="67320" y="9389"/>
                  <a:pt x="67263" y="9201"/>
                  <a:pt x="67343" y="9050"/>
                </a:cubicBezTo>
                <a:lnTo>
                  <a:pt x="71634" y="980"/>
                </a:lnTo>
                <a:cubicBezTo>
                  <a:pt x="71714" y="829"/>
                  <a:pt x="71902" y="771"/>
                  <a:pt x="72053" y="852"/>
                </a:cubicBezTo>
                <a:lnTo>
                  <a:pt x="72089" y="871"/>
                </a:lnTo>
                <a:cubicBezTo>
                  <a:pt x="72161" y="909"/>
                  <a:pt x="72216" y="975"/>
                  <a:pt x="72240" y="1054"/>
                </a:cubicBezTo>
                <a:cubicBezTo>
                  <a:pt x="72264" y="1132"/>
                  <a:pt x="72255" y="1217"/>
                  <a:pt x="72217" y="1290"/>
                </a:cubicBezTo>
                <a:lnTo>
                  <a:pt x="67926" y="9360"/>
                </a:lnTo>
                <a:close/>
                <a:moveTo>
                  <a:pt x="68870" y="2990"/>
                </a:moveTo>
                <a:cubicBezTo>
                  <a:pt x="68870" y="3510"/>
                  <a:pt x="68663" y="4008"/>
                  <a:pt x="68296" y="4376"/>
                </a:cubicBezTo>
                <a:cubicBezTo>
                  <a:pt x="67928" y="4744"/>
                  <a:pt x="67430" y="4950"/>
                  <a:pt x="66910" y="4950"/>
                </a:cubicBezTo>
                <a:cubicBezTo>
                  <a:pt x="66390" y="4950"/>
                  <a:pt x="65892" y="4744"/>
                  <a:pt x="65524" y="4376"/>
                </a:cubicBezTo>
                <a:cubicBezTo>
                  <a:pt x="65156" y="4008"/>
                  <a:pt x="64950" y="3510"/>
                  <a:pt x="64950" y="2990"/>
                </a:cubicBezTo>
                <a:cubicBezTo>
                  <a:pt x="64950" y="2470"/>
                  <a:pt x="65156" y="1972"/>
                  <a:pt x="65524" y="1604"/>
                </a:cubicBezTo>
                <a:cubicBezTo>
                  <a:pt x="65892" y="1236"/>
                  <a:pt x="66390" y="1030"/>
                  <a:pt x="66910" y="1030"/>
                </a:cubicBezTo>
                <a:cubicBezTo>
                  <a:pt x="67430" y="1030"/>
                  <a:pt x="67928" y="1236"/>
                  <a:pt x="68296" y="1604"/>
                </a:cubicBezTo>
                <a:cubicBezTo>
                  <a:pt x="68664" y="1972"/>
                  <a:pt x="68870" y="2470"/>
                  <a:pt x="68870" y="2990"/>
                </a:cubicBezTo>
                <a:close/>
                <a:moveTo>
                  <a:pt x="26095" y="1967"/>
                </a:moveTo>
                <a:cubicBezTo>
                  <a:pt x="26091" y="1850"/>
                  <a:pt x="26133" y="1737"/>
                  <a:pt x="26213" y="1652"/>
                </a:cubicBezTo>
                <a:cubicBezTo>
                  <a:pt x="26293" y="1566"/>
                  <a:pt x="26403" y="1516"/>
                  <a:pt x="26520" y="1513"/>
                </a:cubicBezTo>
                <a:lnTo>
                  <a:pt x="27869" y="1468"/>
                </a:lnTo>
                <a:cubicBezTo>
                  <a:pt x="28455" y="1448"/>
                  <a:pt x="29021" y="1563"/>
                  <a:pt x="29443" y="1788"/>
                </a:cubicBezTo>
                <a:cubicBezTo>
                  <a:pt x="29865" y="2012"/>
                  <a:pt x="30109" y="2327"/>
                  <a:pt x="30120" y="2664"/>
                </a:cubicBezTo>
                <a:lnTo>
                  <a:pt x="30138" y="3204"/>
                </a:lnTo>
                <a:cubicBezTo>
                  <a:pt x="30149" y="3540"/>
                  <a:pt x="29927" y="3871"/>
                  <a:pt x="29521" y="4123"/>
                </a:cubicBezTo>
                <a:cubicBezTo>
                  <a:pt x="29114" y="4374"/>
                  <a:pt x="28557" y="4527"/>
                  <a:pt x="27971" y="4546"/>
                </a:cubicBezTo>
                <a:lnTo>
                  <a:pt x="26622" y="4591"/>
                </a:lnTo>
                <a:cubicBezTo>
                  <a:pt x="26505" y="4595"/>
                  <a:pt x="26392" y="4552"/>
                  <a:pt x="26307" y="4472"/>
                </a:cubicBezTo>
                <a:cubicBezTo>
                  <a:pt x="26221" y="4393"/>
                  <a:pt x="26171" y="4282"/>
                  <a:pt x="26168" y="4166"/>
                </a:cubicBezTo>
                <a:lnTo>
                  <a:pt x="26095" y="1967"/>
                </a:lnTo>
                <a:close/>
                <a:moveTo>
                  <a:pt x="59600" y="2905"/>
                </a:moveTo>
                <a:cubicBezTo>
                  <a:pt x="59602" y="2215"/>
                  <a:pt x="60222" y="1657"/>
                  <a:pt x="60984" y="1660"/>
                </a:cubicBezTo>
                <a:cubicBezTo>
                  <a:pt x="61350" y="1661"/>
                  <a:pt x="61701" y="1794"/>
                  <a:pt x="61959" y="2030"/>
                </a:cubicBezTo>
                <a:cubicBezTo>
                  <a:pt x="62217" y="2265"/>
                  <a:pt x="62361" y="2583"/>
                  <a:pt x="62360" y="2915"/>
                </a:cubicBezTo>
                <a:cubicBezTo>
                  <a:pt x="62359" y="3246"/>
                  <a:pt x="62212" y="3564"/>
                  <a:pt x="61953" y="3797"/>
                </a:cubicBezTo>
                <a:cubicBezTo>
                  <a:pt x="61693" y="4031"/>
                  <a:pt x="61342" y="4161"/>
                  <a:pt x="60976" y="4160"/>
                </a:cubicBezTo>
                <a:cubicBezTo>
                  <a:pt x="60213" y="4157"/>
                  <a:pt x="59598" y="3596"/>
                  <a:pt x="59600" y="2905"/>
                </a:cubicBezTo>
                <a:close/>
                <a:moveTo>
                  <a:pt x="65880" y="2690"/>
                </a:moveTo>
                <a:quadBezTo>
                  <a:pt x="66030" y="1940"/>
                  <a:pt x="66550" y="1840"/>
                </a:quadBezTo>
                <a:cubicBezTo>
                  <a:pt x="66877" y="1773"/>
                  <a:pt x="67216" y="1845"/>
                  <a:pt x="67477" y="2036"/>
                </a:cubicBezTo>
                <a:cubicBezTo>
                  <a:pt x="67738" y="2227"/>
                  <a:pt x="67893" y="2518"/>
                  <a:pt x="67900" y="2830"/>
                </a:cubicBezTo>
                <a:quadBezTo>
                  <a:pt x="67920" y="3740"/>
                  <a:pt x="67140" y="4060"/>
                </a:quadBezTo>
                <a:cubicBezTo>
                  <a:pt x="66808" y="4195"/>
                  <a:pt x="66437" y="4102"/>
                  <a:pt x="66174" y="3816"/>
                </a:cubicBezTo>
                <a:cubicBezTo>
                  <a:pt x="65911" y="3530"/>
                  <a:pt x="65798" y="3098"/>
                  <a:pt x="65880" y="2690"/>
                </a:cubicBezTo>
                <a:close/>
                <a:moveTo>
                  <a:pt x="20049" y="2288"/>
                </a:moveTo>
                <a:quadBezTo>
                  <a:pt x="20269" y="2295"/>
                  <a:pt x="21057" y="5071"/>
                </a:quadBezTo>
                <a:cubicBezTo>
                  <a:pt x="21095" y="5201"/>
                  <a:pt x="21074" y="5340"/>
                  <a:pt x="20999" y="5454"/>
                </a:cubicBezTo>
                <a:cubicBezTo>
                  <a:pt x="20924" y="5567"/>
                  <a:pt x="20803" y="5642"/>
                  <a:pt x="20668" y="5659"/>
                </a:cubicBezTo>
                <a:quadBezTo>
                  <a:pt x="20555" y="5673"/>
                  <a:pt x="19942" y="5654"/>
                </a:quadBezTo>
                <a:quadBezTo>
                  <a:pt x="19329" y="5634"/>
                  <a:pt x="19218" y="5613"/>
                </a:quadBezTo>
                <a:cubicBezTo>
                  <a:pt x="19084" y="5587"/>
                  <a:pt x="18968" y="5505"/>
                  <a:pt x="18900" y="5387"/>
                </a:cubicBezTo>
                <a:cubicBezTo>
                  <a:pt x="18833" y="5270"/>
                  <a:pt x="18820" y="5129"/>
                  <a:pt x="18867" y="5002"/>
                </a:cubicBezTo>
                <a:quadBezTo>
                  <a:pt x="19829" y="2281"/>
                  <a:pt x="20049" y="2288"/>
                </a:quadBezTo>
                <a:close/>
                <a:moveTo>
                  <a:pt x="34994" y="2223"/>
                </a:moveTo>
                <a:quadBezTo>
                  <a:pt x="35198" y="2224"/>
                  <a:pt x="36058" y="4934"/>
                </a:quadBezTo>
                <a:cubicBezTo>
                  <a:pt x="36103" y="5073"/>
                  <a:pt x="36088" y="5225"/>
                  <a:pt x="36016" y="5353"/>
                </a:cubicBezTo>
                <a:cubicBezTo>
                  <a:pt x="35945" y="5482"/>
                  <a:pt x="35824" y="5575"/>
                  <a:pt x="35681" y="5612"/>
                </a:cubicBezTo>
                <a:quadBezTo>
                  <a:pt x="35532" y="5650"/>
                  <a:pt x="34966" y="5645"/>
                </a:quadBezTo>
                <a:quadBezTo>
                  <a:pt x="34400" y="5641"/>
                  <a:pt x="34252" y="5601"/>
                </a:quadBezTo>
                <a:cubicBezTo>
                  <a:pt x="34110" y="5562"/>
                  <a:pt x="33991" y="5466"/>
                  <a:pt x="33921" y="5337"/>
                </a:cubicBezTo>
                <a:cubicBezTo>
                  <a:pt x="33852" y="5207"/>
                  <a:pt x="33839" y="5055"/>
                  <a:pt x="33886" y="4917"/>
                </a:cubicBezTo>
                <a:quadBezTo>
                  <a:pt x="34789" y="2221"/>
                  <a:pt x="34994" y="2223"/>
                </a:quadBezTo>
                <a:close/>
                <a:moveTo>
                  <a:pt x="62700" y="6890"/>
                </a:moveTo>
                <a:cubicBezTo>
                  <a:pt x="62700" y="7818"/>
                  <a:pt x="61948" y="8570"/>
                  <a:pt x="61020" y="8570"/>
                </a:cubicBezTo>
                <a:cubicBezTo>
                  <a:pt x="60092" y="8570"/>
                  <a:pt x="59340" y="7818"/>
                  <a:pt x="59340" y="6890"/>
                </a:cubicBezTo>
                <a:cubicBezTo>
                  <a:pt x="59340" y="5962"/>
                  <a:pt x="60092" y="5210"/>
                  <a:pt x="61020" y="5210"/>
                </a:cubicBezTo>
                <a:cubicBezTo>
                  <a:pt x="61948" y="5210"/>
                  <a:pt x="62700" y="5962"/>
                  <a:pt x="62700" y="6890"/>
                </a:cubicBezTo>
                <a:close/>
                <a:moveTo>
                  <a:pt x="74650" y="7230"/>
                </a:moveTo>
                <a:cubicBezTo>
                  <a:pt x="74650" y="7763"/>
                  <a:pt x="74438" y="8274"/>
                  <a:pt x="74061" y="8651"/>
                </a:cubicBezTo>
                <a:cubicBezTo>
                  <a:pt x="73684" y="9028"/>
                  <a:pt x="73173" y="9240"/>
                  <a:pt x="72640" y="9240"/>
                </a:cubicBezTo>
                <a:cubicBezTo>
                  <a:pt x="72107" y="9240"/>
                  <a:pt x="71596" y="9028"/>
                  <a:pt x="71219" y="8651"/>
                </a:cubicBezTo>
                <a:cubicBezTo>
                  <a:pt x="70842" y="8274"/>
                  <a:pt x="70630" y="7763"/>
                  <a:pt x="70630" y="7230"/>
                </a:cubicBezTo>
                <a:cubicBezTo>
                  <a:pt x="70630" y="6697"/>
                  <a:pt x="70842" y="6186"/>
                  <a:pt x="71219" y="5809"/>
                </a:cubicBezTo>
                <a:cubicBezTo>
                  <a:pt x="71596" y="5432"/>
                  <a:pt x="72107" y="5220"/>
                  <a:pt x="72640" y="5220"/>
                </a:cubicBezTo>
                <a:cubicBezTo>
                  <a:pt x="73173" y="5220"/>
                  <a:pt x="73684" y="5432"/>
                  <a:pt x="74061" y="5809"/>
                </a:cubicBezTo>
                <a:cubicBezTo>
                  <a:pt x="74438" y="6186"/>
                  <a:pt x="74650" y="6697"/>
                  <a:pt x="74650" y="7230"/>
                </a:cubicBezTo>
                <a:close/>
                <a:moveTo>
                  <a:pt x="73780" y="7230"/>
                </a:moveTo>
                <a:cubicBezTo>
                  <a:pt x="73780" y="7532"/>
                  <a:pt x="73660" y="7822"/>
                  <a:pt x="73446" y="8036"/>
                </a:cubicBezTo>
                <a:cubicBezTo>
                  <a:pt x="73232" y="8250"/>
                  <a:pt x="72942" y="8370"/>
                  <a:pt x="72640" y="8370"/>
                </a:cubicBezTo>
                <a:cubicBezTo>
                  <a:pt x="72010" y="8370"/>
                  <a:pt x="71500" y="7860"/>
                  <a:pt x="71500" y="7230"/>
                </a:cubicBezTo>
                <a:cubicBezTo>
                  <a:pt x="71500" y="6600"/>
                  <a:pt x="72010" y="6090"/>
                  <a:pt x="72640" y="6090"/>
                </a:cubicBezTo>
                <a:cubicBezTo>
                  <a:pt x="73270" y="6090"/>
                  <a:pt x="73780" y="6600"/>
                  <a:pt x="73780" y="7230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25" name="bf-38"/>
          <p:cNvSpPr/>
          <p:nvPr/>
        </p:nvSpPr>
        <p:spPr>
          <a:xfrm>
            <a:off x="9925174" y="4195581"/>
            <a:ext cx="323601" cy="190673"/>
          </a:xfrm>
          <a:custGeom>
            <a:avLst/>
            <a:gdLst/>
            <a:ahLst/>
            <a:cxnLst/>
            <a:rect l="0" t="0" r="r" b="b"/>
            <a:pathLst>
              <a:path w="33974" h="20018" stroke="1" extrusionOk="0">
                <a:moveTo>
                  <a:pt x="10229" y="13669"/>
                </a:moveTo>
                <a:cubicBezTo>
                  <a:pt x="10153" y="13805"/>
                  <a:pt x="10155" y="13971"/>
                  <a:pt x="10235" y="14105"/>
                </a:cubicBezTo>
                <a:cubicBezTo>
                  <a:pt x="10314" y="14239"/>
                  <a:pt x="10459" y="14321"/>
                  <a:pt x="10615" y="14320"/>
                </a:cubicBezTo>
                <a:lnTo>
                  <a:pt x="13688" y="14302"/>
                </a:lnTo>
                <a:cubicBezTo>
                  <a:pt x="13925" y="14301"/>
                  <a:pt x="14132" y="14457"/>
                  <a:pt x="14193" y="14681"/>
                </a:cubicBezTo>
                <a:lnTo>
                  <a:pt x="14275" y="14982"/>
                </a:lnTo>
                <a:cubicBezTo>
                  <a:pt x="14313" y="15115"/>
                  <a:pt x="14287" y="15258"/>
                  <a:pt x="14202" y="15369"/>
                </a:cubicBezTo>
                <a:cubicBezTo>
                  <a:pt x="14118" y="15480"/>
                  <a:pt x="13986" y="15546"/>
                  <a:pt x="13846" y="15547"/>
                </a:cubicBezTo>
                <a:lnTo>
                  <a:pt x="8814" y="15576"/>
                </a:lnTo>
                <a:cubicBezTo>
                  <a:pt x="8579" y="15577"/>
                  <a:pt x="8358" y="15464"/>
                  <a:pt x="8221" y="15273"/>
                </a:cubicBezTo>
                <a:cubicBezTo>
                  <a:pt x="8084" y="15082"/>
                  <a:pt x="8049" y="14837"/>
                  <a:pt x="8126" y="14615"/>
                </a:cubicBezTo>
                <a:quadBezTo>
                  <a:pt x="8887" y="12462"/>
                  <a:pt x="11629" y="10749"/>
                </a:quadBezTo>
                <a:quadBezTo>
                  <a:pt x="13000" y="9887"/>
                  <a:pt x="12542" y="8745"/>
                </a:quadBezTo>
                <a:cubicBezTo>
                  <a:pt x="12384" y="8354"/>
                  <a:pt x="12035" y="8072"/>
                  <a:pt x="11625" y="8002"/>
                </a:cubicBezTo>
                <a:cubicBezTo>
                  <a:pt x="11214" y="7933"/>
                  <a:pt x="10802" y="8085"/>
                  <a:pt x="10541" y="8404"/>
                </a:cubicBezTo>
                <a:lnTo>
                  <a:pt x="9384" y="9827"/>
                </a:lnTo>
                <a:cubicBezTo>
                  <a:pt x="9250" y="9966"/>
                  <a:pt x="9051" y="10021"/>
                  <a:pt x="8866" y="9970"/>
                </a:cubicBezTo>
                <a:cubicBezTo>
                  <a:pt x="8681" y="9918"/>
                  <a:pt x="8539" y="9769"/>
                  <a:pt x="8499" y="9581"/>
                </a:cubicBezTo>
                <a:cubicBezTo>
                  <a:pt x="7540" y="5238"/>
                  <a:pt x="16522" y="5749"/>
                  <a:pt x="13629" y="10988"/>
                </a:cubicBezTo>
                <a:cubicBezTo>
                  <a:pt x="13043" y="12056"/>
                  <a:pt x="10767" y="12732"/>
                  <a:pt x="10229" y="13669"/>
                </a:cubicBezTo>
                <a:close/>
                <a:moveTo>
                  <a:pt x="17607" y="8149"/>
                </a:moveTo>
                <a:cubicBezTo>
                  <a:pt x="17315" y="8149"/>
                  <a:pt x="17061" y="8353"/>
                  <a:pt x="16997" y="8639"/>
                </a:cubicBezTo>
                <a:lnTo>
                  <a:pt x="16927" y="8939"/>
                </a:lnTo>
                <a:cubicBezTo>
                  <a:pt x="16893" y="9084"/>
                  <a:pt x="16927" y="9237"/>
                  <a:pt x="17018" y="9354"/>
                </a:cubicBezTo>
                <a:cubicBezTo>
                  <a:pt x="17110" y="9471"/>
                  <a:pt x="17249" y="9539"/>
                  <a:pt x="17397" y="9539"/>
                </a:cubicBezTo>
                <a:cubicBezTo>
                  <a:pt x="19917" y="9549"/>
                  <a:pt x="21757" y="10889"/>
                  <a:pt x="20867" y="13629"/>
                </a:cubicBezTo>
                <a:quadBezTo>
                  <a:pt x="20267" y="15459"/>
                  <a:pt x="19147" y="15649"/>
                </a:quadBezTo>
                <a:cubicBezTo>
                  <a:pt x="17547" y="15909"/>
                  <a:pt x="15237" y="15799"/>
                  <a:pt x="15107" y="13389"/>
                </a:cubicBezTo>
                <a:cubicBezTo>
                  <a:pt x="15094" y="13135"/>
                  <a:pt x="15248" y="12901"/>
                  <a:pt x="15487" y="12813"/>
                </a:cubicBezTo>
                <a:cubicBezTo>
                  <a:pt x="15726" y="12726"/>
                  <a:pt x="15994" y="12805"/>
                  <a:pt x="16147" y="13009"/>
                </a:cubicBezTo>
                <a:lnTo>
                  <a:pt x="16877" y="13989"/>
                </a:lnTo>
                <a:cubicBezTo>
                  <a:pt x="17167" y="14378"/>
                  <a:pt x="17653" y="14571"/>
                  <a:pt x="18131" y="14486"/>
                </a:cubicBezTo>
                <a:cubicBezTo>
                  <a:pt x="18609" y="14401"/>
                  <a:pt x="18998" y="14054"/>
                  <a:pt x="19137" y="13589"/>
                </a:cubicBezTo>
                <a:quadBezTo>
                  <a:pt x="20167" y="10129"/>
                  <a:pt x="16137" y="11619"/>
                </a:quadBezTo>
                <a:cubicBezTo>
                  <a:pt x="15876" y="11715"/>
                  <a:pt x="15584" y="11661"/>
                  <a:pt x="15375" y="11480"/>
                </a:cubicBezTo>
                <a:cubicBezTo>
                  <a:pt x="15167" y="11298"/>
                  <a:pt x="15075" y="11018"/>
                  <a:pt x="15137" y="10749"/>
                </a:cubicBezTo>
                <a:lnTo>
                  <a:pt x="15907" y="7359"/>
                </a:lnTo>
                <a:cubicBezTo>
                  <a:pt x="16000" y="6938"/>
                  <a:pt x="16379" y="6639"/>
                  <a:pt x="16817" y="6639"/>
                </a:cubicBezTo>
                <a:lnTo>
                  <a:pt x="20057" y="6639"/>
                </a:lnTo>
                <a:cubicBezTo>
                  <a:pt x="20227" y="6639"/>
                  <a:pt x="20388" y="6715"/>
                  <a:pt x="20495" y="6845"/>
                </a:cubicBezTo>
                <a:cubicBezTo>
                  <a:pt x="20602" y="6976"/>
                  <a:pt x="20643" y="7146"/>
                  <a:pt x="20607" y="7309"/>
                </a:cubicBezTo>
                <a:lnTo>
                  <a:pt x="20517" y="7669"/>
                </a:lnTo>
                <a:cubicBezTo>
                  <a:pt x="20459" y="7949"/>
                  <a:pt x="20208" y="8149"/>
                  <a:pt x="19917" y="8149"/>
                </a:cubicBezTo>
                <a:lnTo>
                  <a:pt x="17607" y="8149"/>
                </a:lnTo>
                <a:close/>
                <a:moveTo>
                  <a:pt x="24584" y="6459"/>
                </a:moveTo>
                <a:cubicBezTo>
                  <a:pt x="25412" y="6470"/>
                  <a:pt x="26199" y="6975"/>
                  <a:pt x="26774" y="7866"/>
                </a:cubicBezTo>
                <a:cubicBezTo>
                  <a:pt x="27348" y="8756"/>
                  <a:pt x="27662" y="9958"/>
                  <a:pt x="27647" y="11207"/>
                </a:cubicBezTo>
                <a:cubicBezTo>
                  <a:pt x="27631" y="12456"/>
                  <a:pt x="27288" y="13650"/>
                  <a:pt x="26692" y="14526"/>
                </a:cubicBezTo>
                <a:cubicBezTo>
                  <a:pt x="26096" y="15402"/>
                  <a:pt x="25297" y="15889"/>
                  <a:pt x="24469" y="15879"/>
                </a:cubicBezTo>
                <a:cubicBezTo>
                  <a:pt x="22746" y="15858"/>
                  <a:pt x="21375" y="13732"/>
                  <a:pt x="21407" y="11131"/>
                </a:cubicBezTo>
                <a:cubicBezTo>
                  <a:pt x="21439" y="8530"/>
                  <a:pt x="22861" y="6438"/>
                  <a:pt x="24584" y="6459"/>
                </a:cubicBezTo>
                <a:close/>
                <a:moveTo>
                  <a:pt x="24552" y="8050"/>
                </a:moveTo>
                <a:cubicBezTo>
                  <a:pt x="25436" y="8065"/>
                  <a:pt x="26127" y="9501"/>
                  <a:pt x="26097" y="11257"/>
                </a:cubicBezTo>
                <a:cubicBezTo>
                  <a:pt x="26082" y="12100"/>
                  <a:pt x="25899" y="12906"/>
                  <a:pt x="25589" y="13497"/>
                </a:cubicBezTo>
                <a:cubicBezTo>
                  <a:pt x="25278" y="14088"/>
                  <a:pt x="24866" y="14416"/>
                  <a:pt x="24441" y="14409"/>
                </a:cubicBezTo>
                <a:cubicBezTo>
                  <a:pt x="23558" y="14393"/>
                  <a:pt x="22867" y="12957"/>
                  <a:pt x="22897" y="11201"/>
                </a:cubicBezTo>
                <a:cubicBezTo>
                  <a:pt x="22912" y="10358"/>
                  <a:pt x="23095" y="9552"/>
                  <a:pt x="23405" y="8961"/>
                </a:cubicBezTo>
                <a:cubicBezTo>
                  <a:pt x="23715" y="8370"/>
                  <a:pt x="24128" y="8042"/>
                  <a:pt x="24552" y="8050"/>
                </a:cubicBezTo>
                <a:close/>
                <a:moveTo>
                  <a:pt x="33940" y="19729"/>
                </a:moveTo>
                <a:cubicBezTo>
                  <a:pt x="33940" y="19889"/>
                  <a:pt x="33810" y="20018"/>
                  <a:pt x="33650" y="20018"/>
                </a:cubicBezTo>
                <a:lnTo>
                  <a:pt x="290" y="19960"/>
                </a:lnTo>
                <a:cubicBezTo>
                  <a:pt x="213" y="19960"/>
                  <a:pt x="139" y="19929"/>
                  <a:pt x="85" y="19875"/>
                </a:cubicBezTo>
                <a:cubicBezTo>
                  <a:pt x="30" y="19820"/>
                  <a:pt x="0" y="19746"/>
                  <a:pt x="0" y="19669"/>
                </a:cubicBezTo>
                <a:lnTo>
                  <a:pt x="34" y="289"/>
                </a:lnTo>
                <a:cubicBezTo>
                  <a:pt x="34" y="129"/>
                  <a:pt x="164" y="0"/>
                  <a:pt x="324" y="0"/>
                </a:cubicBezTo>
                <a:lnTo>
                  <a:pt x="33684" y="58"/>
                </a:lnTo>
                <a:cubicBezTo>
                  <a:pt x="33761" y="58"/>
                  <a:pt x="33835" y="89"/>
                  <a:pt x="33889" y="144"/>
                </a:cubicBezTo>
                <a:cubicBezTo>
                  <a:pt x="33944" y="198"/>
                  <a:pt x="33974" y="272"/>
                  <a:pt x="33974" y="349"/>
                </a:cubicBezTo>
                <a:lnTo>
                  <a:pt x="33940" y="19729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26" name="bf-39"/>
          <p:cNvSpPr/>
          <p:nvPr/>
        </p:nvSpPr>
        <p:spPr>
          <a:xfrm>
            <a:off x="6239274" y="4243977"/>
            <a:ext cx="777508" cy="112787"/>
          </a:xfrm>
          <a:custGeom>
            <a:avLst/>
            <a:gdLst/>
            <a:ahLst/>
            <a:cxnLst/>
            <a:rect l="0" t="0" r="r" b="b"/>
            <a:pathLst>
              <a:path w="81628" h="11841" stroke="1" extrusionOk="0">
                <a:moveTo>
                  <a:pt x="9896" y="9589"/>
                </a:moveTo>
                <a:cubicBezTo>
                  <a:pt x="9897" y="9750"/>
                  <a:pt x="9767" y="9880"/>
                  <a:pt x="9607" y="9880"/>
                </a:cubicBezTo>
                <a:lnTo>
                  <a:pt x="307" y="9896"/>
                </a:lnTo>
                <a:cubicBezTo>
                  <a:pt x="230" y="9896"/>
                  <a:pt x="156" y="9866"/>
                  <a:pt x="102" y="9812"/>
                </a:cubicBezTo>
                <a:cubicBezTo>
                  <a:pt x="47" y="9757"/>
                  <a:pt x="16" y="9684"/>
                  <a:pt x="16" y="9607"/>
                </a:cubicBezTo>
                <a:lnTo>
                  <a:pt x="0" y="307"/>
                </a:lnTo>
                <a:cubicBezTo>
                  <a:pt x="0" y="147"/>
                  <a:pt x="129" y="17"/>
                  <a:pt x="289" y="16"/>
                </a:cubicBezTo>
                <a:lnTo>
                  <a:pt x="9589" y="0"/>
                </a:lnTo>
                <a:cubicBezTo>
                  <a:pt x="9666" y="0"/>
                  <a:pt x="9740" y="30"/>
                  <a:pt x="9795" y="85"/>
                </a:cubicBezTo>
                <a:cubicBezTo>
                  <a:pt x="9849" y="139"/>
                  <a:pt x="9880" y="213"/>
                  <a:pt x="9880" y="289"/>
                </a:cubicBezTo>
                <a:lnTo>
                  <a:pt x="9896" y="9589"/>
                </a:lnTo>
                <a:close/>
                <a:moveTo>
                  <a:pt x="23263" y="812"/>
                </a:moveTo>
                <a:lnTo>
                  <a:pt x="23263" y="1163"/>
                </a:lnTo>
                <a:cubicBezTo>
                  <a:pt x="23263" y="1368"/>
                  <a:pt x="23097" y="1533"/>
                  <a:pt x="22892" y="1533"/>
                </a:cubicBezTo>
                <a:lnTo>
                  <a:pt x="18573" y="1531"/>
                </a:lnTo>
                <a:cubicBezTo>
                  <a:pt x="18443" y="1531"/>
                  <a:pt x="18318" y="1582"/>
                  <a:pt x="18226" y="1674"/>
                </a:cubicBezTo>
                <a:cubicBezTo>
                  <a:pt x="18134" y="1766"/>
                  <a:pt x="18082" y="1891"/>
                  <a:pt x="18082" y="2022"/>
                </a:cubicBezTo>
                <a:lnTo>
                  <a:pt x="18081" y="3695"/>
                </a:lnTo>
                <a:cubicBezTo>
                  <a:pt x="18081" y="3831"/>
                  <a:pt x="18134" y="3961"/>
                  <a:pt x="18230" y="4056"/>
                </a:cubicBezTo>
                <a:cubicBezTo>
                  <a:pt x="18326" y="4152"/>
                  <a:pt x="18456" y="4206"/>
                  <a:pt x="18591" y="4206"/>
                </a:cubicBezTo>
                <a:lnTo>
                  <a:pt x="22459" y="4209"/>
                </a:lnTo>
                <a:cubicBezTo>
                  <a:pt x="22566" y="4209"/>
                  <a:pt x="22668" y="4251"/>
                  <a:pt x="22743" y="4326"/>
                </a:cubicBezTo>
                <a:cubicBezTo>
                  <a:pt x="22818" y="4401"/>
                  <a:pt x="22860" y="4503"/>
                  <a:pt x="22860" y="4610"/>
                </a:cubicBezTo>
                <a:lnTo>
                  <a:pt x="22860" y="4860"/>
                </a:lnTo>
                <a:cubicBezTo>
                  <a:pt x="22860" y="5043"/>
                  <a:pt x="22712" y="5191"/>
                  <a:pt x="22529" y="5191"/>
                </a:cubicBezTo>
                <a:lnTo>
                  <a:pt x="18601" y="5188"/>
                </a:lnTo>
                <a:cubicBezTo>
                  <a:pt x="18468" y="5188"/>
                  <a:pt x="18341" y="5241"/>
                  <a:pt x="18247" y="5335"/>
                </a:cubicBezTo>
                <a:cubicBezTo>
                  <a:pt x="18153" y="5429"/>
                  <a:pt x="18100" y="5556"/>
                  <a:pt x="18100" y="5689"/>
                </a:cubicBezTo>
                <a:lnTo>
                  <a:pt x="18098" y="7814"/>
                </a:lnTo>
                <a:cubicBezTo>
                  <a:pt x="18098" y="8063"/>
                  <a:pt x="18300" y="8265"/>
                  <a:pt x="18549" y="8265"/>
                </a:cubicBezTo>
                <a:lnTo>
                  <a:pt x="23018" y="8267"/>
                </a:lnTo>
                <a:cubicBezTo>
                  <a:pt x="23143" y="8267"/>
                  <a:pt x="23253" y="8353"/>
                  <a:pt x="23289" y="8478"/>
                </a:cubicBezTo>
                <a:lnTo>
                  <a:pt x="23409" y="8899"/>
                </a:lnTo>
                <a:cubicBezTo>
                  <a:pt x="23435" y="8994"/>
                  <a:pt x="23414" y="9096"/>
                  <a:pt x="23353" y="9175"/>
                </a:cubicBezTo>
                <a:cubicBezTo>
                  <a:pt x="23292" y="9253"/>
                  <a:pt x="23198" y="9299"/>
                  <a:pt x="23098" y="9299"/>
                </a:cubicBezTo>
                <a:lnTo>
                  <a:pt x="17997" y="9307"/>
                </a:lnTo>
                <a:cubicBezTo>
                  <a:pt x="17753" y="9421"/>
                  <a:pt x="17468" y="9402"/>
                  <a:pt x="17242" y="9257"/>
                </a:cubicBezTo>
                <a:cubicBezTo>
                  <a:pt x="17016" y="9113"/>
                  <a:pt x="16881" y="8862"/>
                  <a:pt x="16885" y="8594"/>
                </a:cubicBezTo>
                <a:lnTo>
                  <a:pt x="16980" y="1410"/>
                </a:lnTo>
                <a:cubicBezTo>
                  <a:pt x="16986" y="899"/>
                  <a:pt x="17401" y="488"/>
                  <a:pt x="17912" y="488"/>
                </a:cubicBezTo>
                <a:lnTo>
                  <a:pt x="22943" y="491"/>
                </a:lnTo>
                <a:cubicBezTo>
                  <a:pt x="23028" y="491"/>
                  <a:pt x="23109" y="525"/>
                  <a:pt x="23169" y="585"/>
                </a:cubicBezTo>
                <a:cubicBezTo>
                  <a:pt x="23229" y="645"/>
                  <a:pt x="23263" y="727"/>
                  <a:pt x="23263" y="812"/>
                </a:cubicBezTo>
                <a:close/>
                <a:moveTo>
                  <a:pt x="60309" y="8337"/>
                </a:moveTo>
                <a:lnTo>
                  <a:pt x="63848" y="8277"/>
                </a:lnTo>
                <a:cubicBezTo>
                  <a:pt x="63976" y="8274"/>
                  <a:pt x="64090" y="8357"/>
                  <a:pt x="64125" y="8479"/>
                </a:cubicBezTo>
                <a:lnTo>
                  <a:pt x="64206" y="8761"/>
                </a:lnTo>
                <a:cubicBezTo>
                  <a:pt x="64239" y="8870"/>
                  <a:pt x="64219" y="8988"/>
                  <a:pt x="64152" y="9080"/>
                </a:cubicBezTo>
                <a:cubicBezTo>
                  <a:pt x="64085" y="9172"/>
                  <a:pt x="63978" y="9228"/>
                  <a:pt x="63865" y="9230"/>
                </a:cubicBezTo>
                <a:lnTo>
                  <a:pt x="58825" y="9316"/>
                </a:lnTo>
                <a:cubicBezTo>
                  <a:pt x="58681" y="9319"/>
                  <a:pt x="58544" y="9251"/>
                  <a:pt x="58460" y="9134"/>
                </a:cubicBezTo>
                <a:cubicBezTo>
                  <a:pt x="58375" y="9017"/>
                  <a:pt x="58352" y="8866"/>
                  <a:pt x="58400" y="8729"/>
                </a:cubicBezTo>
                <a:lnTo>
                  <a:pt x="58885" y="7305"/>
                </a:lnTo>
                <a:cubicBezTo>
                  <a:pt x="58978" y="7020"/>
                  <a:pt x="59155" y="6773"/>
                  <a:pt x="59392" y="6597"/>
                </a:cubicBezTo>
                <a:quadBezTo>
                  <a:pt x="59494" y="6511"/>
                  <a:pt x="62126" y="4766"/>
                </a:quadBezTo>
                <a:cubicBezTo>
                  <a:pt x="62554" y="4483"/>
                  <a:pt x="62835" y="4024"/>
                  <a:pt x="62883" y="3525"/>
                </a:cubicBezTo>
                <a:cubicBezTo>
                  <a:pt x="62932" y="3025"/>
                  <a:pt x="62744" y="2544"/>
                  <a:pt x="62375" y="2223"/>
                </a:cubicBezTo>
                <a:quadBezTo>
                  <a:pt x="61263" y="1251"/>
                  <a:pt x="60417" y="1983"/>
                </a:quadBezTo>
                <a:quadBezTo>
                  <a:pt x="59822" y="2503"/>
                  <a:pt x="59379" y="3643"/>
                </a:quadBezTo>
                <a:cubicBezTo>
                  <a:pt x="59301" y="3840"/>
                  <a:pt x="59090" y="3951"/>
                  <a:pt x="58883" y="3902"/>
                </a:cubicBezTo>
                <a:cubicBezTo>
                  <a:pt x="58677" y="3854"/>
                  <a:pt x="58537" y="3661"/>
                  <a:pt x="58554" y="3449"/>
                </a:cubicBezTo>
                <a:cubicBezTo>
                  <a:pt x="58924" y="-843"/>
                  <a:pt x="65417" y="160"/>
                  <a:pt x="63692" y="4664"/>
                </a:cubicBezTo>
                <a:cubicBezTo>
                  <a:pt x="63615" y="4868"/>
                  <a:pt x="63476" y="5042"/>
                  <a:pt x="63294" y="5161"/>
                </a:cubicBezTo>
                <a:lnTo>
                  <a:pt x="60010" y="7389"/>
                </a:lnTo>
                <a:cubicBezTo>
                  <a:pt x="59820" y="7518"/>
                  <a:pt x="59737" y="7756"/>
                  <a:pt x="59806" y="7975"/>
                </a:cubicBezTo>
                <a:cubicBezTo>
                  <a:pt x="59875" y="8194"/>
                  <a:pt x="60080" y="8341"/>
                  <a:pt x="60309" y="8337"/>
                </a:cubicBezTo>
                <a:close/>
                <a:moveTo>
                  <a:pt x="70579" y="6363"/>
                </a:moveTo>
                <a:cubicBezTo>
                  <a:pt x="70735" y="6409"/>
                  <a:pt x="70857" y="6531"/>
                  <a:pt x="70904" y="6687"/>
                </a:cubicBezTo>
                <a:cubicBezTo>
                  <a:pt x="70951" y="6843"/>
                  <a:pt x="70917" y="7012"/>
                  <a:pt x="70813" y="7137"/>
                </a:cubicBezTo>
                <a:quadBezTo>
                  <a:pt x="70757" y="7203"/>
                  <a:pt x="70275" y="7284"/>
                </a:quadBezTo>
                <a:quadBezTo>
                  <a:pt x="69934" y="7334"/>
                  <a:pt x="69824" y="7657"/>
                </a:quadBezTo>
                <a:quadBezTo>
                  <a:pt x="69695" y="8037"/>
                  <a:pt x="69816" y="8812"/>
                </a:quadBezTo>
                <a:cubicBezTo>
                  <a:pt x="69844" y="9002"/>
                  <a:pt x="69729" y="9185"/>
                  <a:pt x="69545" y="9241"/>
                </a:cubicBezTo>
                <a:quadBezTo>
                  <a:pt x="69196" y="9348"/>
                  <a:pt x="68929" y="9190"/>
                </a:quadBezTo>
                <a:cubicBezTo>
                  <a:pt x="68823" y="9126"/>
                  <a:pt x="68757" y="9012"/>
                  <a:pt x="68756" y="8888"/>
                </a:cubicBezTo>
                <a:lnTo>
                  <a:pt x="68745" y="7733"/>
                </a:lnTo>
                <a:cubicBezTo>
                  <a:pt x="68743" y="7451"/>
                  <a:pt x="68516" y="7224"/>
                  <a:pt x="68239" y="7227"/>
                </a:cubicBezTo>
                <a:lnTo>
                  <a:pt x="65626" y="7251"/>
                </a:lnTo>
                <a:cubicBezTo>
                  <a:pt x="65367" y="7253"/>
                  <a:pt x="65129" y="7112"/>
                  <a:pt x="65007" y="6884"/>
                </a:cubicBezTo>
                <a:cubicBezTo>
                  <a:pt x="64886" y="6656"/>
                  <a:pt x="64901" y="6380"/>
                  <a:pt x="65048" y="6168"/>
                </a:cubicBezTo>
                <a:lnTo>
                  <a:pt x="68617" y="975"/>
                </a:lnTo>
                <a:cubicBezTo>
                  <a:pt x="68773" y="746"/>
                  <a:pt x="69060" y="646"/>
                  <a:pt x="69325" y="725"/>
                </a:cubicBezTo>
                <a:cubicBezTo>
                  <a:pt x="69590" y="805"/>
                  <a:pt x="69772" y="1047"/>
                  <a:pt x="69775" y="1324"/>
                </a:cubicBezTo>
                <a:lnTo>
                  <a:pt x="69815" y="5707"/>
                </a:lnTo>
                <a:cubicBezTo>
                  <a:pt x="69818" y="6004"/>
                  <a:pt x="70027" y="6256"/>
                  <a:pt x="70313" y="6308"/>
                </a:cubicBezTo>
                <a:quadBezTo>
                  <a:pt x="70569" y="6353"/>
                  <a:pt x="70579" y="6363"/>
                </a:quadBezTo>
                <a:close/>
                <a:moveTo>
                  <a:pt x="74895" y="9406"/>
                </a:moveTo>
                <a:cubicBezTo>
                  <a:pt x="74855" y="9481"/>
                  <a:pt x="74787" y="9537"/>
                  <a:pt x="74706" y="9562"/>
                </a:cubicBezTo>
                <a:cubicBezTo>
                  <a:pt x="74624" y="9586"/>
                  <a:pt x="74537" y="9578"/>
                  <a:pt x="74462" y="9538"/>
                </a:cubicBezTo>
                <a:lnTo>
                  <a:pt x="74444" y="9529"/>
                </a:lnTo>
                <a:cubicBezTo>
                  <a:pt x="74288" y="9446"/>
                  <a:pt x="74229" y="9252"/>
                  <a:pt x="74312" y="9096"/>
                </a:cubicBezTo>
                <a:lnTo>
                  <a:pt x="78622" y="990"/>
                </a:lnTo>
                <a:cubicBezTo>
                  <a:pt x="78705" y="834"/>
                  <a:pt x="78898" y="775"/>
                  <a:pt x="79054" y="858"/>
                </a:cubicBezTo>
                <a:lnTo>
                  <a:pt x="79072" y="868"/>
                </a:lnTo>
                <a:cubicBezTo>
                  <a:pt x="79228" y="950"/>
                  <a:pt x="79287" y="1144"/>
                  <a:pt x="79204" y="1300"/>
                </a:cubicBezTo>
                <a:lnTo>
                  <a:pt x="74895" y="9406"/>
                </a:lnTo>
                <a:close/>
                <a:moveTo>
                  <a:pt x="75848" y="2988"/>
                </a:moveTo>
                <a:cubicBezTo>
                  <a:pt x="75848" y="3508"/>
                  <a:pt x="75642" y="4006"/>
                  <a:pt x="75274" y="4374"/>
                </a:cubicBezTo>
                <a:cubicBezTo>
                  <a:pt x="74906" y="4742"/>
                  <a:pt x="74408" y="4948"/>
                  <a:pt x="73888" y="4948"/>
                </a:cubicBezTo>
                <a:cubicBezTo>
                  <a:pt x="73368" y="4948"/>
                  <a:pt x="72870" y="4742"/>
                  <a:pt x="72502" y="4374"/>
                </a:cubicBezTo>
                <a:cubicBezTo>
                  <a:pt x="72135" y="4006"/>
                  <a:pt x="71928" y="3508"/>
                  <a:pt x="71928" y="2988"/>
                </a:cubicBezTo>
                <a:cubicBezTo>
                  <a:pt x="71928" y="2468"/>
                  <a:pt x="72135" y="1970"/>
                  <a:pt x="72502" y="1602"/>
                </a:cubicBezTo>
                <a:cubicBezTo>
                  <a:pt x="72870" y="1235"/>
                  <a:pt x="73368" y="1028"/>
                  <a:pt x="73888" y="1028"/>
                </a:cubicBezTo>
                <a:cubicBezTo>
                  <a:pt x="74408" y="1028"/>
                  <a:pt x="74906" y="1235"/>
                  <a:pt x="75274" y="1602"/>
                </a:cubicBezTo>
                <a:cubicBezTo>
                  <a:pt x="75642" y="1970"/>
                  <a:pt x="75848" y="2468"/>
                  <a:pt x="75848" y="2988"/>
                </a:cubicBezTo>
                <a:close/>
                <a:moveTo>
                  <a:pt x="74968" y="2948"/>
                </a:moveTo>
                <a:cubicBezTo>
                  <a:pt x="74968" y="3567"/>
                  <a:pt x="74467" y="4068"/>
                  <a:pt x="73848" y="4068"/>
                </a:cubicBezTo>
                <a:cubicBezTo>
                  <a:pt x="73230" y="4068"/>
                  <a:pt x="72728" y="3567"/>
                  <a:pt x="72728" y="2948"/>
                </a:cubicBezTo>
                <a:cubicBezTo>
                  <a:pt x="72728" y="2330"/>
                  <a:pt x="73230" y="1828"/>
                  <a:pt x="73848" y="1828"/>
                </a:cubicBezTo>
                <a:cubicBezTo>
                  <a:pt x="74467" y="1828"/>
                  <a:pt x="74968" y="2330"/>
                  <a:pt x="74968" y="2948"/>
                </a:cubicBezTo>
                <a:close/>
                <a:moveTo>
                  <a:pt x="28701" y="3137"/>
                </a:moveTo>
                <a:cubicBezTo>
                  <a:pt x="28701" y="3048"/>
                  <a:pt x="28736" y="2963"/>
                  <a:pt x="28799" y="2900"/>
                </a:cubicBezTo>
                <a:cubicBezTo>
                  <a:pt x="28862" y="2837"/>
                  <a:pt x="28947" y="2802"/>
                  <a:pt x="29036" y="2802"/>
                </a:cubicBezTo>
                <a:lnTo>
                  <a:pt x="29448" y="2802"/>
                </a:lnTo>
                <a:cubicBezTo>
                  <a:pt x="29628" y="2802"/>
                  <a:pt x="29774" y="2948"/>
                  <a:pt x="29774" y="3128"/>
                </a:cubicBezTo>
                <a:lnTo>
                  <a:pt x="29774" y="8715"/>
                </a:lnTo>
                <a:cubicBezTo>
                  <a:pt x="29774" y="8860"/>
                  <a:pt x="29716" y="8999"/>
                  <a:pt x="29614" y="9101"/>
                </a:cubicBezTo>
                <a:cubicBezTo>
                  <a:pt x="29511" y="9204"/>
                  <a:pt x="29372" y="9261"/>
                  <a:pt x="29228" y="9261"/>
                </a:cubicBezTo>
                <a:lnTo>
                  <a:pt x="25787" y="9261"/>
                </a:lnTo>
                <a:cubicBezTo>
                  <a:pt x="25221" y="9261"/>
                  <a:pt x="24762" y="8802"/>
                  <a:pt x="24762" y="8236"/>
                </a:cubicBezTo>
                <a:lnTo>
                  <a:pt x="24762" y="3233"/>
                </a:lnTo>
                <a:cubicBezTo>
                  <a:pt x="24762" y="3000"/>
                  <a:pt x="24955" y="2811"/>
                  <a:pt x="25193" y="2811"/>
                </a:cubicBezTo>
                <a:lnTo>
                  <a:pt x="25452" y="2811"/>
                </a:lnTo>
                <a:cubicBezTo>
                  <a:pt x="25637" y="2811"/>
                  <a:pt x="25787" y="2957"/>
                  <a:pt x="25787" y="3137"/>
                </a:cubicBezTo>
                <a:lnTo>
                  <a:pt x="25787" y="7316"/>
                </a:lnTo>
                <a:cubicBezTo>
                  <a:pt x="25787" y="7647"/>
                  <a:pt x="25931" y="7961"/>
                  <a:pt x="26182" y="8177"/>
                </a:cubicBezTo>
                <a:cubicBezTo>
                  <a:pt x="26432" y="8392"/>
                  <a:pt x="26764" y="8487"/>
                  <a:pt x="27091" y="8437"/>
                </a:cubicBezTo>
                <a:lnTo>
                  <a:pt x="27522" y="8380"/>
                </a:lnTo>
                <a:cubicBezTo>
                  <a:pt x="28200" y="8275"/>
                  <a:pt x="28701" y="7689"/>
                  <a:pt x="28701" y="7000"/>
                </a:cubicBezTo>
                <a:lnTo>
                  <a:pt x="28701" y="3137"/>
                </a:lnTo>
                <a:close/>
                <a:moveTo>
                  <a:pt x="32637" y="8765"/>
                </a:moveTo>
                <a:cubicBezTo>
                  <a:pt x="32641" y="8993"/>
                  <a:pt x="32458" y="9181"/>
                  <a:pt x="32230" y="9185"/>
                </a:cubicBezTo>
                <a:lnTo>
                  <a:pt x="31846" y="9191"/>
                </a:lnTo>
                <a:cubicBezTo>
                  <a:pt x="31768" y="9192"/>
                  <a:pt x="31693" y="9161"/>
                  <a:pt x="31636" y="9104"/>
                </a:cubicBezTo>
                <a:cubicBezTo>
                  <a:pt x="31580" y="9048"/>
                  <a:pt x="31548" y="8971"/>
                  <a:pt x="31547" y="8890"/>
                </a:cubicBezTo>
                <a:lnTo>
                  <a:pt x="31457" y="3075"/>
                </a:lnTo>
                <a:cubicBezTo>
                  <a:pt x="31455" y="2939"/>
                  <a:pt x="31525" y="2813"/>
                  <a:pt x="31641" y="2742"/>
                </a:cubicBezTo>
                <a:cubicBezTo>
                  <a:pt x="31757" y="2672"/>
                  <a:pt x="31902" y="2668"/>
                  <a:pt x="32022" y="2732"/>
                </a:cubicBezTo>
                <a:quadBezTo>
                  <a:pt x="32905" y="3190"/>
                  <a:pt x="34127" y="2660"/>
                </a:quadBezTo>
                <a:cubicBezTo>
                  <a:pt x="34322" y="2574"/>
                  <a:pt x="34548" y="2639"/>
                  <a:pt x="34668" y="2815"/>
                </a:cubicBezTo>
                <a:cubicBezTo>
                  <a:pt x="34788" y="2990"/>
                  <a:pt x="34768" y="3227"/>
                  <a:pt x="34621" y="3380"/>
                </a:cubicBezTo>
                <a:quadBezTo>
                  <a:pt x="34253" y="3760"/>
                  <a:pt x="33156" y="4131"/>
                </a:quadBezTo>
                <a:cubicBezTo>
                  <a:pt x="32806" y="4248"/>
                  <a:pt x="32572" y="4578"/>
                  <a:pt x="32578" y="4947"/>
                </a:cubicBezTo>
                <a:lnTo>
                  <a:pt x="32637" y="8765"/>
                </a:lnTo>
                <a:close/>
                <a:moveTo>
                  <a:pt x="38098" y="2460"/>
                </a:moveTo>
                <a:cubicBezTo>
                  <a:pt x="39671" y="2512"/>
                  <a:pt x="40893" y="4170"/>
                  <a:pt x="40827" y="6163"/>
                </a:cubicBezTo>
                <a:cubicBezTo>
                  <a:pt x="40760" y="8155"/>
                  <a:pt x="39432" y="9728"/>
                  <a:pt x="37858" y="9676"/>
                </a:cubicBezTo>
                <a:cubicBezTo>
                  <a:pt x="36285" y="9624"/>
                  <a:pt x="35064" y="7966"/>
                  <a:pt x="35130" y="5974"/>
                </a:cubicBezTo>
                <a:cubicBezTo>
                  <a:pt x="35161" y="5017"/>
                  <a:pt x="35492" y="4109"/>
                  <a:pt x="36049" y="3450"/>
                </a:cubicBezTo>
                <a:cubicBezTo>
                  <a:pt x="36605" y="2791"/>
                  <a:pt x="37342" y="2435"/>
                  <a:pt x="38098" y="2460"/>
                </a:cubicBezTo>
                <a:close/>
                <a:moveTo>
                  <a:pt x="43523" y="9083"/>
                </a:moveTo>
                <a:cubicBezTo>
                  <a:pt x="43396" y="9029"/>
                  <a:pt x="43251" y="9043"/>
                  <a:pt x="43136" y="9118"/>
                </a:cubicBezTo>
                <a:cubicBezTo>
                  <a:pt x="43021" y="9194"/>
                  <a:pt x="42952" y="9322"/>
                  <a:pt x="42951" y="9460"/>
                </a:cubicBezTo>
                <a:lnTo>
                  <a:pt x="42941" y="11407"/>
                </a:lnTo>
                <a:cubicBezTo>
                  <a:pt x="42941" y="11522"/>
                  <a:pt x="42895" y="11633"/>
                  <a:pt x="42814" y="11715"/>
                </a:cubicBezTo>
                <a:cubicBezTo>
                  <a:pt x="42734" y="11796"/>
                  <a:pt x="42625" y="11842"/>
                  <a:pt x="42512" y="11841"/>
                </a:cubicBezTo>
                <a:lnTo>
                  <a:pt x="42217" y="11840"/>
                </a:lnTo>
                <a:cubicBezTo>
                  <a:pt x="42134" y="11839"/>
                  <a:pt x="42055" y="11806"/>
                  <a:pt x="41996" y="11747"/>
                </a:cubicBezTo>
                <a:cubicBezTo>
                  <a:pt x="41938" y="11688"/>
                  <a:pt x="41905" y="11608"/>
                  <a:pt x="41905" y="11525"/>
                </a:cubicBezTo>
                <a:lnTo>
                  <a:pt x="41948" y="3235"/>
                </a:lnTo>
                <a:cubicBezTo>
                  <a:pt x="41949" y="3125"/>
                  <a:pt x="42004" y="3022"/>
                  <a:pt x="42096" y="2961"/>
                </a:cubicBezTo>
                <a:cubicBezTo>
                  <a:pt x="42188" y="2901"/>
                  <a:pt x="42304" y="2890"/>
                  <a:pt x="42406" y="2933"/>
                </a:cubicBezTo>
                <a:quadBezTo>
                  <a:pt x="42870" y="3125"/>
                  <a:pt x="44932" y="2785"/>
                </a:quadBezTo>
                <a:cubicBezTo>
                  <a:pt x="48563" y="2196"/>
                  <a:pt x="48536" y="11151"/>
                  <a:pt x="43523" y="9083"/>
                </a:cubicBezTo>
                <a:close/>
                <a:moveTo>
                  <a:pt x="53231" y="7406"/>
                </a:moveTo>
                <a:cubicBezTo>
                  <a:pt x="53532" y="7330"/>
                  <a:pt x="53843" y="7483"/>
                  <a:pt x="53965" y="7769"/>
                </a:cubicBezTo>
                <a:cubicBezTo>
                  <a:pt x="54087" y="8054"/>
                  <a:pt x="53983" y="8386"/>
                  <a:pt x="53721" y="8551"/>
                </a:cubicBezTo>
                <a:cubicBezTo>
                  <a:pt x="47376" y="12544"/>
                  <a:pt x="46315" y="1891"/>
                  <a:pt x="52209" y="2791"/>
                </a:cubicBezTo>
                <a:cubicBezTo>
                  <a:pt x="52939" y="2907"/>
                  <a:pt x="53537" y="3431"/>
                  <a:pt x="53745" y="4138"/>
                </a:cubicBezTo>
                <a:lnTo>
                  <a:pt x="54150" y="5541"/>
                </a:lnTo>
                <a:cubicBezTo>
                  <a:pt x="54209" y="5741"/>
                  <a:pt x="54171" y="5957"/>
                  <a:pt x="54048" y="6125"/>
                </a:cubicBezTo>
                <a:cubicBezTo>
                  <a:pt x="53925" y="6293"/>
                  <a:pt x="53730" y="6394"/>
                  <a:pt x="53522" y="6397"/>
                </a:cubicBezTo>
                <a:lnTo>
                  <a:pt x="50134" y="6446"/>
                </a:lnTo>
                <a:cubicBezTo>
                  <a:pt x="49952" y="6449"/>
                  <a:pt x="49783" y="6539"/>
                  <a:pt x="49680" y="6689"/>
                </a:cubicBezTo>
                <a:cubicBezTo>
                  <a:pt x="49576" y="6839"/>
                  <a:pt x="49552" y="7030"/>
                  <a:pt x="49613" y="7202"/>
                </a:cubicBezTo>
                <a:cubicBezTo>
                  <a:pt x="50146" y="8633"/>
                  <a:pt x="51461" y="8929"/>
                  <a:pt x="52579" y="7957"/>
                </a:cubicBezTo>
                <a:quadBezTo>
                  <a:pt x="53212" y="7406"/>
                  <a:pt x="53231" y="7406"/>
                </a:quadBezTo>
                <a:close/>
                <a:moveTo>
                  <a:pt x="66598" y="6199"/>
                </a:moveTo>
                <a:cubicBezTo>
                  <a:pt x="66472" y="6202"/>
                  <a:pt x="66354" y="6134"/>
                  <a:pt x="66293" y="6023"/>
                </a:cubicBezTo>
                <a:cubicBezTo>
                  <a:pt x="66233" y="5912"/>
                  <a:pt x="66239" y="5777"/>
                  <a:pt x="66311" y="5673"/>
                </a:cubicBezTo>
                <a:lnTo>
                  <a:pt x="68256" y="2746"/>
                </a:lnTo>
                <a:cubicBezTo>
                  <a:pt x="68311" y="2665"/>
                  <a:pt x="68412" y="2629"/>
                  <a:pt x="68506" y="2657"/>
                </a:cubicBezTo>
                <a:cubicBezTo>
                  <a:pt x="68600" y="2686"/>
                  <a:pt x="68666" y="2772"/>
                  <a:pt x="68668" y="2870"/>
                </a:cubicBezTo>
                <a:lnTo>
                  <a:pt x="68726" y="5534"/>
                </a:lnTo>
                <a:cubicBezTo>
                  <a:pt x="68733" y="5876"/>
                  <a:pt x="68462" y="6159"/>
                  <a:pt x="68121" y="6166"/>
                </a:cubicBezTo>
                <a:lnTo>
                  <a:pt x="66598" y="6199"/>
                </a:lnTo>
                <a:close/>
                <a:moveTo>
                  <a:pt x="38086" y="3540"/>
                </a:moveTo>
                <a:cubicBezTo>
                  <a:pt x="39073" y="3578"/>
                  <a:pt x="39831" y="4745"/>
                  <a:pt x="39777" y="6147"/>
                </a:cubicBezTo>
                <a:cubicBezTo>
                  <a:pt x="39723" y="7549"/>
                  <a:pt x="38878" y="8654"/>
                  <a:pt x="37891" y="8616"/>
                </a:cubicBezTo>
                <a:cubicBezTo>
                  <a:pt x="36903" y="8578"/>
                  <a:pt x="36146" y="7411"/>
                  <a:pt x="36199" y="6009"/>
                </a:cubicBezTo>
                <a:cubicBezTo>
                  <a:pt x="36253" y="4608"/>
                  <a:pt x="37098" y="3502"/>
                  <a:pt x="38086" y="3540"/>
                </a:cubicBezTo>
                <a:close/>
                <a:moveTo>
                  <a:pt x="44816" y="3527"/>
                </a:moveTo>
                <a:cubicBezTo>
                  <a:pt x="45746" y="3603"/>
                  <a:pt x="46407" y="4799"/>
                  <a:pt x="46292" y="6197"/>
                </a:cubicBezTo>
                <a:cubicBezTo>
                  <a:pt x="46177" y="7595"/>
                  <a:pt x="45330" y="8666"/>
                  <a:pt x="44400" y="8590"/>
                </a:cubicBezTo>
                <a:cubicBezTo>
                  <a:pt x="43470" y="8513"/>
                  <a:pt x="42809" y="7318"/>
                  <a:pt x="42924" y="5920"/>
                </a:cubicBezTo>
                <a:cubicBezTo>
                  <a:pt x="42979" y="5248"/>
                  <a:pt x="43209" y="4619"/>
                  <a:pt x="43564" y="4170"/>
                </a:cubicBezTo>
                <a:cubicBezTo>
                  <a:pt x="43919" y="3721"/>
                  <a:pt x="44370" y="3490"/>
                  <a:pt x="44816" y="3527"/>
                </a:cubicBezTo>
                <a:close/>
                <a:moveTo>
                  <a:pt x="51205" y="3556"/>
                </a:moveTo>
                <a:quadBezTo>
                  <a:pt x="51966" y="3492"/>
                  <a:pt x="52887" y="4601"/>
                </a:quadBezTo>
                <a:cubicBezTo>
                  <a:pt x="52979" y="4712"/>
                  <a:pt x="53009" y="4861"/>
                  <a:pt x="52968" y="4999"/>
                </a:cubicBezTo>
                <a:cubicBezTo>
                  <a:pt x="52927" y="5137"/>
                  <a:pt x="52819" y="5245"/>
                  <a:pt x="52682" y="5287"/>
                </a:cubicBezTo>
                <a:quadBezTo>
                  <a:pt x="52127" y="5456"/>
                  <a:pt x="51371" y="5520"/>
                </a:quadBezTo>
                <a:quadBezTo>
                  <a:pt x="50615" y="5583"/>
                  <a:pt x="50040" y="5510"/>
                </a:quadBezTo>
                <a:cubicBezTo>
                  <a:pt x="49897" y="5491"/>
                  <a:pt x="49773" y="5403"/>
                  <a:pt x="49710" y="5274"/>
                </a:cubicBezTo>
                <a:cubicBezTo>
                  <a:pt x="49646" y="5145"/>
                  <a:pt x="49651" y="4993"/>
                  <a:pt x="49722" y="4868"/>
                </a:cubicBezTo>
                <a:quadBezTo>
                  <a:pt x="50444" y="3620"/>
                  <a:pt x="51205" y="3556"/>
                </a:quadBezTo>
                <a:close/>
                <a:moveTo>
                  <a:pt x="81628" y="7218"/>
                </a:moveTo>
                <a:cubicBezTo>
                  <a:pt x="81628" y="8334"/>
                  <a:pt x="80724" y="9238"/>
                  <a:pt x="79608" y="9238"/>
                </a:cubicBezTo>
                <a:cubicBezTo>
                  <a:pt x="79072" y="9238"/>
                  <a:pt x="78559" y="9025"/>
                  <a:pt x="78180" y="8646"/>
                </a:cubicBezTo>
                <a:cubicBezTo>
                  <a:pt x="77801" y="8268"/>
                  <a:pt x="77588" y="7754"/>
                  <a:pt x="77588" y="7218"/>
                </a:cubicBezTo>
                <a:cubicBezTo>
                  <a:pt x="77588" y="6682"/>
                  <a:pt x="77801" y="6169"/>
                  <a:pt x="78180" y="5790"/>
                </a:cubicBezTo>
                <a:cubicBezTo>
                  <a:pt x="78559" y="5411"/>
                  <a:pt x="79072" y="5198"/>
                  <a:pt x="79608" y="5198"/>
                </a:cubicBezTo>
                <a:cubicBezTo>
                  <a:pt x="80724" y="5198"/>
                  <a:pt x="81628" y="6103"/>
                  <a:pt x="81628" y="7218"/>
                </a:cubicBezTo>
                <a:close/>
                <a:moveTo>
                  <a:pt x="80768" y="7218"/>
                </a:moveTo>
                <a:cubicBezTo>
                  <a:pt x="80768" y="7523"/>
                  <a:pt x="80647" y="7816"/>
                  <a:pt x="80431" y="8031"/>
                </a:cubicBezTo>
                <a:cubicBezTo>
                  <a:pt x="80216" y="8247"/>
                  <a:pt x="79923" y="8368"/>
                  <a:pt x="79618" y="8368"/>
                </a:cubicBezTo>
                <a:cubicBezTo>
                  <a:pt x="78983" y="8368"/>
                  <a:pt x="78468" y="7853"/>
                  <a:pt x="78468" y="7218"/>
                </a:cubicBezTo>
                <a:cubicBezTo>
                  <a:pt x="78468" y="6583"/>
                  <a:pt x="78983" y="6068"/>
                  <a:pt x="79618" y="6068"/>
                </a:cubicBezTo>
                <a:cubicBezTo>
                  <a:pt x="79923" y="6068"/>
                  <a:pt x="80216" y="6189"/>
                  <a:pt x="80431" y="6405"/>
                </a:cubicBezTo>
                <a:cubicBezTo>
                  <a:pt x="80647" y="6621"/>
                  <a:pt x="80768" y="6913"/>
                  <a:pt x="80768" y="7218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27" name="bf-40"/>
          <p:cNvSpPr/>
          <p:nvPr/>
        </p:nvSpPr>
        <p:spPr>
          <a:xfrm>
            <a:off x="7477220" y="4243673"/>
            <a:ext cx="773239" cy="94679"/>
          </a:xfrm>
          <a:custGeom>
            <a:avLst/>
            <a:gdLst/>
            <a:ahLst/>
            <a:cxnLst/>
            <a:rect l="0" t="0" r="r" b="b"/>
            <a:pathLst>
              <a:path w="81180" h="9940" stroke="1" extrusionOk="0">
                <a:moveTo>
                  <a:pt x="9940" y="9660"/>
                </a:moveTo>
                <a:cubicBezTo>
                  <a:pt x="9940" y="9734"/>
                  <a:pt x="9910" y="9805"/>
                  <a:pt x="9858" y="9858"/>
                </a:cubicBezTo>
                <a:cubicBezTo>
                  <a:pt x="9805" y="9911"/>
                  <a:pt x="9734" y="9940"/>
                  <a:pt x="9660" y="9940"/>
                </a:cubicBezTo>
                <a:lnTo>
                  <a:pt x="280" y="9940"/>
                </a:lnTo>
                <a:cubicBezTo>
                  <a:pt x="125" y="9940"/>
                  <a:pt x="0" y="9815"/>
                  <a:pt x="0" y="9660"/>
                </a:cubicBezTo>
                <a:lnTo>
                  <a:pt x="0" y="280"/>
                </a:lnTo>
                <a:cubicBezTo>
                  <a:pt x="0" y="125"/>
                  <a:pt x="125" y="0"/>
                  <a:pt x="280" y="0"/>
                </a:cubicBezTo>
                <a:lnTo>
                  <a:pt x="9660" y="0"/>
                </a:lnTo>
                <a:cubicBezTo>
                  <a:pt x="9734" y="0"/>
                  <a:pt x="9805" y="29"/>
                  <a:pt x="9858" y="82"/>
                </a:cubicBezTo>
                <a:cubicBezTo>
                  <a:pt x="9910" y="135"/>
                  <a:pt x="9940" y="206"/>
                  <a:pt x="9940" y="280"/>
                </a:cubicBezTo>
                <a:lnTo>
                  <a:pt x="9940" y="9660"/>
                </a:lnTo>
                <a:close/>
                <a:moveTo>
                  <a:pt x="22780" y="8660"/>
                </a:moveTo>
                <a:cubicBezTo>
                  <a:pt x="23018" y="8722"/>
                  <a:pt x="23265" y="8592"/>
                  <a:pt x="23350" y="8360"/>
                </a:cubicBezTo>
                <a:lnTo>
                  <a:pt x="25910" y="1150"/>
                </a:lnTo>
                <a:cubicBezTo>
                  <a:pt x="26039" y="787"/>
                  <a:pt x="26382" y="545"/>
                  <a:pt x="26767" y="545"/>
                </a:cubicBezTo>
                <a:cubicBezTo>
                  <a:pt x="27153" y="545"/>
                  <a:pt x="27498" y="787"/>
                  <a:pt x="27630" y="1150"/>
                </a:cubicBezTo>
                <a:lnTo>
                  <a:pt x="30410" y="8810"/>
                </a:lnTo>
                <a:cubicBezTo>
                  <a:pt x="30482" y="9003"/>
                  <a:pt x="30383" y="9218"/>
                  <a:pt x="30190" y="9290"/>
                </a:cubicBezTo>
                <a:lnTo>
                  <a:pt x="29810" y="9430"/>
                </a:lnTo>
                <a:cubicBezTo>
                  <a:pt x="29589" y="9507"/>
                  <a:pt x="29348" y="9396"/>
                  <a:pt x="29270" y="9180"/>
                </a:cubicBezTo>
                <a:lnTo>
                  <a:pt x="28490" y="7030"/>
                </a:lnTo>
                <a:cubicBezTo>
                  <a:pt x="28400" y="6778"/>
                  <a:pt x="28164" y="6610"/>
                  <a:pt x="27900" y="6610"/>
                </a:cubicBezTo>
                <a:lnTo>
                  <a:pt x="25570" y="6610"/>
                </a:lnTo>
                <a:cubicBezTo>
                  <a:pt x="25270" y="6610"/>
                  <a:pt x="25002" y="6802"/>
                  <a:pt x="24900" y="7090"/>
                </a:cubicBezTo>
                <a:lnTo>
                  <a:pt x="24240" y="8970"/>
                </a:lnTo>
                <a:cubicBezTo>
                  <a:pt x="24162" y="9186"/>
                  <a:pt x="23954" y="9330"/>
                  <a:pt x="23720" y="9330"/>
                </a:cubicBezTo>
                <a:lnTo>
                  <a:pt x="17430" y="9330"/>
                </a:lnTo>
                <a:cubicBezTo>
                  <a:pt x="17289" y="9330"/>
                  <a:pt x="17155" y="9274"/>
                  <a:pt x="17055" y="9175"/>
                </a:cubicBezTo>
                <a:cubicBezTo>
                  <a:pt x="16956" y="9075"/>
                  <a:pt x="16900" y="8941"/>
                  <a:pt x="16900" y="8800"/>
                </a:cubicBezTo>
                <a:lnTo>
                  <a:pt x="16900" y="990"/>
                </a:lnTo>
                <a:cubicBezTo>
                  <a:pt x="16900" y="845"/>
                  <a:pt x="16991" y="714"/>
                  <a:pt x="17130" y="660"/>
                </a:cubicBezTo>
                <a:lnTo>
                  <a:pt x="17630" y="480"/>
                </a:lnTo>
                <a:cubicBezTo>
                  <a:pt x="17728" y="444"/>
                  <a:pt x="17837" y="458"/>
                  <a:pt x="17923" y="517"/>
                </a:cubicBezTo>
                <a:cubicBezTo>
                  <a:pt x="18009" y="577"/>
                  <a:pt x="18060" y="675"/>
                  <a:pt x="18060" y="780"/>
                </a:cubicBezTo>
                <a:lnTo>
                  <a:pt x="18060" y="7880"/>
                </a:lnTo>
                <a:cubicBezTo>
                  <a:pt x="18060" y="8020"/>
                  <a:pt x="18119" y="8153"/>
                  <a:pt x="18222" y="8247"/>
                </a:cubicBezTo>
                <a:cubicBezTo>
                  <a:pt x="18325" y="8341"/>
                  <a:pt x="18463" y="8385"/>
                  <a:pt x="18600" y="8370"/>
                </a:cubicBezTo>
                <a:quadBezTo>
                  <a:pt x="20750" y="8130"/>
                  <a:pt x="22780" y="8660"/>
                </a:quadBezTo>
                <a:close/>
                <a:moveTo>
                  <a:pt x="33423" y="9352"/>
                </a:moveTo>
                <a:quadBezTo>
                  <a:pt x="32789" y="9350"/>
                  <a:pt x="32793" y="8670"/>
                </a:quadBezTo>
                <a:quadBezTo>
                  <a:pt x="32812" y="5317"/>
                  <a:pt x="32834" y="2188"/>
                </a:quadBezTo>
                <a:cubicBezTo>
                  <a:pt x="32835" y="2022"/>
                  <a:pt x="32770" y="1863"/>
                  <a:pt x="32653" y="1746"/>
                </a:cubicBezTo>
                <a:cubicBezTo>
                  <a:pt x="32537" y="1628"/>
                  <a:pt x="32378" y="1562"/>
                  <a:pt x="32213" y="1561"/>
                </a:cubicBezTo>
                <a:lnTo>
                  <a:pt x="30294" y="1554"/>
                </a:lnTo>
                <a:cubicBezTo>
                  <a:pt x="30127" y="1553"/>
                  <a:pt x="29983" y="1435"/>
                  <a:pt x="29945" y="1269"/>
                </a:cubicBezTo>
                <a:lnTo>
                  <a:pt x="29870" y="957"/>
                </a:lnTo>
                <a:cubicBezTo>
                  <a:pt x="29852" y="872"/>
                  <a:pt x="29871" y="784"/>
                  <a:pt x="29923" y="716"/>
                </a:cubicBezTo>
                <a:cubicBezTo>
                  <a:pt x="29974" y="647"/>
                  <a:pt x="30053" y="606"/>
                  <a:pt x="30138" y="602"/>
                </a:cubicBezTo>
                <a:quadBezTo>
                  <a:pt x="31858" y="517"/>
                  <a:pt x="33428" y="532"/>
                </a:quadBezTo>
                <a:quadBezTo>
                  <a:pt x="34998" y="525"/>
                  <a:pt x="36717" y="619"/>
                </a:quadBezTo>
                <a:cubicBezTo>
                  <a:pt x="36802" y="623"/>
                  <a:pt x="36881" y="665"/>
                  <a:pt x="36932" y="733"/>
                </a:cubicBezTo>
                <a:cubicBezTo>
                  <a:pt x="36983" y="802"/>
                  <a:pt x="37002" y="890"/>
                  <a:pt x="36983" y="975"/>
                </a:cubicBezTo>
                <a:lnTo>
                  <a:pt x="36907" y="1286"/>
                </a:lnTo>
                <a:cubicBezTo>
                  <a:pt x="36868" y="1453"/>
                  <a:pt x="36723" y="1570"/>
                  <a:pt x="36557" y="1570"/>
                </a:cubicBezTo>
                <a:lnTo>
                  <a:pt x="34638" y="1567"/>
                </a:lnTo>
                <a:cubicBezTo>
                  <a:pt x="34472" y="1567"/>
                  <a:pt x="34314" y="1633"/>
                  <a:pt x="34196" y="1750"/>
                </a:cubicBezTo>
                <a:cubicBezTo>
                  <a:pt x="34079" y="1867"/>
                  <a:pt x="34013" y="2025"/>
                  <a:pt x="34013" y="2191"/>
                </a:cubicBezTo>
                <a:quadBezTo>
                  <a:pt x="34019" y="5320"/>
                  <a:pt x="34022" y="8674"/>
                </a:quadBezTo>
                <a:quadBezTo>
                  <a:pt x="34022" y="9354"/>
                  <a:pt x="33423" y="9352"/>
                </a:quadBezTo>
                <a:close/>
                <a:moveTo>
                  <a:pt x="40267" y="6715"/>
                </a:moveTo>
                <a:quadBezTo>
                  <a:pt x="39536" y="6707"/>
                  <a:pt x="39131" y="6703"/>
                </a:quadBezTo>
                <a:cubicBezTo>
                  <a:pt x="38797" y="6702"/>
                  <a:pt x="38498" y="6907"/>
                  <a:pt x="38380" y="7216"/>
                </a:cubicBezTo>
                <a:lnTo>
                  <a:pt x="37698" y="9000"/>
                </a:lnTo>
                <a:cubicBezTo>
                  <a:pt x="37622" y="9183"/>
                  <a:pt x="37440" y="9300"/>
                  <a:pt x="37239" y="9297"/>
                </a:cubicBezTo>
                <a:lnTo>
                  <a:pt x="36878" y="9290"/>
                </a:lnTo>
                <a:cubicBezTo>
                  <a:pt x="36764" y="9288"/>
                  <a:pt x="36657" y="9231"/>
                  <a:pt x="36593" y="9137"/>
                </a:cubicBezTo>
                <a:cubicBezTo>
                  <a:pt x="36528" y="9044"/>
                  <a:pt x="36513" y="8926"/>
                  <a:pt x="36554" y="8821"/>
                </a:cubicBezTo>
                <a:lnTo>
                  <a:pt x="39407" y="1124"/>
                </a:lnTo>
                <a:cubicBezTo>
                  <a:pt x="39550" y="740"/>
                  <a:pt x="39920" y="487"/>
                  <a:pt x="40330" y="494"/>
                </a:cubicBezTo>
                <a:cubicBezTo>
                  <a:pt x="40740" y="496"/>
                  <a:pt x="41105" y="756"/>
                  <a:pt x="41239" y="1143"/>
                </a:cubicBezTo>
                <a:lnTo>
                  <a:pt x="43931" y="8898"/>
                </a:lnTo>
                <a:cubicBezTo>
                  <a:pt x="43969" y="9004"/>
                  <a:pt x="43952" y="9122"/>
                  <a:pt x="43885" y="9214"/>
                </a:cubicBezTo>
                <a:cubicBezTo>
                  <a:pt x="43819" y="9306"/>
                  <a:pt x="43711" y="9360"/>
                  <a:pt x="43597" y="9360"/>
                </a:cubicBezTo>
                <a:lnTo>
                  <a:pt x="43236" y="9359"/>
                </a:lnTo>
                <a:cubicBezTo>
                  <a:pt x="43034" y="9359"/>
                  <a:pt x="42855" y="9237"/>
                  <a:pt x="42782" y="9053"/>
                </a:cubicBezTo>
                <a:lnTo>
                  <a:pt x="42138" y="7256"/>
                </a:lnTo>
                <a:cubicBezTo>
                  <a:pt x="42027" y="6943"/>
                  <a:pt x="41733" y="6733"/>
                  <a:pt x="41399" y="6727"/>
                </a:cubicBezTo>
                <a:quadBezTo>
                  <a:pt x="40994" y="6722"/>
                  <a:pt x="40267" y="6715"/>
                </a:quadBezTo>
                <a:close/>
                <a:moveTo>
                  <a:pt x="49279" y="7554"/>
                </a:moveTo>
                <a:cubicBezTo>
                  <a:pt x="49356" y="7555"/>
                  <a:pt x="49425" y="7506"/>
                  <a:pt x="49449" y="7432"/>
                </a:cubicBezTo>
                <a:lnTo>
                  <a:pt x="51492" y="1110"/>
                </a:lnTo>
                <a:cubicBezTo>
                  <a:pt x="51638" y="657"/>
                  <a:pt x="52091" y="379"/>
                  <a:pt x="52561" y="453"/>
                </a:cubicBezTo>
                <a:cubicBezTo>
                  <a:pt x="53030" y="526"/>
                  <a:pt x="53378" y="930"/>
                  <a:pt x="53381" y="1406"/>
                </a:cubicBezTo>
                <a:lnTo>
                  <a:pt x="53427" y="8841"/>
                </a:lnTo>
                <a:cubicBezTo>
                  <a:pt x="53428" y="8955"/>
                  <a:pt x="53382" y="9065"/>
                  <a:pt x="53301" y="9146"/>
                </a:cubicBezTo>
                <a:cubicBezTo>
                  <a:pt x="53219" y="9227"/>
                  <a:pt x="53107" y="9273"/>
                  <a:pt x="52991" y="9273"/>
                </a:cubicBezTo>
                <a:lnTo>
                  <a:pt x="52692" y="9275"/>
                </a:lnTo>
                <a:cubicBezTo>
                  <a:pt x="52481" y="9277"/>
                  <a:pt x="52308" y="9106"/>
                  <a:pt x="52307" y="8895"/>
                </a:cubicBezTo>
                <a:lnTo>
                  <a:pt x="52271" y="3150"/>
                </a:lnTo>
                <a:cubicBezTo>
                  <a:pt x="52271" y="3068"/>
                  <a:pt x="52210" y="2997"/>
                  <a:pt x="52129" y="2984"/>
                </a:cubicBezTo>
                <a:cubicBezTo>
                  <a:pt x="52048" y="2971"/>
                  <a:pt x="51969" y="3018"/>
                  <a:pt x="51944" y="3096"/>
                </a:cubicBezTo>
                <a:lnTo>
                  <a:pt x="49985" y="9041"/>
                </a:lnTo>
                <a:cubicBezTo>
                  <a:pt x="49887" y="9340"/>
                  <a:pt x="49611" y="9544"/>
                  <a:pt x="49297" y="9552"/>
                </a:cubicBezTo>
                <a:cubicBezTo>
                  <a:pt x="48982" y="9550"/>
                  <a:pt x="48703" y="9350"/>
                  <a:pt x="48599" y="9053"/>
                </a:cubicBezTo>
                <a:lnTo>
                  <a:pt x="46536" y="3144"/>
                </a:lnTo>
                <a:cubicBezTo>
                  <a:pt x="46509" y="3066"/>
                  <a:pt x="46430" y="3020"/>
                  <a:pt x="46349" y="3035"/>
                </a:cubicBezTo>
                <a:cubicBezTo>
                  <a:pt x="46268" y="3050"/>
                  <a:pt x="46209" y="3121"/>
                  <a:pt x="46210" y="3204"/>
                </a:cubicBezTo>
                <a:lnTo>
                  <a:pt x="46275" y="8948"/>
                </a:lnTo>
                <a:cubicBezTo>
                  <a:pt x="46278" y="9159"/>
                  <a:pt x="46108" y="9333"/>
                  <a:pt x="45897" y="9335"/>
                </a:cubicBezTo>
                <a:lnTo>
                  <a:pt x="45598" y="9339"/>
                </a:lnTo>
                <a:cubicBezTo>
                  <a:pt x="45355" y="9341"/>
                  <a:pt x="45157" y="9151"/>
                  <a:pt x="45154" y="8914"/>
                </a:cubicBezTo>
                <a:lnTo>
                  <a:pt x="45069" y="1479"/>
                </a:lnTo>
                <a:cubicBezTo>
                  <a:pt x="45064" y="1004"/>
                  <a:pt x="45404" y="594"/>
                  <a:pt x="45872" y="512"/>
                </a:cubicBezTo>
                <a:cubicBezTo>
                  <a:pt x="46341" y="430"/>
                  <a:pt x="46798" y="700"/>
                  <a:pt x="46952" y="1150"/>
                </a:cubicBezTo>
                <a:lnTo>
                  <a:pt x="49107" y="7435"/>
                </a:lnTo>
                <a:cubicBezTo>
                  <a:pt x="49132" y="7508"/>
                  <a:pt x="49202" y="7556"/>
                  <a:pt x="49279" y="7554"/>
                </a:cubicBezTo>
                <a:close/>
                <a:moveTo>
                  <a:pt x="59791" y="8375"/>
                </a:moveTo>
                <a:lnTo>
                  <a:pt x="63329" y="8335"/>
                </a:lnTo>
                <a:cubicBezTo>
                  <a:pt x="63457" y="8334"/>
                  <a:pt x="63570" y="8418"/>
                  <a:pt x="63605" y="8540"/>
                </a:cubicBezTo>
                <a:lnTo>
                  <a:pt x="63683" y="8822"/>
                </a:lnTo>
                <a:cubicBezTo>
                  <a:pt x="63716" y="8931"/>
                  <a:pt x="63695" y="9049"/>
                  <a:pt x="63628" y="9141"/>
                </a:cubicBezTo>
                <a:cubicBezTo>
                  <a:pt x="63560" y="9232"/>
                  <a:pt x="63453" y="9287"/>
                  <a:pt x="63339" y="9288"/>
                </a:cubicBezTo>
                <a:lnTo>
                  <a:pt x="58302" y="9345"/>
                </a:lnTo>
                <a:cubicBezTo>
                  <a:pt x="58157" y="9347"/>
                  <a:pt x="58021" y="9278"/>
                  <a:pt x="57937" y="9160"/>
                </a:cubicBezTo>
                <a:cubicBezTo>
                  <a:pt x="57853" y="9043"/>
                  <a:pt x="57832" y="8892"/>
                  <a:pt x="57880" y="8755"/>
                </a:cubicBezTo>
                <a:lnTo>
                  <a:pt x="58373" y="7335"/>
                </a:lnTo>
                <a:cubicBezTo>
                  <a:pt x="58468" y="7051"/>
                  <a:pt x="58647" y="6805"/>
                  <a:pt x="58884" y="6631"/>
                </a:cubicBezTo>
                <a:quadBezTo>
                  <a:pt x="58987" y="6545"/>
                  <a:pt x="61628" y="4816"/>
                </a:quadBezTo>
                <a:cubicBezTo>
                  <a:pt x="62058" y="4536"/>
                  <a:pt x="62340" y="4078"/>
                  <a:pt x="62392" y="3580"/>
                </a:cubicBezTo>
                <a:cubicBezTo>
                  <a:pt x="62444" y="3081"/>
                  <a:pt x="62259" y="2598"/>
                  <a:pt x="61892" y="2275"/>
                </a:cubicBezTo>
                <a:quadBezTo>
                  <a:pt x="60786" y="1297"/>
                  <a:pt x="59936" y="2024"/>
                </a:quadBezTo>
                <a:quadBezTo>
                  <a:pt x="59338" y="2540"/>
                  <a:pt x="58889" y="3677"/>
                </a:quadBezTo>
                <a:cubicBezTo>
                  <a:pt x="58810" y="3874"/>
                  <a:pt x="58598" y="3983"/>
                  <a:pt x="58392" y="3934"/>
                </a:cubicBezTo>
                <a:cubicBezTo>
                  <a:pt x="58185" y="3884"/>
                  <a:pt x="58046" y="3691"/>
                  <a:pt x="58065" y="3479"/>
                </a:cubicBezTo>
                <a:cubicBezTo>
                  <a:pt x="58460" y="-809"/>
                  <a:pt x="64945" y="231"/>
                  <a:pt x="63193" y="4723"/>
                </a:cubicBezTo>
                <a:cubicBezTo>
                  <a:pt x="63116" y="4926"/>
                  <a:pt x="62976" y="5100"/>
                  <a:pt x="62793" y="5218"/>
                </a:cubicBezTo>
                <a:lnTo>
                  <a:pt x="59497" y="7426"/>
                </a:lnTo>
                <a:cubicBezTo>
                  <a:pt x="59306" y="7553"/>
                  <a:pt x="59222" y="7791"/>
                  <a:pt x="59290" y="8010"/>
                </a:cubicBezTo>
                <a:cubicBezTo>
                  <a:pt x="59358" y="8229"/>
                  <a:pt x="59561" y="8378"/>
                  <a:pt x="59791" y="8375"/>
                </a:cubicBezTo>
                <a:close/>
                <a:moveTo>
                  <a:pt x="65849" y="3947"/>
                </a:moveTo>
                <a:cubicBezTo>
                  <a:pt x="65826" y="4065"/>
                  <a:pt x="65875" y="4186"/>
                  <a:pt x="65974" y="4255"/>
                </a:cubicBezTo>
                <a:cubicBezTo>
                  <a:pt x="66073" y="4324"/>
                  <a:pt x="66204" y="4327"/>
                  <a:pt x="66307" y="4264"/>
                </a:cubicBezTo>
                <a:cubicBezTo>
                  <a:pt x="67709" y="3416"/>
                  <a:pt x="69798" y="3897"/>
                  <a:pt x="70214" y="5663"/>
                </a:cubicBezTo>
                <a:quadBezTo>
                  <a:pt x="70609" y="7307"/>
                  <a:pt x="69527" y="8900"/>
                </a:quadBezTo>
                <a:cubicBezTo>
                  <a:pt x="69336" y="9175"/>
                  <a:pt x="69048" y="9361"/>
                  <a:pt x="68727" y="9419"/>
                </a:cubicBezTo>
                <a:cubicBezTo>
                  <a:pt x="63925" y="10293"/>
                  <a:pt x="64110" y="4286"/>
                  <a:pt x="65610" y="1922"/>
                </a:cubicBezTo>
                <a:cubicBezTo>
                  <a:pt x="66719" y="168"/>
                  <a:pt x="69963" y="590"/>
                  <a:pt x="70144" y="2577"/>
                </a:cubicBezTo>
                <a:cubicBezTo>
                  <a:pt x="70161" y="2763"/>
                  <a:pt x="70051" y="2939"/>
                  <a:pt x="69875" y="3003"/>
                </a:cubicBezTo>
                <a:cubicBezTo>
                  <a:pt x="69699" y="3068"/>
                  <a:pt x="69503" y="3004"/>
                  <a:pt x="69399" y="2849"/>
                </a:cubicBezTo>
                <a:cubicBezTo>
                  <a:pt x="67918" y="677"/>
                  <a:pt x="66255" y="2001"/>
                  <a:pt x="65849" y="3947"/>
                </a:cubicBezTo>
                <a:close/>
                <a:moveTo>
                  <a:pt x="74484" y="9356"/>
                </a:moveTo>
                <a:cubicBezTo>
                  <a:pt x="74445" y="9429"/>
                  <a:pt x="74380" y="9484"/>
                  <a:pt x="74301" y="9508"/>
                </a:cubicBezTo>
                <a:cubicBezTo>
                  <a:pt x="74223" y="9532"/>
                  <a:pt x="74138" y="9525"/>
                  <a:pt x="74065" y="9487"/>
                </a:cubicBezTo>
                <a:lnTo>
                  <a:pt x="74047" y="9477"/>
                </a:lnTo>
                <a:cubicBezTo>
                  <a:pt x="73975" y="9439"/>
                  <a:pt x="73920" y="9373"/>
                  <a:pt x="73895" y="9295"/>
                </a:cubicBezTo>
                <a:cubicBezTo>
                  <a:pt x="73871" y="9216"/>
                  <a:pt x="73879" y="9131"/>
                  <a:pt x="73917" y="9059"/>
                </a:cubicBezTo>
                <a:lnTo>
                  <a:pt x="78156" y="984"/>
                </a:lnTo>
                <a:cubicBezTo>
                  <a:pt x="78236" y="832"/>
                  <a:pt x="78423" y="774"/>
                  <a:pt x="78575" y="853"/>
                </a:cubicBezTo>
                <a:lnTo>
                  <a:pt x="78593" y="863"/>
                </a:lnTo>
                <a:cubicBezTo>
                  <a:pt x="78744" y="942"/>
                  <a:pt x="78803" y="1130"/>
                  <a:pt x="78723" y="1281"/>
                </a:cubicBezTo>
                <a:lnTo>
                  <a:pt x="74484" y="9356"/>
                </a:lnTo>
                <a:close/>
                <a:moveTo>
                  <a:pt x="75310" y="3020"/>
                </a:moveTo>
                <a:cubicBezTo>
                  <a:pt x="75310" y="3527"/>
                  <a:pt x="75109" y="4012"/>
                  <a:pt x="74751" y="4371"/>
                </a:cubicBezTo>
                <a:cubicBezTo>
                  <a:pt x="74392" y="4729"/>
                  <a:pt x="73907" y="4930"/>
                  <a:pt x="73400" y="4930"/>
                </a:cubicBezTo>
                <a:cubicBezTo>
                  <a:pt x="72345" y="4930"/>
                  <a:pt x="71490" y="4075"/>
                  <a:pt x="71490" y="3020"/>
                </a:cubicBezTo>
                <a:cubicBezTo>
                  <a:pt x="71490" y="1965"/>
                  <a:pt x="72345" y="1110"/>
                  <a:pt x="73400" y="1110"/>
                </a:cubicBezTo>
                <a:cubicBezTo>
                  <a:pt x="73907" y="1110"/>
                  <a:pt x="74392" y="1311"/>
                  <a:pt x="74751" y="1669"/>
                </a:cubicBezTo>
                <a:cubicBezTo>
                  <a:pt x="75109" y="2028"/>
                  <a:pt x="75310" y="2513"/>
                  <a:pt x="75310" y="3020"/>
                </a:cubicBezTo>
                <a:close/>
                <a:moveTo>
                  <a:pt x="74510" y="2970"/>
                </a:moveTo>
                <a:cubicBezTo>
                  <a:pt x="74510" y="3262"/>
                  <a:pt x="74394" y="3542"/>
                  <a:pt x="74188" y="3748"/>
                </a:cubicBezTo>
                <a:cubicBezTo>
                  <a:pt x="73982" y="3954"/>
                  <a:pt x="73702" y="4070"/>
                  <a:pt x="73410" y="4070"/>
                </a:cubicBezTo>
                <a:cubicBezTo>
                  <a:pt x="72802" y="4070"/>
                  <a:pt x="72310" y="3578"/>
                  <a:pt x="72310" y="2970"/>
                </a:cubicBezTo>
                <a:cubicBezTo>
                  <a:pt x="72310" y="2362"/>
                  <a:pt x="72802" y="1870"/>
                  <a:pt x="73410" y="1870"/>
                </a:cubicBezTo>
                <a:cubicBezTo>
                  <a:pt x="73702" y="1870"/>
                  <a:pt x="73982" y="1986"/>
                  <a:pt x="74188" y="2192"/>
                </a:cubicBezTo>
                <a:cubicBezTo>
                  <a:pt x="74394" y="2398"/>
                  <a:pt x="74510" y="2678"/>
                  <a:pt x="74510" y="2970"/>
                </a:cubicBezTo>
                <a:close/>
                <a:moveTo>
                  <a:pt x="26753" y="2308"/>
                </a:moveTo>
                <a:quadBezTo>
                  <a:pt x="27009" y="2309"/>
                  <a:pt x="27892" y="4956"/>
                </a:quadBezTo>
                <a:cubicBezTo>
                  <a:pt x="27938" y="5095"/>
                  <a:pt x="27925" y="5247"/>
                  <a:pt x="27856" y="5376"/>
                </a:cubicBezTo>
                <a:cubicBezTo>
                  <a:pt x="27787" y="5506"/>
                  <a:pt x="27667" y="5601"/>
                  <a:pt x="27526" y="5641"/>
                </a:cubicBezTo>
                <a:quadBezTo>
                  <a:pt x="27466" y="5657"/>
                  <a:pt x="26737" y="5653"/>
                </a:quadBezTo>
                <a:quadBezTo>
                  <a:pt x="26008" y="5650"/>
                  <a:pt x="25948" y="5633"/>
                </a:quadBezTo>
                <a:cubicBezTo>
                  <a:pt x="25807" y="5592"/>
                  <a:pt x="25688" y="5496"/>
                  <a:pt x="25620" y="5365"/>
                </a:cubicBezTo>
                <a:cubicBezTo>
                  <a:pt x="25552" y="5235"/>
                  <a:pt x="25541" y="5083"/>
                  <a:pt x="25588" y="4944"/>
                </a:cubicBezTo>
                <a:quadBezTo>
                  <a:pt x="26497" y="2307"/>
                  <a:pt x="26753" y="2308"/>
                </a:quadBezTo>
                <a:close/>
                <a:moveTo>
                  <a:pt x="40306" y="2313"/>
                </a:moveTo>
                <a:quadBezTo>
                  <a:pt x="40495" y="2316"/>
                  <a:pt x="41359" y="4961"/>
                </a:quadBezTo>
                <a:cubicBezTo>
                  <a:pt x="41407" y="5102"/>
                  <a:pt x="41394" y="5256"/>
                  <a:pt x="41325" y="5388"/>
                </a:cubicBezTo>
                <a:cubicBezTo>
                  <a:pt x="41256" y="5520"/>
                  <a:pt x="41136" y="5618"/>
                  <a:pt x="40993" y="5660"/>
                </a:cubicBezTo>
                <a:quadBezTo>
                  <a:pt x="40875" y="5695"/>
                  <a:pt x="40250" y="5684"/>
                </a:quadBezTo>
                <a:quadBezTo>
                  <a:pt x="39625" y="5674"/>
                  <a:pt x="39508" y="5635"/>
                </a:quadBezTo>
                <a:cubicBezTo>
                  <a:pt x="39367" y="5589"/>
                  <a:pt x="39250" y="5487"/>
                  <a:pt x="39186" y="5353"/>
                </a:cubicBezTo>
                <a:cubicBezTo>
                  <a:pt x="39121" y="5219"/>
                  <a:pt x="39114" y="5064"/>
                  <a:pt x="39165" y="4925"/>
                </a:cubicBezTo>
                <a:quadBezTo>
                  <a:pt x="40117" y="2310"/>
                  <a:pt x="40306" y="2313"/>
                </a:quadBezTo>
                <a:close/>
                <a:moveTo>
                  <a:pt x="69380" y="6690"/>
                </a:moveTo>
                <a:cubicBezTo>
                  <a:pt x="69380" y="7159"/>
                  <a:pt x="69194" y="7610"/>
                  <a:pt x="68862" y="7942"/>
                </a:cubicBezTo>
                <a:cubicBezTo>
                  <a:pt x="68530" y="8274"/>
                  <a:pt x="68079" y="8460"/>
                  <a:pt x="67610" y="8460"/>
                </a:cubicBezTo>
                <a:cubicBezTo>
                  <a:pt x="67141" y="8460"/>
                  <a:pt x="66690" y="8274"/>
                  <a:pt x="66358" y="7942"/>
                </a:cubicBezTo>
                <a:cubicBezTo>
                  <a:pt x="66026" y="7610"/>
                  <a:pt x="65840" y="7159"/>
                  <a:pt x="65840" y="6690"/>
                </a:cubicBezTo>
                <a:cubicBezTo>
                  <a:pt x="65840" y="6221"/>
                  <a:pt x="66026" y="5770"/>
                  <a:pt x="66358" y="5438"/>
                </a:cubicBezTo>
                <a:cubicBezTo>
                  <a:pt x="66690" y="5106"/>
                  <a:pt x="67141" y="4920"/>
                  <a:pt x="67610" y="4920"/>
                </a:cubicBezTo>
                <a:cubicBezTo>
                  <a:pt x="68079" y="4920"/>
                  <a:pt x="68530" y="5106"/>
                  <a:pt x="68862" y="5438"/>
                </a:cubicBezTo>
                <a:cubicBezTo>
                  <a:pt x="69194" y="5770"/>
                  <a:pt x="69380" y="6221"/>
                  <a:pt x="69380" y="6690"/>
                </a:cubicBezTo>
                <a:close/>
                <a:moveTo>
                  <a:pt x="81180" y="7250"/>
                </a:moveTo>
                <a:cubicBezTo>
                  <a:pt x="81180" y="7786"/>
                  <a:pt x="80967" y="8300"/>
                  <a:pt x="80588" y="8678"/>
                </a:cubicBezTo>
                <a:cubicBezTo>
                  <a:pt x="80210" y="9057"/>
                  <a:pt x="79696" y="9270"/>
                  <a:pt x="79160" y="9270"/>
                </a:cubicBezTo>
                <a:cubicBezTo>
                  <a:pt x="78044" y="9270"/>
                  <a:pt x="77140" y="8366"/>
                  <a:pt x="77140" y="7250"/>
                </a:cubicBezTo>
                <a:cubicBezTo>
                  <a:pt x="77140" y="6134"/>
                  <a:pt x="78044" y="5230"/>
                  <a:pt x="79160" y="5230"/>
                </a:cubicBezTo>
                <a:cubicBezTo>
                  <a:pt x="79696" y="5230"/>
                  <a:pt x="80210" y="5443"/>
                  <a:pt x="80588" y="5822"/>
                </a:cubicBezTo>
                <a:cubicBezTo>
                  <a:pt x="80967" y="6200"/>
                  <a:pt x="81180" y="6714"/>
                  <a:pt x="81180" y="7250"/>
                </a:cubicBezTo>
                <a:close/>
                <a:moveTo>
                  <a:pt x="79809" y="6296"/>
                </a:moveTo>
                <a:cubicBezTo>
                  <a:pt x="80289" y="6622"/>
                  <a:pt x="80378" y="7327"/>
                  <a:pt x="80008" y="7870"/>
                </a:cubicBezTo>
                <a:cubicBezTo>
                  <a:pt x="79639" y="8414"/>
                  <a:pt x="78951" y="8590"/>
                  <a:pt x="78471" y="8264"/>
                </a:cubicBezTo>
                <a:cubicBezTo>
                  <a:pt x="77992" y="7938"/>
                  <a:pt x="77902" y="7233"/>
                  <a:pt x="78272" y="6690"/>
                </a:cubicBezTo>
                <a:cubicBezTo>
                  <a:pt x="78449" y="6429"/>
                  <a:pt x="78711" y="6241"/>
                  <a:pt x="78999" y="6167"/>
                </a:cubicBezTo>
                <a:cubicBezTo>
                  <a:pt x="79287" y="6093"/>
                  <a:pt x="79579" y="6139"/>
                  <a:pt x="79809" y="6296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28" name="bf-37"/>
          <p:cNvSpPr/>
          <p:nvPr/>
        </p:nvSpPr>
        <p:spPr>
          <a:xfrm>
            <a:off x="9172657" y="4249091"/>
            <a:ext cx="201654" cy="84225"/>
          </a:xfrm>
          <a:custGeom>
            <a:avLst/>
            <a:gdLst/>
            <a:ahLst/>
            <a:cxnLst/>
            <a:rect l="0" t="0" r="r" b="b"/>
            <a:pathLst>
              <a:path w="21171" h="8842" stroke="1" extrusionOk="0">
                <a:moveTo>
                  <a:pt x="5747" y="1006"/>
                </a:moveTo>
                <a:lnTo>
                  <a:pt x="1409" y="1016"/>
                </a:lnTo>
                <a:cubicBezTo>
                  <a:pt x="1343" y="1017"/>
                  <a:pt x="1281" y="1043"/>
                  <a:pt x="1235" y="1089"/>
                </a:cubicBezTo>
                <a:cubicBezTo>
                  <a:pt x="1189" y="1135"/>
                  <a:pt x="1163" y="1198"/>
                  <a:pt x="1163" y="1263"/>
                </a:cubicBezTo>
                <a:lnTo>
                  <a:pt x="1169" y="3398"/>
                </a:lnTo>
                <a:cubicBezTo>
                  <a:pt x="1169" y="3534"/>
                  <a:pt x="1279" y="3644"/>
                  <a:pt x="1415" y="3643"/>
                </a:cubicBezTo>
                <a:lnTo>
                  <a:pt x="5144" y="3634"/>
                </a:lnTo>
                <a:cubicBezTo>
                  <a:pt x="5280" y="3634"/>
                  <a:pt x="5390" y="3743"/>
                  <a:pt x="5390" y="3879"/>
                </a:cubicBezTo>
                <a:lnTo>
                  <a:pt x="5392" y="4479"/>
                </a:lnTo>
                <a:cubicBezTo>
                  <a:pt x="5392" y="4545"/>
                  <a:pt x="5366" y="4607"/>
                  <a:pt x="5320" y="4653"/>
                </a:cubicBezTo>
                <a:cubicBezTo>
                  <a:pt x="5274" y="4700"/>
                  <a:pt x="5212" y="4726"/>
                  <a:pt x="5147" y="4726"/>
                </a:cubicBezTo>
                <a:lnTo>
                  <a:pt x="1428" y="4735"/>
                </a:lnTo>
                <a:cubicBezTo>
                  <a:pt x="1363" y="4735"/>
                  <a:pt x="1300" y="4761"/>
                  <a:pt x="1254" y="4808"/>
                </a:cubicBezTo>
                <a:cubicBezTo>
                  <a:pt x="1208" y="4854"/>
                  <a:pt x="1182" y="4917"/>
                  <a:pt x="1182" y="4982"/>
                </a:cubicBezTo>
                <a:lnTo>
                  <a:pt x="1191" y="8484"/>
                </a:lnTo>
                <a:cubicBezTo>
                  <a:pt x="1192" y="8620"/>
                  <a:pt x="1082" y="8730"/>
                  <a:pt x="946" y="8731"/>
                </a:cubicBezTo>
                <a:lnTo>
                  <a:pt x="267" y="8732"/>
                </a:lnTo>
                <a:cubicBezTo>
                  <a:pt x="202" y="8733"/>
                  <a:pt x="139" y="8707"/>
                  <a:pt x="93" y="8661"/>
                </a:cubicBezTo>
                <a:cubicBezTo>
                  <a:pt x="47" y="8615"/>
                  <a:pt x="21" y="8552"/>
                  <a:pt x="20" y="8487"/>
                </a:cubicBezTo>
                <a:lnTo>
                  <a:pt x="0" y="262"/>
                </a:lnTo>
                <a:cubicBezTo>
                  <a:pt x="0" y="127"/>
                  <a:pt x="109" y="16"/>
                  <a:pt x="245" y="16"/>
                </a:cubicBezTo>
                <a:lnTo>
                  <a:pt x="5745" y="2"/>
                </a:lnTo>
                <a:cubicBezTo>
                  <a:pt x="5810" y="2"/>
                  <a:pt x="5873" y="28"/>
                  <a:pt x="5919" y="74"/>
                </a:cubicBezTo>
                <a:cubicBezTo>
                  <a:pt x="5965" y="120"/>
                  <a:pt x="5991" y="182"/>
                  <a:pt x="5991" y="248"/>
                </a:cubicBezTo>
                <a:lnTo>
                  <a:pt x="5993" y="759"/>
                </a:lnTo>
                <a:cubicBezTo>
                  <a:pt x="5993" y="824"/>
                  <a:pt x="5967" y="887"/>
                  <a:pt x="5921" y="933"/>
                </a:cubicBezTo>
                <a:cubicBezTo>
                  <a:pt x="5875" y="979"/>
                  <a:pt x="5812" y="1005"/>
                  <a:pt x="5747" y="1006"/>
                </a:cubicBezTo>
                <a:close/>
                <a:moveTo>
                  <a:pt x="8059" y="8476"/>
                </a:moveTo>
                <a:cubicBezTo>
                  <a:pt x="8057" y="8681"/>
                  <a:pt x="7889" y="8845"/>
                  <a:pt x="7685" y="8842"/>
                </a:cubicBezTo>
                <a:lnTo>
                  <a:pt x="7405" y="8840"/>
                </a:lnTo>
                <a:cubicBezTo>
                  <a:pt x="7307" y="8838"/>
                  <a:pt x="7213" y="8799"/>
                  <a:pt x="7145" y="8728"/>
                </a:cubicBezTo>
                <a:cubicBezTo>
                  <a:pt x="7076" y="8658"/>
                  <a:pt x="7038" y="8564"/>
                  <a:pt x="7039" y="8466"/>
                </a:cubicBezTo>
                <a:lnTo>
                  <a:pt x="7124" y="366"/>
                </a:lnTo>
                <a:cubicBezTo>
                  <a:pt x="7126" y="162"/>
                  <a:pt x="7293" y="-2"/>
                  <a:pt x="7498" y="0"/>
                </a:cubicBezTo>
                <a:lnTo>
                  <a:pt x="7778" y="3"/>
                </a:lnTo>
                <a:cubicBezTo>
                  <a:pt x="7876" y="4"/>
                  <a:pt x="7969" y="44"/>
                  <a:pt x="8038" y="114"/>
                </a:cubicBezTo>
                <a:cubicBezTo>
                  <a:pt x="8107" y="184"/>
                  <a:pt x="8145" y="279"/>
                  <a:pt x="8144" y="377"/>
                </a:cubicBezTo>
                <a:lnTo>
                  <a:pt x="8059" y="8476"/>
                </a:lnTo>
                <a:close/>
                <a:moveTo>
                  <a:pt x="13721" y="2630"/>
                </a:moveTo>
                <a:cubicBezTo>
                  <a:pt x="13722" y="2541"/>
                  <a:pt x="13758" y="2457"/>
                  <a:pt x="13821" y="2394"/>
                </a:cubicBezTo>
                <a:cubicBezTo>
                  <a:pt x="13884" y="2332"/>
                  <a:pt x="13969" y="2298"/>
                  <a:pt x="14058" y="2298"/>
                </a:cubicBezTo>
                <a:lnTo>
                  <a:pt x="14469" y="2302"/>
                </a:lnTo>
                <a:cubicBezTo>
                  <a:pt x="14555" y="2302"/>
                  <a:pt x="14637" y="2337"/>
                  <a:pt x="14697" y="2399"/>
                </a:cubicBezTo>
                <a:cubicBezTo>
                  <a:pt x="14758" y="2460"/>
                  <a:pt x="14791" y="2543"/>
                  <a:pt x="14791" y="2629"/>
                </a:cubicBezTo>
                <a:lnTo>
                  <a:pt x="14747" y="8196"/>
                </a:lnTo>
                <a:cubicBezTo>
                  <a:pt x="14746" y="8340"/>
                  <a:pt x="14687" y="8478"/>
                  <a:pt x="14584" y="8579"/>
                </a:cubicBezTo>
                <a:cubicBezTo>
                  <a:pt x="14481" y="8680"/>
                  <a:pt x="14343" y="8737"/>
                  <a:pt x="14198" y="8735"/>
                </a:cubicBezTo>
                <a:lnTo>
                  <a:pt x="10770" y="8708"/>
                </a:lnTo>
                <a:cubicBezTo>
                  <a:pt x="10206" y="8704"/>
                  <a:pt x="9752" y="8243"/>
                  <a:pt x="9757" y="7679"/>
                </a:cubicBezTo>
                <a:lnTo>
                  <a:pt x="9796" y="2695"/>
                </a:lnTo>
                <a:cubicBezTo>
                  <a:pt x="9797" y="2583"/>
                  <a:pt x="9843" y="2477"/>
                  <a:pt x="9924" y="2398"/>
                </a:cubicBezTo>
                <a:cubicBezTo>
                  <a:pt x="10006" y="2320"/>
                  <a:pt x="10115" y="2277"/>
                  <a:pt x="10229" y="2278"/>
                </a:cubicBezTo>
                <a:lnTo>
                  <a:pt x="10487" y="2280"/>
                </a:lnTo>
                <a:cubicBezTo>
                  <a:pt x="10576" y="2280"/>
                  <a:pt x="10660" y="2315"/>
                  <a:pt x="10722" y="2377"/>
                </a:cubicBezTo>
                <a:cubicBezTo>
                  <a:pt x="10785" y="2438"/>
                  <a:pt x="10819" y="2521"/>
                  <a:pt x="10819" y="2607"/>
                </a:cubicBezTo>
                <a:lnTo>
                  <a:pt x="10786" y="6770"/>
                </a:lnTo>
                <a:cubicBezTo>
                  <a:pt x="10783" y="7100"/>
                  <a:pt x="10924" y="7414"/>
                  <a:pt x="11172" y="7631"/>
                </a:cubicBezTo>
                <a:cubicBezTo>
                  <a:pt x="11420" y="7848"/>
                  <a:pt x="11750" y="7945"/>
                  <a:pt x="12075" y="7898"/>
                </a:cubicBezTo>
                <a:lnTo>
                  <a:pt x="12505" y="7844"/>
                </a:lnTo>
                <a:cubicBezTo>
                  <a:pt x="13182" y="7745"/>
                  <a:pt x="13685" y="7165"/>
                  <a:pt x="13691" y="6478"/>
                </a:cubicBezTo>
                <a:lnTo>
                  <a:pt x="13721" y="2630"/>
                </a:lnTo>
                <a:close/>
                <a:moveTo>
                  <a:pt x="18694" y="4218"/>
                </a:moveTo>
                <a:cubicBezTo>
                  <a:pt x="18937" y="4219"/>
                  <a:pt x="19150" y="4058"/>
                  <a:pt x="19215" y="3824"/>
                </a:cubicBezTo>
                <a:quadBezTo>
                  <a:pt x="19651" y="2232"/>
                  <a:pt x="20921" y="2092"/>
                </a:quadBezTo>
                <a:cubicBezTo>
                  <a:pt x="21005" y="2082"/>
                  <a:pt x="21087" y="2120"/>
                  <a:pt x="21134" y="2189"/>
                </a:cubicBezTo>
                <a:cubicBezTo>
                  <a:pt x="21180" y="2258"/>
                  <a:pt x="21184" y="2347"/>
                  <a:pt x="21142" y="2419"/>
                </a:cubicBezTo>
                <a:quadBezTo>
                  <a:pt x="19470" y="5342"/>
                  <a:pt x="19469" y="5456"/>
                </a:quadBezTo>
                <a:quadBezTo>
                  <a:pt x="19469" y="5570"/>
                  <a:pt x="21106" y="8513"/>
                </a:quadBezTo>
                <a:cubicBezTo>
                  <a:pt x="21147" y="8585"/>
                  <a:pt x="21142" y="8674"/>
                  <a:pt x="21095" y="8743"/>
                </a:cubicBezTo>
                <a:cubicBezTo>
                  <a:pt x="21047" y="8811"/>
                  <a:pt x="20965" y="8848"/>
                  <a:pt x="20881" y="8837"/>
                </a:cubicBezTo>
                <a:quadBezTo>
                  <a:pt x="19613" y="8682"/>
                  <a:pt x="19196" y="7086"/>
                </a:quadBezTo>
                <a:cubicBezTo>
                  <a:pt x="19134" y="6851"/>
                  <a:pt x="18922" y="6687"/>
                  <a:pt x="18679" y="6685"/>
                </a:cubicBezTo>
                <a:cubicBezTo>
                  <a:pt x="18436" y="6684"/>
                  <a:pt x="18222" y="6845"/>
                  <a:pt x="18157" y="7079"/>
                </a:cubicBezTo>
                <a:quadBezTo>
                  <a:pt x="17721" y="8671"/>
                  <a:pt x="16451" y="8811"/>
                </a:quadBezTo>
                <a:cubicBezTo>
                  <a:pt x="16368" y="8821"/>
                  <a:pt x="16286" y="8783"/>
                  <a:pt x="16239" y="8714"/>
                </a:cubicBezTo>
                <a:cubicBezTo>
                  <a:pt x="16192" y="8645"/>
                  <a:pt x="16189" y="8556"/>
                  <a:pt x="16231" y="8484"/>
                </a:cubicBezTo>
                <a:quadBezTo>
                  <a:pt x="17902" y="5561"/>
                  <a:pt x="17903" y="5447"/>
                </a:quadBezTo>
                <a:quadBezTo>
                  <a:pt x="17904" y="5333"/>
                  <a:pt x="16267" y="2390"/>
                </a:quadBezTo>
                <a:cubicBezTo>
                  <a:pt x="16226" y="2318"/>
                  <a:pt x="16230" y="2229"/>
                  <a:pt x="16278" y="2161"/>
                </a:cubicBezTo>
                <a:cubicBezTo>
                  <a:pt x="16325" y="2092"/>
                  <a:pt x="16408" y="2055"/>
                  <a:pt x="16491" y="2066"/>
                </a:cubicBezTo>
                <a:quadBezTo>
                  <a:pt x="17760" y="2221"/>
                  <a:pt x="18176" y="3818"/>
                </a:quadBezTo>
                <a:cubicBezTo>
                  <a:pt x="18239" y="4052"/>
                  <a:pt x="18451" y="4217"/>
                  <a:pt x="18694" y="4218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29" name="bf-78"/>
          <p:cNvSpPr/>
          <p:nvPr/>
        </p:nvSpPr>
        <p:spPr>
          <a:xfrm>
            <a:off x="564732" y="4344928"/>
            <a:ext cx="56590" cy="86289"/>
          </a:xfrm>
          <a:custGeom>
            <a:avLst/>
            <a:gdLst/>
            <a:ahLst/>
            <a:cxnLst/>
            <a:rect l="0" t="0" r="r" b="b"/>
            <a:pathLst>
              <a:path w="5941" h="9059" stroke="1" extrusionOk="0">
                <a:moveTo>
                  <a:pt x="3050" y="0"/>
                </a:moveTo>
                <a:cubicBezTo>
                  <a:pt x="3837" y="14"/>
                  <a:pt x="4584" y="504"/>
                  <a:pt x="5126" y="1364"/>
                </a:cubicBezTo>
                <a:cubicBezTo>
                  <a:pt x="5668" y="2223"/>
                  <a:pt x="5961" y="3380"/>
                  <a:pt x="5940" y="4581"/>
                </a:cubicBezTo>
                <a:cubicBezTo>
                  <a:pt x="5919" y="5783"/>
                  <a:pt x="5586" y="6929"/>
                  <a:pt x="5014" y="7769"/>
                </a:cubicBezTo>
                <a:cubicBezTo>
                  <a:pt x="4443" y="8609"/>
                  <a:pt x="3679" y="9073"/>
                  <a:pt x="2892" y="9059"/>
                </a:cubicBezTo>
                <a:cubicBezTo>
                  <a:pt x="2104" y="9045"/>
                  <a:pt x="1357" y="8555"/>
                  <a:pt x="815" y="7696"/>
                </a:cubicBezTo>
                <a:cubicBezTo>
                  <a:pt x="273" y="6837"/>
                  <a:pt x="-20" y="5679"/>
                  <a:pt x="1" y="4478"/>
                </a:cubicBezTo>
                <a:cubicBezTo>
                  <a:pt x="22" y="3277"/>
                  <a:pt x="355" y="2130"/>
                  <a:pt x="927" y="1290"/>
                </a:cubicBezTo>
                <a:cubicBezTo>
                  <a:pt x="1498" y="451"/>
                  <a:pt x="2262" y="-13"/>
                  <a:pt x="3050" y="0"/>
                </a:cubicBezTo>
                <a:close/>
                <a:moveTo>
                  <a:pt x="3053" y="1040"/>
                </a:moveTo>
                <a:cubicBezTo>
                  <a:pt x="3522" y="1050"/>
                  <a:pt x="3965" y="1423"/>
                  <a:pt x="4283" y="2077"/>
                </a:cubicBezTo>
                <a:cubicBezTo>
                  <a:pt x="4601" y="2731"/>
                  <a:pt x="4769" y="3612"/>
                  <a:pt x="4750" y="4527"/>
                </a:cubicBezTo>
                <a:cubicBezTo>
                  <a:pt x="4710" y="6432"/>
                  <a:pt x="3886" y="7959"/>
                  <a:pt x="2908" y="7939"/>
                </a:cubicBezTo>
                <a:cubicBezTo>
                  <a:pt x="1931" y="7918"/>
                  <a:pt x="1171" y="6358"/>
                  <a:pt x="1211" y="4453"/>
                </a:cubicBezTo>
                <a:cubicBezTo>
                  <a:pt x="1230" y="3538"/>
                  <a:pt x="1435" y="2664"/>
                  <a:pt x="1780" y="2024"/>
                </a:cubicBezTo>
                <a:cubicBezTo>
                  <a:pt x="2126" y="1385"/>
                  <a:pt x="2584" y="1031"/>
                  <a:pt x="3053" y="1040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30" name="shape-652"/>
          <p:cNvSpPr/>
          <p:nvPr/>
        </p:nvSpPr>
        <p:spPr>
          <a:xfrm>
            <a:off x="804597" y="4381849"/>
            <a:ext cx="8901" cy="6723"/>
          </a:xfrm>
          <a:custGeom>
            <a:avLst/>
            <a:gdLst/>
            <a:ahLst/>
            <a:cxnLst/>
            <a:rect l="0" t="0" r="r" b="b"/>
            <a:pathLst>
              <a:path w="935" h="706" stroke="0" extrusionOk="0">
                <a:moveTo>
                  <a:pt x="248" y="23"/>
                </a:moveTo>
                <a:quadBezTo>
                  <a:pt x="478" y="-47"/>
                  <a:pt x="768" y="93"/>
                </a:quadBezTo>
                <a:cubicBezTo>
                  <a:pt x="874" y="147"/>
                  <a:pt x="939" y="257"/>
                  <a:pt x="934" y="376"/>
                </a:cubicBezTo>
                <a:cubicBezTo>
                  <a:pt x="930" y="494"/>
                  <a:pt x="857" y="599"/>
                  <a:pt x="748" y="643"/>
                </a:cubicBezTo>
                <a:quadBezTo>
                  <a:pt x="508" y="743"/>
                  <a:pt x="258" y="683"/>
                </a:quadBezTo>
                <a:cubicBezTo>
                  <a:pt x="108" y="647"/>
                  <a:pt x="2" y="514"/>
                  <a:pt x="0" y="360"/>
                </a:cubicBezTo>
                <a:cubicBezTo>
                  <a:pt x="-2" y="205"/>
                  <a:pt x="99" y="67"/>
                  <a:pt x="248" y="23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31" name="shape-653"/>
          <p:cNvSpPr/>
          <p:nvPr/>
        </p:nvSpPr>
        <p:spPr>
          <a:xfrm>
            <a:off x="1170271" y="4383576"/>
            <a:ext cx="23845" cy="2591"/>
          </a:xfrm>
          <a:custGeom>
            <a:avLst/>
            <a:gdLst/>
            <a:ahLst/>
            <a:cxnLst/>
            <a:rect l="0" t="0" r="r" b="b"/>
            <a:pathLst>
              <a:path w="2503" h="272" stroke="0" extrusionOk="0">
                <a:moveTo>
                  <a:pt x="2447" y="272"/>
                </a:moveTo>
                <a:lnTo>
                  <a:pt x="127" y="272"/>
                </a:lnTo>
                <a:cubicBezTo>
                  <a:pt x="63" y="272"/>
                  <a:pt x="9" y="224"/>
                  <a:pt x="1" y="160"/>
                </a:cubicBezTo>
                <a:cubicBezTo>
                  <a:pt x="-7" y="97"/>
                  <a:pt x="34" y="37"/>
                  <a:pt x="97" y="22"/>
                </a:cubicBezTo>
                <a:quadBezTo>
                  <a:pt x="447" y="-58"/>
                  <a:pt x="2447" y="152"/>
                </a:quadBezTo>
                <a:cubicBezTo>
                  <a:pt x="2479" y="156"/>
                  <a:pt x="2503" y="183"/>
                  <a:pt x="2503" y="215"/>
                </a:cubicBezTo>
                <a:cubicBezTo>
                  <a:pt x="2503" y="247"/>
                  <a:pt x="2479" y="272"/>
                  <a:pt x="2447" y="272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32" name="shape-654"/>
          <p:cNvSpPr/>
          <p:nvPr/>
        </p:nvSpPr>
        <p:spPr>
          <a:xfrm>
            <a:off x="1541050" y="4384548"/>
            <a:ext cx="34290" cy="1715"/>
          </a:xfrm>
          <a:custGeom>
            <a:avLst/>
            <a:gdLst/>
            <a:ahLst/>
            <a:cxnLst/>
            <a:rect l="0" t="0" r="r" b="b"/>
            <a:pathLst>
              <a:path w="3600" h="180" stroke="0" extrusionOk="0">
                <a:moveTo>
                  <a:pt x="3600" y="93"/>
                </a:moveTo>
                <a:cubicBezTo>
                  <a:pt x="3600" y="143"/>
                  <a:pt x="2794" y="182"/>
                  <a:pt x="1800" y="180"/>
                </a:cubicBezTo>
                <a:cubicBezTo>
                  <a:pt x="806" y="178"/>
                  <a:pt x="0" y="137"/>
                  <a:pt x="0" y="87"/>
                </a:cubicBezTo>
                <a:cubicBezTo>
                  <a:pt x="0" y="37"/>
                  <a:pt x="806" y="-2"/>
                  <a:pt x="1800" y="0"/>
                </a:cubicBezTo>
                <a:cubicBezTo>
                  <a:pt x="2794" y="2"/>
                  <a:pt x="3600" y="43"/>
                  <a:pt x="3600" y="93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33" name="shape-655"/>
          <p:cNvSpPr/>
          <p:nvPr/>
        </p:nvSpPr>
        <p:spPr>
          <a:xfrm>
            <a:off x="1931497" y="4383685"/>
            <a:ext cx="22172" cy="3318"/>
          </a:xfrm>
          <a:custGeom>
            <a:avLst/>
            <a:gdLst/>
            <a:ahLst/>
            <a:cxnLst/>
            <a:rect l="0" t="0" r="r" b="b"/>
            <a:pathLst>
              <a:path w="2328" h="348" stroke="0" extrusionOk="0">
                <a:moveTo>
                  <a:pt x="2198" y="301"/>
                </a:moveTo>
                <a:quadBezTo>
                  <a:pt x="1288" y="441"/>
                  <a:pt x="8" y="171"/>
                </a:quadBezTo>
                <a:cubicBezTo>
                  <a:pt x="3" y="170"/>
                  <a:pt x="0" y="165"/>
                  <a:pt x="0" y="161"/>
                </a:cubicBezTo>
                <a:cubicBezTo>
                  <a:pt x="0" y="156"/>
                  <a:pt x="3" y="152"/>
                  <a:pt x="8" y="151"/>
                </a:cubicBezTo>
                <a:quadBezTo>
                  <a:pt x="2198" y="-9"/>
                  <a:pt x="2218" y="1"/>
                </a:quadBezTo>
                <a:cubicBezTo>
                  <a:pt x="2287" y="22"/>
                  <a:pt x="2332" y="88"/>
                  <a:pt x="2327" y="160"/>
                </a:cubicBezTo>
                <a:cubicBezTo>
                  <a:pt x="2323" y="231"/>
                  <a:pt x="2269" y="290"/>
                  <a:pt x="2198" y="301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34" name="shape-656"/>
          <p:cNvSpPr/>
          <p:nvPr/>
        </p:nvSpPr>
        <p:spPr>
          <a:xfrm>
            <a:off x="2307717" y="4384541"/>
            <a:ext cx="29527" cy="1538"/>
          </a:xfrm>
          <a:custGeom>
            <a:avLst/>
            <a:gdLst/>
            <a:ahLst/>
            <a:cxnLst/>
            <a:rect l="0" t="0" r="r" b="b"/>
            <a:pathLst>
              <a:path w="3100" h="161" stroke="0" extrusionOk="0">
                <a:moveTo>
                  <a:pt x="3100" y="70"/>
                </a:moveTo>
                <a:cubicBezTo>
                  <a:pt x="3100" y="91"/>
                  <a:pt x="2937" y="113"/>
                  <a:pt x="2646" y="130"/>
                </a:cubicBezTo>
                <a:cubicBezTo>
                  <a:pt x="2356" y="147"/>
                  <a:pt x="1962" y="158"/>
                  <a:pt x="1551" y="161"/>
                </a:cubicBezTo>
                <a:cubicBezTo>
                  <a:pt x="1139" y="164"/>
                  <a:pt x="745" y="158"/>
                  <a:pt x="454" y="145"/>
                </a:cubicBezTo>
                <a:cubicBezTo>
                  <a:pt x="164" y="132"/>
                  <a:pt x="0" y="113"/>
                  <a:pt x="0" y="92"/>
                </a:cubicBezTo>
                <a:cubicBezTo>
                  <a:pt x="0" y="70"/>
                  <a:pt x="163" y="49"/>
                  <a:pt x="454" y="32"/>
                </a:cubicBezTo>
                <a:cubicBezTo>
                  <a:pt x="744" y="15"/>
                  <a:pt x="1138" y="4"/>
                  <a:pt x="1549" y="1"/>
                </a:cubicBezTo>
                <a:cubicBezTo>
                  <a:pt x="1960" y="-2"/>
                  <a:pt x="2355" y="4"/>
                  <a:pt x="2646" y="17"/>
                </a:cubicBezTo>
                <a:cubicBezTo>
                  <a:pt x="2936" y="29"/>
                  <a:pt x="3100" y="49"/>
                  <a:pt x="3100" y="70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35" name="shape-657"/>
          <p:cNvSpPr/>
          <p:nvPr/>
        </p:nvSpPr>
        <p:spPr>
          <a:xfrm>
            <a:off x="2693533" y="4383671"/>
            <a:ext cx="19913" cy="3492"/>
          </a:xfrm>
          <a:custGeom>
            <a:avLst/>
            <a:gdLst/>
            <a:ahLst/>
            <a:cxnLst/>
            <a:rect l="0" t="0" r="r" b="b"/>
            <a:pathLst>
              <a:path w="2091" h="367" stroke="0" extrusionOk="0">
                <a:moveTo>
                  <a:pt x="1964" y="322"/>
                </a:moveTo>
                <a:quadBezTo>
                  <a:pt x="1364" y="462"/>
                  <a:pt x="4" y="162"/>
                </a:quadBezTo>
                <a:cubicBezTo>
                  <a:pt x="2" y="162"/>
                  <a:pt x="0" y="159"/>
                  <a:pt x="0" y="157"/>
                </a:cubicBezTo>
                <a:cubicBezTo>
                  <a:pt x="0" y="154"/>
                  <a:pt x="2" y="152"/>
                  <a:pt x="4" y="152"/>
                </a:cubicBezTo>
                <a:quadBezTo>
                  <a:pt x="1864" y="-18"/>
                  <a:pt x="1964" y="2"/>
                </a:quadBezTo>
                <a:cubicBezTo>
                  <a:pt x="2038" y="19"/>
                  <a:pt x="2091" y="84"/>
                  <a:pt x="2091" y="160"/>
                </a:cubicBezTo>
                <a:cubicBezTo>
                  <a:pt x="2091" y="236"/>
                  <a:pt x="2038" y="303"/>
                  <a:pt x="1964" y="322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36" name="shape-658"/>
          <p:cNvSpPr/>
          <p:nvPr/>
        </p:nvSpPr>
        <p:spPr>
          <a:xfrm>
            <a:off x="3058287" y="4384453"/>
            <a:ext cx="40958" cy="1524"/>
          </a:xfrm>
          <a:custGeom>
            <a:avLst/>
            <a:gdLst/>
            <a:ahLst/>
            <a:cxnLst/>
            <a:rect l="0" t="0" r="r" b="b"/>
            <a:pathLst>
              <a:path w="4300" h="160" stroke="0" extrusionOk="0">
                <a:moveTo>
                  <a:pt x="0" y="80"/>
                </a:moveTo>
                <a:cubicBezTo>
                  <a:pt x="0" y="59"/>
                  <a:pt x="226" y="38"/>
                  <a:pt x="630" y="23"/>
                </a:cubicBezTo>
                <a:cubicBezTo>
                  <a:pt x="1033" y="8"/>
                  <a:pt x="1580" y="0"/>
                  <a:pt x="2150" y="0"/>
                </a:cubicBezTo>
                <a:cubicBezTo>
                  <a:pt x="2720" y="0"/>
                  <a:pt x="3267" y="8"/>
                  <a:pt x="3670" y="23"/>
                </a:cubicBezTo>
                <a:cubicBezTo>
                  <a:pt x="4074" y="38"/>
                  <a:pt x="4300" y="59"/>
                  <a:pt x="4300" y="80"/>
                </a:cubicBezTo>
                <a:cubicBezTo>
                  <a:pt x="4300" y="124"/>
                  <a:pt x="3337" y="160"/>
                  <a:pt x="2150" y="160"/>
                </a:cubicBezTo>
                <a:cubicBezTo>
                  <a:pt x="963" y="160"/>
                  <a:pt x="0" y="124"/>
                  <a:pt x="0" y="80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37" name="shape-659"/>
          <p:cNvSpPr/>
          <p:nvPr/>
        </p:nvSpPr>
        <p:spPr>
          <a:xfrm>
            <a:off x="3454567" y="4379784"/>
            <a:ext cx="18548" cy="10860"/>
          </a:xfrm>
          <a:custGeom>
            <a:avLst/>
            <a:gdLst/>
            <a:ahLst/>
            <a:cxnLst/>
            <a:rect l="0" t="0" r="r" b="b"/>
            <a:pathLst>
              <a:path w="1947" h="1140" stroke="0" extrusionOk="0">
                <a:moveTo>
                  <a:pt x="1386" y="1140"/>
                </a:moveTo>
                <a:quadBezTo>
                  <a:pt x="1166" y="1140"/>
                  <a:pt x="186" y="950"/>
                </a:quadBezTo>
                <a:cubicBezTo>
                  <a:pt x="95" y="931"/>
                  <a:pt x="25" y="860"/>
                  <a:pt x="5" y="769"/>
                </a:cubicBezTo>
                <a:cubicBezTo>
                  <a:pt x="-14" y="679"/>
                  <a:pt x="21" y="585"/>
                  <a:pt x="96" y="530"/>
                </a:cubicBezTo>
                <a:quadBezTo>
                  <a:pt x="806" y="-10"/>
                  <a:pt x="1386" y="0"/>
                </a:quadBezTo>
                <a:cubicBezTo>
                  <a:pt x="1697" y="4"/>
                  <a:pt x="1947" y="257"/>
                  <a:pt x="1947" y="568"/>
                </a:cubicBezTo>
                <a:cubicBezTo>
                  <a:pt x="1947" y="880"/>
                  <a:pt x="1697" y="1134"/>
                  <a:pt x="1386" y="1140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38" name="shape-660"/>
          <p:cNvSpPr/>
          <p:nvPr/>
        </p:nvSpPr>
        <p:spPr>
          <a:xfrm>
            <a:off x="3831813" y="4384434"/>
            <a:ext cx="29335" cy="1752"/>
          </a:xfrm>
          <a:custGeom>
            <a:avLst/>
            <a:gdLst/>
            <a:ahLst/>
            <a:cxnLst/>
            <a:rect l="0" t="0" r="r" b="b"/>
            <a:pathLst>
              <a:path w="3080" h="184" stroke="0" extrusionOk="0">
                <a:moveTo>
                  <a:pt x="3080" y="73"/>
                </a:moveTo>
                <a:cubicBezTo>
                  <a:pt x="3080" y="123"/>
                  <a:pt x="2391" y="172"/>
                  <a:pt x="1541" y="182"/>
                </a:cubicBezTo>
                <a:cubicBezTo>
                  <a:pt x="691" y="192"/>
                  <a:pt x="1" y="160"/>
                  <a:pt x="0" y="111"/>
                </a:cubicBezTo>
                <a:cubicBezTo>
                  <a:pt x="0" y="87"/>
                  <a:pt x="162" y="62"/>
                  <a:pt x="450" y="42"/>
                </a:cubicBezTo>
                <a:cubicBezTo>
                  <a:pt x="739" y="21"/>
                  <a:pt x="1130" y="7"/>
                  <a:pt x="1539" y="2"/>
                </a:cubicBezTo>
                <a:cubicBezTo>
                  <a:pt x="1947" y="-3"/>
                  <a:pt x="2339" y="2"/>
                  <a:pt x="2628" y="15"/>
                </a:cubicBezTo>
                <a:cubicBezTo>
                  <a:pt x="2917" y="28"/>
                  <a:pt x="3080" y="49"/>
                  <a:pt x="3080" y="73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39" name="shape-661"/>
          <p:cNvSpPr/>
          <p:nvPr/>
        </p:nvSpPr>
        <p:spPr>
          <a:xfrm>
            <a:off x="4220098" y="4384643"/>
            <a:ext cx="19991" cy="2715"/>
          </a:xfrm>
          <a:custGeom>
            <a:avLst/>
            <a:gdLst/>
            <a:ahLst/>
            <a:cxnLst/>
            <a:rect l="0" t="0" r="r" b="b"/>
            <a:pathLst>
              <a:path w="2099" h="285" stroke="0" extrusionOk="0">
                <a:moveTo>
                  <a:pt x="2065" y="250"/>
                </a:moveTo>
                <a:quadBezTo>
                  <a:pt x="2005" y="320"/>
                  <a:pt x="275" y="250"/>
                </a:quadBezTo>
                <a:cubicBezTo>
                  <a:pt x="158" y="244"/>
                  <a:pt x="66" y="213"/>
                  <a:pt x="35" y="170"/>
                </a:cubicBezTo>
                <a:quadBezTo>
                  <a:pt x="15" y="140"/>
                  <a:pt x="5" y="110"/>
                </a:quadBezTo>
                <a:cubicBezTo>
                  <a:pt x="-2" y="86"/>
                  <a:pt x="-2" y="61"/>
                  <a:pt x="6" y="41"/>
                </a:cubicBezTo>
                <a:cubicBezTo>
                  <a:pt x="14" y="22"/>
                  <a:pt x="28" y="10"/>
                  <a:pt x="45" y="10"/>
                </a:cubicBezTo>
                <a:lnTo>
                  <a:pt x="1945" y="0"/>
                </a:lnTo>
                <a:cubicBezTo>
                  <a:pt x="2004" y="0"/>
                  <a:pt x="2058" y="34"/>
                  <a:pt x="2084" y="87"/>
                </a:cubicBezTo>
                <a:cubicBezTo>
                  <a:pt x="2109" y="141"/>
                  <a:pt x="2102" y="204"/>
                  <a:pt x="2065" y="250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40" name="shape-662"/>
          <p:cNvSpPr/>
          <p:nvPr/>
        </p:nvSpPr>
        <p:spPr>
          <a:xfrm>
            <a:off x="4604638" y="4382357"/>
            <a:ext cx="8133" cy="6001"/>
          </a:xfrm>
          <a:custGeom>
            <a:avLst/>
            <a:gdLst/>
            <a:ahLst/>
            <a:cxnLst/>
            <a:rect l="0" t="0" r="r" b="b"/>
            <a:pathLst>
              <a:path w="854" h="630" stroke="0" extrusionOk="0">
                <a:moveTo>
                  <a:pt x="713" y="490"/>
                </a:moveTo>
                <a:quadBezTo>
                  <a:pt x="433" y="630"/>
                  <a:pt x="293" y="630"/>
                </a:quadBezTo>
                <a:cubicBezTo>
                  <a:pt x="142" y="626"/>
                  <a:pt x="17" y="510"/>
                  <a:pt x="2" y="360"/>
                </a:cubicBezTo>
                <a:cubicBezTo>
                  <a:pt x="-14" y="210"/>
                  <a:pt x="86" y="72"/>
                  <a:pt x="233" y="40"/>
                </a:cubicBezTo>
                <a:quadBezTo>
                  <a:pt x="563" y="-40"/>
                  <a:pt x="713" y="40"/>
                </a:quadBezTo>
                <a:cubicBezTo>
                  <a:pt x="799" y="81"/>
                  <a:pt x="854" y="168"/>
                  <a:pt x="854" y="263"/>
                </a:cubicBezTo>
                <a:cubicBezTo>
                  <a:pt x="854" y="359"/>
                  <a:pt x="799" y="447"/>
                  <a:pt x="713" y="490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41" name="shape-663"/>
          <p:cNvSpPr/>
          <p:nvPr/>
        </p:nvSpPr>
        <p:spPr>
          <a:xfrm>
            <a:off x="757622" y="4386092"/>
            <a:ext cx="40188" cy="2055"/>
          </a:xfrm>
          <a:custGeom>
            <a:avLst/>
            <a:gdLst/>
            <a:ahLst/>
            <a:cxnLst/>
            <a:rect l="0" t="0" r="r" b="b"/>
            <a:pathLst>
              <a:path w="4219" h="216" stroke="0" extrusionOk="0">
                <a:moveTo>
                  <a:pt x="4219" y="67"/>
                </a:moveTo>
                <a:cubicBezTo>
                  <a:pt x="4220" y="123"/>
                  <a:pt x="3277" y="185"/>
                  <a:pt x="2112" y="208"/>
                </a:cubicBezTo>
                <a:cubicBezTo>
                  <a:pt x="1552" y="219"/>
                  <a:pt x="1015" y="218"/>
                  <a:pt x="619" y="207"/>
                </a:cubicBezTo>
                <a:cubicBezTo>
                  <a:pt x="223" y="196"/>
                  <a:pt x="0" y="175"/>
                  <a:pt x="0" y="148"/>
                </a:cubicBezTo>
                <a:cubicBezTo>
                  <a:pt x="-1" y="93"/>
                  <a:pt x="943" y="30"/>
                  <a:pt x="2108" y="8"/>
                </a:cubicBezTo>
                <a:cubicBezTo>
                  <a:pt x="2667" y="-3"/>
                  <a:pt x="3204" y="-3"/>
                  <a:pt x="3600" y="9"/>
                </a:cubicBezTo>
                <a:cubicBezTo>
                  <a:pt x="3996" y="20"/>
                  <a:pt x="4219" y="41"/>
                  <a:pt x="4219" y="67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42" name="shape-664"/>
          <p:cNvSpPr/>
          <p:nvPr/>
        </p:nvSpPr>
        <p:spPr>
          <a:xfrm>
            <a:off x="1110329" y="4387021"/>
            <a:ext cx="30861" cy="770"/>
          </a:xfrm>
          <a:custGeom>
            <a:avLst/>
            <a:gdLst/>
            <a:ahLst/>
            <a:cxnLst/>
            <a:rect l="0" t="0" r="r" b="b"/>
            <a:pathLst>
              <a:path w="3240" h="81" stroke="0" extrusionOk="0">
                <a:moveTo>
                  <a:pt x="3240" y="35"/>
                </a:moveTo>
                <a:cubicBezTo>
                  <a:pt x="3240" y="57"/>
                  <a:pt x="2515" y="77"/>
                  <a:pt x="1620" y="80"/>
                </a:cubicBezTo>
                <a:cubicBezTo>
                  <a:pt x="1190" y="82"/>
                  <a:pt x="778" y="79"/>
                  <a:pt x="474" y="73"/>
                </a:cubicBezTo>
                <a:cubicBezTo>
                  <a:pt x="170" y="66"/>
                  <a:pt x="0" y="57"/>
                  <a:pt x="0" y="46"/>
                </a:cubicBezTo>
                <a:cubicBezTo>
                  <a:pt x="0" y="24"/>
                  <a:pt x="725" y="4"/>
                  <a:pt x="1620" y="0"/>
                </a:cubicBezTo>
                <a:cubicBezTo>
                  <a:pt x="2050" y="-1"/>
                  <a:pt x="2462" y="2"/>
                  <a:pt x="2766" y="8"/>
                </a:cubicBezTo>
                <a:cubicBezTo>
                  <a:pt x="3070" y="15"/>
                  <a:pt x="3240" y="24"/>
                  <a:pt x="3240" y="35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43" name="shape-665"/>
          <p:cNvSpPr/>
          <p:nvPr/>
        </p:nvSpPr>
        <p:spPr>
          <a:xfrm>
            <a:off x="1495600" y="4384548"/>
            <a:ext cx="11389" cy="6384"/>
          </a:xfrm>
          <a:custGeom>
            <a:avLst/>
            <a:gdLst/>
            <a:ahLst/>
            <a:cxnLst/>
            <a:rect l="0" t="0" r="r" b="b"/>
            <a:pathLst>
              <a:path w="1196" h="670" stroke="0" extrusionOk="0">
                <a:moveTo>
                  <a:pt x="872" y="670"/>
                </a:moveTo>
                <a:quadBezTo>
                  <a:pt x="442" y="680"/>
                  <a:pt x="12" y="330"/>
                </a:quadBezTo>
                <a:cubicBezTo>
                  <a:pt x="4" y="323"/>
                  <a:pt x="0" y="313"/>
                  <a:pt x="0" y="303"/>
                </a:cubicBezTo>
                <a:cubicBezTo>
                  <a:pt x="0" y="293"/>
                  <a:pt x="4" y="285"/>
                  <a:pt x="12" y="280"/>
                </a:cubicBezTo>
                <a:quadBezTo>
                  <a:pt x="442" y="0"/>
                  <a:pt x="862" y="0"/>
                </a:quadBezTo>
                <a:cubicBezTo>
                  <a:pt x="1044" y="2"/>
                  <a:pt x="1193" y="149"/>
                  <a:pt x="1196" y="332"/>
                </a:cubicBezTo>
                <a:cubicBezTo>
                  <a:pt x="1198" y="515"/>
                  <a:pt x="1054" y="665"/>
                  <a:pt x="872" y="670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44" name="shape-666"/>
          <p:cNvSpPr/>
          <p:nvPr/>
        </p:nvSpPr>
        <p:spPr>
          <a:xfrm>
            <a:off x="1872615" y="4386830"/>
            <a:ext cx="17425" cy="1147"/>
          </a:xfrm>
          <a:custGeom>
            <a:avLst/>
            <a:gdLst/>
            <a:ahLst/>
            <a:cxnLst/>
            <a:rect l="0" t="0" r="r" b="b"/>
            <a:pathLst>
              <a:path w="1829" h="120" stroke="0" extrusionOk="0">
                <a:moveTo>
                  <a:pt x="1770" y="120"/>
                </a:moveTo>
                <a:quadBezTo>
                  <a:pt x="1000" y="120"/>
                  <a:pt x="200" y="80"/>
                </a:quadBezTo>
                <a:lnTo>
                  <a:pt x="0" y="70"/>
                </a:lnTo>
                <a:cubicBezTo>
                  <a:pt x="370" y="-10"/>
                  <a:pt x="1060" y="0"/>
                  <a:pt x="1770" y="0"/>
                </a:cubicBezTo>
                <a:cubicBezTo>
                  <a:pt x="1803" y="1"/>
                  <a:pt x="1829" y="27"/>
                  <a:pt x="1829" y="60"/>
                </a:cubicBezTo>
                <a:cubicBezTo>
                  <a:pt x="1829" y="93"/>
                  <a:pt x="1803" y="120"/>
                  <a:pt x="1770" y="120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45" name="shape-667"/>
          <p:cNvSpPr/>
          <p:nvPr/>
        </p:nvSpPr>
        <p:spPr>
          <a:xfrm>
            <a:off x="2252901" y="4386929"/>
            <a:ext cx="29137" cy="876"/>
          </a:xfrm>
          <a:custGeom>
            <a:avLst/>
            <a:gdLst/>
            <a:ahLst/>
            <a:cxnLst/>
            <a:rect l="0" t="0" r="r" b="b"/>
            <a:pathLst>
              <a:path w="3059" h="92" stroke="0" extrusionOk="0">
                <a:moveTo>
                  <a:pt x="2965" y="90"/>
                </a:moveTo>
                <a:quadBezTo>
                  <a:pt x="755" y="100"/>
                  <a:pt x="5" y="60"/>
                </a:quadBezTo>
                <a:quadBezTo>
                  <a:pt x="-5" y="60"/>
                  <a:pt x="5" y="60"/>
                </a:quadBezTo>
                <a:quadBezTo>
                  <a:pt x="5" y="50"/>
                  <a:pt x="15" y="50"/>
                </a:quadBezTo>
                <a:quadBezTo>
                  <a:pt x="775" y="10"/>
                  <a:pt x="2815" y="0"/>
                </a:quadBezTo>
                <a:cubicBezTo>
                  <a:pt x="2899" y="0"/>
                  <a:pt x="3000" y="20"/>
                  <a:pt x="3042" y="45"/>
                </a:cubicBezTo>
                <a:cubicBezTo>
                  <a:pt x="3083" y="69"/>
                  <a:pt x="3049" y="90"/>
                  <a:pt x="2965" y="90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46" name="shape-668"/>
          <p:cNvSpPr/>
          <p:nvPr/>
        </p:nvSpPr>
        <p:spPr>
          <a:xfrm>
            <a:off x="2635568" y="4386929"/>
            <a:ext cx="29527" cy="953"/>
          </a:xfrm>
          <a:custGeom>
            <a:avLst/>
            <a:gdLst/>
            <a:ahLst/>
            <a:cxnLst/>
            <a:rect l="0" t="0" r="r" b="b"/>
            <a:pathLst>
              <a:path w="3100" h="100" stroke="0" extrusionOk="0">
                <a:moveTo>
                  <a:pt x="3100" y="50"/>
                </a:moveTo>
                <a:cubicBezTo>
                  <a:pt x="3100" y="63"/>
                  <a:pt x="2937" y="76"/>
                  <a:pt x="2646" y="85"/>
                </a:cubicBezTo>
                <a:cubicBezTo>
                  <a:pt x="2356" y="95"/>
                  <a:pt x="1961" y="100"/>
                  <a:pt x="1550" y="100"/>
                </a:cubicBezTo>
                <a:cubicBezTo>
                  <a:pt x="1139" y="100"/>
                  <a:pt x="744" y="95"/>
                  <a:pt x="454" y="85"/>
                </a:cubicBezTo>
                <a:cubicBezTo>
                  <a:pt x="163" y="76"/>
                  <a:pt x="0" y="63"/>
                  <a:pt x="0" y="50"/>
                </a:cubicBezTo>
                <a:cubicBezTo>
                  <a:pt x="0" y="22"/>
                  <a:pt x="694" y="0"/>
                  <a:pt x="1550" y="0"/>
                </a:cubicBezTo>
                <a:cubicBezTo>
                  <a:pt x="2406" y="0"/>
                  <a:pt x="3100" y="22"/>
                  <a:pt x="3100" y="50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47" name="shape-669"/>
          <p:cNvSpPr/>
          <p:nvPr/>
        </p:nvSpPr>
        <p:spPr>
          <a:xfrm>
            <a:off x="3781711" y="4386929"/>
            <a:ext cx="12097" cy="953"/>
          </a:xfrm>
          <a:custGeom>
            <a:avLst/>
            <a:gdLst/>
            <a:ahLst/>
            <a:cxnLst/>
            <a:rect l="0" t="0" r="r" b="b"/>
            <a:pathLst>
              <a:path w="1270" h="100" stroke="0" extrusionOk="0">
                <a:moveTo>
                  <a:pt x="1220" y="100"/>
                </a:moveTo>
                <a:quadBezTo>
                  <a:pt x="620" y="100"/>
                  <a:pt x="0" y="60"/>
                </a:quadBezTo>
                <a:lnTo>
                  <a:pt x="0" y="50"/>
                </a:lnTo>
                <a:quadBezTo>
                  <a:pt x="620" y="10"/>
                  <a:pt x="1220" y="0"/>
                </a:quadBezTo>
                <a:cubicBezTo>
                  <a:pt x="1248" y="0"/>
                  <a:pt x="1270" y="22"/>
                  <a:pt x="1270" y="50"/>
                </a:cubicBezTo>
                <a:cubicBezTo>
                  <a:pt x="1270" y="77"/>
                  <a:pt x="1248" y="100"/>
                  <a:pt x="1220" y="100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48" name="shape-670"/>
          <p:cNvSpPr/>
          <p:nvPr/>
        </p:nvSpPr>
        <p:spPr>
          <a:xfrm>
            <a:off x="4162616" y="4386827"/>
            <a:ext cx="26289" cy="1158"/>
          </a:xfrm>
          <a:custGeom>
            <a:avLst/>
            <a:gdLst/>
            <a:ahLst/>
            <a:cxnLst/>
            <a:rect l="0" t="0" r="r" b="b"/>
            <a:pathLst>
              <a:path w="2760" h="122" stroke="0" extrusionOk="0">
                <a:moveTo>
                  <a:pt x="2760" y="51"/>
                </a:moveTo>
                <a:cubicBezTo>
                  <a:pt x="2760" y="67"/>
                  <a:pt x="2615" y="83"/>
                  <a:pt x="2356" y="96"/>
                </a:cubicBezTo>
                <a:cubicBezTo>
                  <a:pt x="2097" y="109"/>
                  <a:pt x="1746" y="118"/>
                  <a:pt x="1380" y="121"/>
                </a:cubicBezTo>
                <a:cubicBezTo>
                  <a:pt x="618" y="126"/>
                  <a:pt x="0" y="104"/>
                  <a:pt x="0" y="70"/>
                </a:cubicBezTo>
                <a:cubicBezTo>
                  <a:pt x="0" y="55"/>
                  <a:pt x="145" y="38"/>
                  <a:pt x="404" y="25"/>
                </a:cubicBezTo>
                <a:cubicBezTo>
                  <a:pt x="663" y="12"/>
                  <a:pt x="1014" y="3"/>
                  <a:pt x="1380" y="1"/>
                </a:cubicBezTo>
                <a:cubicBezTo>
                  <a:pt x="2142" y="-5"/>
                  <a:pt x="2760" y="18"/>
                  <a:pt x="2760" y="51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49" name="shape-671"/>
          <p:cNvSpPr/>
          <p:nvPr/>
        </p:nvSpPr>
        <p:spPr>
          <a:xfrm>
            <a:off x="4549521" y="4386762"/>
            <a:ext cx="29432" cy="1003"/>
          </a:xfrm>
          <a:custGeom>
            <a:avLst/>
            <a:gdLst/>
            <a:ahLst/>
            <a:cxnLst/>
            <a:rect l="0" t="0" r="r" b="b"/>
            <a:pathLst>
              <a:path w="3090" h="105" stroke="0" extrusionOk="0">
                <a:moveTo>
                  <a:pt x="3090" y="68"/>
                </a:moveTo>
                <a:quadBezTo>
                  <a:pt x="2060" y="138"/>
                  <a:pt x="0" y="78"/>
                </a:quadBezTo>
                <a:quadBezTo>
                  <a:pt x="690" y="-72"/>
                  <a:pt x="3090" y="68"/>
                </a:quad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50" name="bf-45"/>
          <p:cNvSpPr/>
          <p:nvPr/>
        </p:nvSpPr>
        <p:spPr>
          <a:xfrm>
            <a:off x="4306130" y="4474299"/>
            <a:ext cx="170664" cy="90439"/>
          </a:xfrm>
          <a:custGeom>
            <a:avLst/>
            <a:gdLst/>
            <a:ahLst/>
            <a:cxnLst/>
            <a:rect l="0" t="0" r="r" b="b"/>
            <a:pathLst>
              <a:path w="17918" h="9495" stroke="1" extrusionOk="0">
                <a:moveTo>
                  <a:pt x="4732" y="13"/>
                </a:moveTo>
                <a:cubicBezTo>
                  <a:pt x="7121" y="210"/>
                  <a:pt x="8883" y="2488"/>
                  <a:pt x="8668" y="5103"/>
                </a:cubicBezTo>
                <a:cubicBezTo>
                  <a:pt x="8453" y="7718"/>
                  <a:pt x="6343" y="9678"/>
                  <a:pt x="3954" y="9481"/>
                </a:cubicBezTo>
                <a:cubicBezTo>
                  <a:pt x="2807" y="9387"/>
                  <a:pt x="1747" y="8798"/>
                  <a:pt x="1009" y="7843"/>
                </a:cubicBezTo>
                <a:cubicBezTo>
                  <a:pt x="271" y="6889"/>
                  <a:pt x="-86" y="5647"/>
                  <a:pt x="17" y="4392"/>
                </a:cubicBezTo>
                <a:cubicBezTo>
                  <a:pt x="121" y="3136"/>
                  <a:pt x="675" y="1970"/>
                  <a:pt x="1560" y="1148"/>
                </a:cubicBezTo>
                <a:cubicBezTo>
                  <a:pt x="2444" y="327"/>
                  <a:pt x="3585" y="-81"/>
                  <a:pt x="4732" y="13"/>
                </a:cubicBezTo>
                <a:close/>
                <a:moveTo>
                  <a:pt x="15193" y="3157"/>
                </a:moveTo>
                <a:lnTo>
                  <a:pt x="16103" y="1007"/>
                </a:lnTo>
                <a:cubicBezTo>
                  <a:pt x="16166" y="860"/>
                  <a:pt x="16319" y="772"/>
                  <a:pt x="16478" y="793"/>
                </a:cubicBezTo>
                <a:cubicBezTo>
                  <a:pt x="16637" y="814"/>
                  <a:pt x="16762" y="939"/>
                  <a:pt x="16783" y="1097"/>
                </a:cubicBezTo>
                <a:quadBezTo>
                  <a:pt x="16933" y="2217"/>
                  <a:pt x="17473" y="2377"/>
                </a:quadBezTo>
                <a:cubicBezTo>
                  <a:pt x="17641" y="2428"/>
                  <a:pt x="17770" y="2563"/>
                  <a:pt x="17813" y="2733"/>
                </a:cubicBezTo>
                <a:cubicBezTo>
                  <a:pt x="17857" y="2903"/>
                  <a:pt x="17807" y="3083"/>
                  <a:pt x="17683" y="3207"/>
                </a:cubicBezTo>
                <a:quadBezTo>
                  <a:pt x="16673" y="4207"/>
                  <a:pt x="17043" y="7587"/>
                </a:quadBezTo>
                <a:cubicBezTo>
                  <a:pt x="17074" y="7865"/>
                  <a:pt x="17233" y="8112"/>
                  <a:pt x="17473" y="8257"/>
                </a:cubicBezTo>
                <a:quadBezTo>
                  <a:pt x="17963" y="8567"/>
                  <a:pt x="17913" y="8757"/>
                </a:quadBezTo>
                <a:cubicBezTo>
                  <a:pt x="17784" y="9206"/>
                  <a:pt x="17347" y="9465"/>
                  <a:pt x="16885" y="9368"/>
                </a:cubicBezTo>
                <a:cubicBezTo>
                  <a:pt x="16423" y="9270"/>
                  <a:pt x="16073" y="8845"/>
                  <a:pt x="16063" y="8367"/>
                </a:cubicBezTo>
                <a:quadBezTo>
                  <a:pt x="15963" y="4047"/>
                  <a:pt x="16023" y="3877"/>
                </a:quadBezTo>
                <a:cubicBezTo>
                  <a:pt x="16051" y="3789"/>
                  <a:pt x="16038" y="3692"/>
                  <a:pt x="15989" y="3611"/>
                </a:cubicBezTo>
                <a:cubicBezTo>
                  <a:pt x="15939" y="3531"/>
                  <a:pt x="15857" y="3475"/>
                  <a:pt x="15763" y="3457"/>
                </a:cubicBezTo>
                <a:quadBezTo>
                  <a:pt x="15523" y="3417"/>
                  <a:pt x="15443" y="3427"/>
                </a:quadBezTo>
                <a:cubicBezTo>
                  <a:pt x="15368" y="3454"/>
                  <a:pt x="15284" y="3433"/>
                  <a:pt x="15230" y="3374"/>
                </a:cubicBezTo>
                <a:cubicBezTo>
                  <a:pt x="15176" y="3316"/>
                  <a:pt x="15161" y="3231"/>
                  <a:pt x="15193" y="3157"/>
                </a:cubicBezTo>
                <a:close/>
                <a:moveTo>
                  <a:pt x="4303" y="1037"/>
                </a:moveTo>
                <a:cubicBezTo>
                  <a:pt x="5064" y="1037"/>
                  <a:pt x="5794" y="1424"/>
                  <a:pt x="6332" y="2112"/>
                </a:cubicBezTo>
                <a:cubicBezTo>
                  <a:pt x="6871" y="2801"/>
                  <a:pt x="7173" y="3734"/>
                  <a:pt x="7173" y="4707"/>
                </a:cubicBezTo>
                <a:cubicBezTo>
                  <a:pt x="7173" y="6734"/>
                  <a:pt x="5888" y="8377"/>
                  <a:pt x="4303" y="8377"/>
                </a:cubicBezTo>
                <a:cubicBezTo>
                  <a:pt x="3542" y="8377"/>
                  <a:pt x="2812" y="7991"/>
                  <a:pt x="2274" y="7302"/>
                </a:cubicBezTo>
                <a:cubicBezTo>
                  <a:pt x="1735" y="6614"/>
                  <a:pt x="1433" y="5681"/>
                  <a:pt x="1433" y="4707"/>
                </a:cubicBezTo>
                <a:cubicBezTo>
                  <a:pt x="1433" y="3734"/>
                  <a:pt x="1735" y="2801"/>
                  <a:pt x="2274" y="2112"/>
                </a:cubicBezTo>
                <a:cubicBezTo>
                  <a:pt x="2812" y="1424"/>
                  <a:pt x="3542" y="1037"/>
                  <a:pt x="4303" y="1037"/>
                </a:cubicBezTo>
                <a:close/>
                <a:moveTo>
                  <a:pt x="10518" y="5823"/>
                </a:moveTo>
                <a:quadBezTo>
                  <a:pt x="10509" y="6793"/>
                  <a:pt x="10907" y="7627"/>
                </a:quadBezTo>
                <a:cubicBezTo>
                  <a:pt x="11117" y="8067"/>
                  <a:pt x="11564" y="8337"/>
                  <a:pt x="12063" y="8324"/>
                </a:cubicBezTo>
                <a:cubicBezTo>
                  <a:pt x="12561" y="8312"/>
                  <a:pt x="13026" y="8019"/>
                  <a:pt x="13263" y="7567"/>
                </a:cubicBezTo>
                <a:quadBezTo>
                  <a:pt x="13463" y="7187"/>
                  <a:pt x="13923" y="6847"/>
                </a:quadBezTo>
                <a:cubicBezTo>
                  <a:pt x="14015" y="6782"/>
                  <a:pt x="14136" y="6774"/>
                  <a:pt x="14236" y="6827"/>
                </a:cubicBezTo>
                <a:cubicBezTo>
                  <a:pt x="14336" y="6880"/>
                  <a:pt x="14397" y="6985"/>
                  <a:pt x="14393" y="7097"/>
                </a:cubicBezTo>
                <a:quadBezTo>
                  <a:pt x="14273" y="9497"/>
                  <a:pt x="11681" y="9308"/>
                </a:quadBezTo>
                <a:cubicBezTo>
                  <a:pt x="9796" y="9171"/>
                  <a:pt x="9293" y="7283"/>
                  <a:pt x="9306" y="5815"/>
                </a:cubicBezTo>
                <a:cubicBezTo>
                  <a:pt x="9320" y="4358"/>
                  <a:pt x="9859" y="2480"/>
                  <a:pt x="11745" y="2378"/>
                </a:cubicBezTo>
                <a:quadBezTo>
                  <a:pt x="14341" y="2237"/>
                  <a:pt x="14416" y="4639"/>
                </a:quadBezTo>
                <a:cubicBezTo>
                  <a:pt x="14417" y="4751"/>
                  <a:pt x="14355" y="4855"/>
                  <a:pt x="14254" y="4906"/>
                </a:cubicBezTo>
                <a:cubicBezTo>
                  <a:pt x="14153" y="4957"/>
                  <a:pt x="14032" y="4947"/>
                  <a:pt x="13941" y="4880"/>
                </a:cubicBezTo>
                <a:quadBezTo>
                  <a:pt x="13488" y="4531"/>
                  <a:pt x="13295" y="4148"/>
                </a:quadBezTo>
                <a:cubicBezTo>
                  <a:pt x="13066" y="3692"/>
                  <a:pt x="12607" y="3390"/>
                  <a:pt x="12109" y="3369"/>
                </a:cubicBezTo>
                <a:cubicBezTo>
                  <a:pt x="11611" y="3347"/>
                  <a:pt x="11158" y="3608"/>
                  <a:pt x="10940" y="4045"/>
                </a:cubicBezTo>
                <a:quadBezTo>
                  <a:pt x="10527" y="4870"/>
                  <a:pt x="10518" y="5823"/>
                </a:quad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51" name="bf-41"/>
          <p:cNvSpPr/>
          <p:nvPr/>
        </p:nvSpPr>
        <p:spPr>
          <a:xfrm>
            <a:off x="870018" y="4475074"/>
            <a:ext cx="953130" cy="88204"/>
          </a:xfrm>
          <a:custGeom>
            <a:avLst/>
            <a:gdLst/>
            <a:ahLst/>
            <a:cxnLst/>
            <a:rect l="0" t="0" r="r" b="b"/>
            <a:pathLst>
              <a:path w="100066" h="9260" stroke="1" extrusionOk="0">
                <a:moveTo>
                  <a:pt x="5060" y="586"/>
                </a:moveTo>
                <a:lnTo>
                  <a:pt x="5060" y="7586"/>
                </a:lnTo>
                <a:cubicBezTo>
                  <a:pt x="5060" y="7918"/>
                  <a:pt x="4926" y="8233"/>
                  <a:pt x="4690" y="8456"/>
                </a:cubicBezTo>
                <a:quadBezTo>
                  <a:pt x="3520" y="9586"/>
                  <a:pt x="1120" y="9066"/>
                </a:quadBezTo>
                <a:cubicBezTo>
                  <a:pt x="799" y="8992"/>
                  <a:pt x="546" y="8750"/>
                  <a:pt x="460" y="8436"/>
                </a:cubicBezTo>
                <a:lnTo>
                  <a:pt x="20" y="6856"/>
                </a:lnTo>
                <a:cubicBezTo>
                  <a:pt x="-26" y="6689"/>
                  <a:pt x="9" y="6511"/>
                  <a:pt x="113" y="6374"/>
                </a:cubicBezTo>
                <a:cubicBezTo>
                  <a:pt x="216" y="6236"/>
                  <a:pt x="378" y="6156"/>
                  <a:pt x="550" y="6156"/>
                </a:cubicBezTo>
                <a:lnTo>
                  <a:pt x="880" y="6156"/>
                </a:lnTo>
                <a:cubicBezTo>
                  <a:pt x="1115" y="6156"/>
                  <a:pt x="1308" y="6341"/>
                  <a:pt x="1320" y="6576"/>
                </a:cubicBezTo>
                <a:quadBezTo>
                  <a:pt x="1340" y="7396"/>
                  <a:pt x="1350" y="7416"/>
                </a:quadBezTo>
                <a:cubicBezTo>
                  <a:pt x="1509" y="8000"/>
                  <a:pt x="2074" y="8377"/>
                  <a:pt x="2674" y="8302"/>
                </a:cubicBezTo>
                <a:cubicBezTo>
                  <a:pt x="3275" y="8227"/>
                  <a:pt x="3729" y="7721"/>
                  <a:pt x="3740" y="7116"/>
                </a:cubicBezTo>
                <a:lnTo>
                  <a:pt x="3860" y="656"/>
                </a:lnTo>
                <a:cubicBezTo>
                  <a:pt x="3865" y="513"/>
                  <a:pt x="3963" y="392"/>
                  <a:pt x="4100" y="356"/>
                </a:cubicBezTo>
                <a:lnTo>
                  <a:pt x="4580" y="216"/>
                </a:lnTo>
                <a:cubicBezTo>
                  <a:pt x="4694" y="185"/>
                  <a:pt x="4816" y="209"/>
                  <a:pt x="4910" y="282"/>
                </a:cubicBezTo>
                <a:cubicBezTo>
                  <a:pt x="5004" y="354"/>
                  <a:pt x="5060" y="467"/>
                  <a:pt x="5060" y="586"/>
                </a:cubicBezTo>
                <a:close/>
                <a:moveTo>
                  <a:pt x="46250" y="1326"/>
                </a:moveTo>
                <a:lnTo>
                  <a:pt x="41840" y="1326"/>
                </a:lnTo>
                <a:cubicBezTo>
                  <a:pt x="41701" y="1326"/>
                  <a:pt x="41590" y="1438"/>
                  <a:pt x="41590" y="1576"/>
                </a:cubicBezTo>
                <a:lnTo>
                  <a:pt x="41590" y="3746"/>
                </a:lnTo>
                <a:cubicBezTo>
                  <a:pt x="41590" y="3884"/>
                  <a:pt x="41701" y="3996"/>
                  <a:pt x="41840" y="3996"/>
                </a:cubicBezTo>
                <a:lnTo>
                  <a:pt x="45630" y="3996"/>
                </a:lnTo>
                <a:cubicBezTo>
                  <a:pt x="45696" y="3996"/>
                  <a:pt x="45759" y="4022"/>
                  <a:pt x="45806" y="4069"/>
                </a:cubicBezTo>
                <a:cubicBezTo>
                  <a:pt x="45853" y="4116"/>
                  <a:pt x="45880" y="4180"/>
                  <a:pt x="45880" y="4246"/>
                </a:cubicBezTo>
                <a:lnTo>
                  <a:pt x="45880" y="4856"/>
                </a:lnTo>
                <a:cubicBezTo>
                  <a:pt x="45880" y="4994"/>
                  <a:pt x="45768" y="5106"/>
                  <a:pt x="45630" y="5106"/>
                </a:cubicBezTo>
                <a:lnTo>
                  <a:pt x="41850" y="5106"/>
                </a:lnTo>
                <a:cubicBezTo>
                  <a:pt x="41711" y="5106"/>
                  <a:pt x="41600" y="5218"/>
                  <a:pt x="41600" y="5356"/>
                </a:cubicBezTo>
                <a:lnTo>
                  <a:pt x="41600" y="8916"/>
                </a:lnTo>
                <a:cubicBezTo>
                  <a:pt x="41600" y="9054"/>
                  <a:pt x="41488" y="9166"/>
                  <a:pt x="41350" y="9166"/>
                </a:cubicBezTo>
                <a:lnTo>
                  <a:pt x="40660" y="9166"/>
                </a:lnTo>
                <a:cubicBezTo>
                  <a:pt x="40521" y="9166"/>
                  <a:pt x="40410" y="9054"/>
                  <a:pt x="40410" y="8916"/>
                </a:cubicBezTo>
                <a:lnTo>
                  <a:pt x="40410" y="556"/>
                </a:lnTo>
                <a:cubicBezTo>
                  <a:pt x="40410" y="418"/>
                  <a:pt x="40521" y="306"/>
                  <a:pt x="40660" y="306"/>
                </a:cubicBezTo>
                <a:lnTo>
                  <a:pt x="46250" y="306"/>
                </a:lnTo>
                <a:cubicBezTo>
                  <a:pt x="46388" y="306"/>
                  <a:pt x="46500" y="418"/>
                  <a:pt x="46500" y="556"/>
                </a:cubicBezTo>
                <a:lnTo>
                  <a:pt x="46500" y="1076"/>
                </a:lnTo>
                <a:cubicBezTo>
                  <a:pt x="46500" y="1214"/>
                  <a:pt x="46388" y="1326"/>
                  <a:pt x="46250" y="1326"/>
                </a:cubicBezTo>
                <a:close/>
                <a:moveTo>
                  <a:pt x="55730" y="2686"/>
                </a:moveTo>
                <a:cubicBezTo>
                  <a:pt x="60090" y="686"/>
                  <a:pt x="60000" y="6356"/>
                  <a:pt x="58780" y="8666"/>
                </a:cubicBezTo>
                <a:cubicBezTo>
                  <a:pt x="58601" y="9004"/>
                  <a:pt x="58247" y="9216"/>
                  <a:pt x="57860" y="9216"/>
                </a:cubicBezTo>
                <a:lnTo>
                  <a:pt x="54780" y="9216"/>
                </a:lnTo>
                <a:cubicBezTo>
                  <a:pt x="54589" y="9216"/>
                  <a:pt x="54405" y="9140"/>
                  <a:pt x="54270" y="9005"/>
                </a:cubicBezTo>
                <a:cubicBezTo>
                  <a:pt x="54135" y="8870"/>
                  <a:pt x="54060" y="8687"/>
                  <a:pt x="54060" y="8496"/>
                </a:cubicBezTo>
                <a:lnTo>
                  <a:pt x="54060" y="686"/>
                </a:lnTo>
                <a:cubicBezTo>
                  <a:pt x="54060" y="567"/>
                  <a:pt x="54106" y="452"/>
                  <a:pt x="54188" y="368"/>
                </a:cubicBezTo>
                <a:cubicBezTo>
                  <a:pt x="54271" y="283"/>
                  <a:pt x="54383" y="236"/>
                  <a:pt x="54500" y="236"/>
                </a:cubicBezTo>
                <a:lnTo>
                  <a:pt x="54810" y="236"/>
                </a:lnTo>
                <a:cubicBezTo>
                  <a:pt x="54916" y="236"/>
                  <a:pt x="55017" y="278"/>
                  <a:pt x="55092" y="353"/>
                </a:cubicBezTo>
                <a:cubicBezTo>
                  <a:pt x="55167" y="428"/>
                  <a:pt x="55210" y="530"/>
                  <a:pt x="55210" y="636"/>
                </a:cubicBezTo>
                <a:lnTo>
                  <a:pt x="55210" y="2346"/>
                </a:lnTo>
                <a:cubicBezTo>
                  <a:pt x="55210" y="2473"/>
                  <a:pt x="55273" y="2591"/>
                  <a:pt x="55378" y="2660"/>
                </a:cubicBezTo>
                <a:cubicBezTo>
                  <a:pt x="55484" y="2728"/>
                  <a:pt x="55616" y="2738"/>
                  <a:pt x="55730" y="2686"/>
                </a:cubicBezTo>
                <a:close/>
                <a:moveTo>
                  <a:pt x="84115" y="6909"/>
                </a:moveTo>
                <a:cubicBezTo>
                  <a:pt x="84139" y="6997"/>
                  <a:pt x="84216" y="7059"/>
                  <a:pt x="84306" y="7063"/>
                </a:cubicBezTo>
                <a:cubicBezTo>
                  <a:pt x="84396" y="7068"/>
                  <a:pt x="84478" y="7013"/>
                  <a:pt x="84508" y="6929"/>
                </a:cubicBezTo>
                <a:lnTo>
                  <a:pt x="86680" y="789"/>
                </a:lnTo>
                <a:cubicBezTo>
                  <a:pt x="86840" y="334"/>
                  <a:pt x="87305" y="61"/>
                  <a:pt x="87780" y="142"/>
                </a:cubicBezTo>
                <a:cubicBezTo>
                  <a:pt x="88256" y="223"/>
                  <a:pt x="88604" y="634"/>
                  <a:pt x="88605" y="1117"/>
                </a:cubicBezTo>
                <a:lnTo>
                  <a:pt x="88622" y="8692"/>
                </a:lnTo>
                <a:cubicBezTo>
                  <a:pt x="88623" y="8937"/>
                  <a:pt x="88429" y="9136"/>
                  <a:pt x="88190" y="9136"/>
                </a:cubicBezTo>
                <a:lnTo>
                  <a:pt x="87848" y="9137"/>
                </a:lnTo>
                <a:cubicBezTo>
                  <a:pt x="87730" y="9137"/>
                  <a:pt x="87617" y="9091"/>
                  <a:pt x="87534" y="9008"/>
                </a:cubicBezTo>
                <a:cubicBezTo>
                  <a:pt x="87451" y="8925"/>
                  <a:pt x="87404" y="8813"/>
                  <a:pt x="87403" y="8695"/>
                </a:cubicBezTo>
                <a:lnTo>
                  <a:pt x="87391" y="3185"/>
                </a:lnTo>
                <a:cubicBezTo>
                  <a:pt x="87391" y="3127"/>
                  <a:pt x="87349" y="3077"/>
                  <a:pt x="87291" y="3067"/>
                </a:cubicBezTo>
                <a:cubicBezTo>
                  <a:pt x="87234" y="3057"/>
                  <a:pt x="87178" y="3090"/>
                  <a:pt x="87159" y="3145"/>
                </a:cubicBezTo>
                <a:lnTo>
                  <a:pt x="85287" y="8438"/>
                </a:lnTo>
                <a:cubicBezTo>
                  <a:pt x="85145" y="8843"/>
                  <a:pt x="84754" y="9108"/>
                  <a:pt x="84324" y="9090"/>
                </a:cubicBezTo>
                <a:cubicBezTo>
                  <a:pt x="83895" y="9073"/>
                  <a:pt x="83525" y="8777"/>
                  <a:pt x="83414" y="8362"/>
                </a:cubicBezTo>
                <a:quadBezTo>
                  <a:pt x="82438" y="4727"/>
                  <a:pt x="82184" y="3942"/>
                </a:quadBezTo>
                <a:cubicBezTo>
                  <a:pt x="82131" y="3778"/>
                  <a:pt x="81966" y="3677"/>
                  <a:pt x="81796" y="3705"/>
                </a:cubicBezTo>
                <a:cubicBezTo>
                  <a:pt x="81625" y="3733"/>
                  <a:pt x="81499" y="3881"/>
                  <a:pt x="81500" y="4054"/>
                </a:cubicBezTo>
                <a:lnTo>
                  <a:pt x="81510" y="8658"/>
                </a:lnTo>
                <a:cubicBezTo>
                  <a:pt x="81511" y="8855"/>
                  <a:pt x="81379" y="9028"/>
                  <a:pt x="81189" y="9082"/>
                </a:cubicBezTo>
                <a:lnTo>
                  <a:pt x="80826" y="9184"/>
                </a:lnTo>
                <a:cubicBezTo>
                  <a:pt x="80680" y="9222"/>
                  <a:pt x="80523" y="9191"/>
                  <a:pt x="80403" y="9099"/>
                </a:cubicBezTo>
                <a:cubicBezTo>
                  <a:pt x="80282" y="9006"/>
                  <a:pt x="80211" y="8863"/>
                  <a:pt x="80211" y="8711"/>
                </a:cubicBezTo>
                <a:lnTo>
                  <a:pt x="80194" y="1136"/>
                </a:lnTo>
                <a:cubicBezTo>
                  <a:pt x="80192" y="569"/>
                  <a:pt x="80610" y="88"/>
                  <a:pt x="81172" y="11"/>
                </a:cubicBezTo>
                <a:cubicBezTo>
                  <a:pt x="81734" y="-67"/>
                  <a:pt x="82266" y="283"/>
                  <a:pt x="82419" y="829"/>
                </a:cubicBezTo>
                <a:lnTo>
                  <a:pt x="84115" y="6909"/>
                </a:lnTo>
                <a:close/>
                <a:moveTo>
                  <a:pt x="52037" y="7202"/>
                </a:moveTo>
                <a:cubicBezTo>
                  <a:pt x="52345" y="7129"/>
                  <a:pt x="52661" y="7290"/>
                  <a:pt x="52781" y="7582"/>
                </a:cubicBezTo>
                <a:cubicBezTo>
                  <a:pt x="52902" y="7875"/>
                  <a:pt x="52791" y="8213"/>
                  <a:pt x="52521" y="8378"/>
                </a:cubicBezTo>
                <a:cubicBezTo>
                  <a:pt x="45993" y="12367"/>
                  <a:pt x="45054" y="1482"/>
                  <a:pt x="51056" y="2479"/>
                </a:cubicBezTo>
                <a:cubicBezTo>
                  <a:pt x="51799" y="2607"/>
                  <a:pt x="52402" y="3150"/>
                  <a:pt x="52606" y="3875"/>
                </a:cubicBezTo>
                <a:lnTo>
                  <a:pt x="53000" y="5311"/>
                </a:lnTo>
                <a:cubicBezTo>
                  <a:pt x="53057" y="5517"/>
                  <a:pt x="53016" y="5737"/>
                  <a:pt x="52888" y="5907"/>
                </a:cubicBezTo>
                <a:cubicBezTo>
                  <a:pt x="52760" y="6077"/>
                  <a:pt x="52560" y="6176"/>
                  <a:pt x="52348" y="6177"/>
                </a:cubicBezTo>
                <a:lnTo>
                  <a:pt x="48890" y="6181"/>
                </a:lnTo>
                <a:cubicBezTo>
                  <a:pt x="48704" y="6181"/>
                  <a:pt x="48530" y="6272"/>
                  <a:pt x="48423" y="6423"/>
                </a:cubicBezTo>
                <a:cubicBezTo>
                  <a:pt x="48315" y="6575"/>
                  <a:pt x="48288" y="6770"/>
                  <a:pt x="48348" y="6946"/>
                </a:cubicBezTo>
                <a:cubicBezTo>
                  <a:pt x="48873" y="8413"/>
                  <a:pt x="50210" y="8733"/>
                  <a:pt x="51365" y="7756"/>
                </a:cubicBezTo>
                <a:quadBezTo>
                  <a:pt x="52017" y="7202"/>
                  <a:pt x="52037" y="7202"/>
                </a:quadBezTo>
                <a:close/>
                <a:moveTo>
                  <a:pt x="90840" y="4656"/>
                </a:moveTo>
                <a:cubicBezTo>
                  <a:pt x="90773" y="4720"/>
                  <a:pt x="90676" y="4742"/>
                  <a:pt x="90588" y="4713"/>
                </a:cubicBezTo>
                <a:cubicBezTo>
                  <a:pt x="90500" y="4684"/>
                  <a:pt x="90435" y="4608"/>
                  <a:pt x="90420" y="4516"/>
                </a:cubicBezTo>
                <a:quadBezTo>
                  <a:pt x="90010" y="2106"/>
                  <a:pt x="93310" y="2316"/>
                </a:quadBezTo>
                <a:cubicBezTo>
                  <a:pt x="95680" y="2466"/>
                  <a:pt x="95400" y="6006"/>
                  <a:pt x="95170" y="7516"/>
                </a:cubicBezTo>
                <a:cubicBezTo>
                  <a:pt x="95131" y="7785"/>
                  <a:pt x="95200" y="8055"/>
                  <a:pt x="95360" y="8266"/>
                </a:cubicBezTo>
                <a:lnTo>
                  <a:pt x="95630" y="8636"/>
                </a:lnTo>
                <a:cubicBezTo>
                  <a:pt x="95701" y="8731"/>
                  <a:pt x="95718" y="8857"/>
                  <a:pt x="95673" y="8967"/>
                </a:cubicBezTo>
                <a:cubicBezTo>
                  <a:pt x="95628" y="9078"/>
                  <a:pt x="95528" y="9157"/>
                  <a:pt x="95410" y="9176"/>
                </a:cubicBezTo>
                <a:quadBezTo>
                  <a:pt x="94780" y="9266"/>
                  <a:pt x="94740" y="9156"/>
                </a:quadBezTo>
                <a:quadBezTo>
                  <a:pt x="94530" y="8586"/>
                  <a:pt x="93660" y="8876"/>
                </a:quadBezTo>
                <a:quadBezTo>
                  <a:pt x="90000" y="10096"/>
                  <a:pt x="89950" y="7356"/>
                </a:quadBezTo>
                <a:cubicBezTo>
                  <a:pt x="89938" y="6507"/>
                  <a:pt x="90504" y="5756"/>
                  <a:pt x="91330" y="5526"/>
                </a:cubicBezTo>
                <a:lnTo>
                  <a:pt x="93430" y="4946"/>
                </a:lnTo>
                <a:cubicBezTo>
                  <a:pt x="93576" y="4907"/>
                  <a:pt x="93701" y="4809"/>
                  <a:pt x="93774" y="4675"/>
                </a:cubicBezTo>
                <a:cubicBezTo>
                  <a:pt x="93848" y="4541"/>
                  <a:pt x="93864" y="4383"/>
                  <a:pt x="93820" y="4236"/>
                </a:cubicBezTo>
                <a:quadBezTo>
                  <a:pt x="93450" y="3026"/>
                  <a:pt x="92190" y="3446"/>
                </a:quadBezTo>
                <a:cubicBezTo>
                  <a:pt x="92097" y="3479"/>
                  <a:pt x="92012" y="3530"/>
                  <a:pt x="91940" y="3596"/>
                </a:cubicBezTo>
                <a:lnTo>
                  <a:pt x="90840" y="4656"/>
                </a:lnTo>
                <a:close/>
                <a:moveTo>
                  <a:pt x="97862" y="8605"/>
                </a:moveTo>
                <a:cubicBezTo>
                  <a:pt x="97864" y="8838"/>
                  <a:pt x="97676" y="9029"/>
                  <a:pt x="97443" y="9031"/>
                </a:cubicBezTo>
                <a:lnTo>
                  <a:pt x="97050" y="9033"/>
                </a:lnTo>
                <a:cubicBezTo>
                  <a:pt x="96970" y="9034"/>
                  <a:pt x="96893" y="9002"/>
                  <a:pt x="96836" y="8944"/>
                </a:cubicBezTo>
                <a:cubicBezTo>
                  <a:pt x="96779" y="8886"/>
                  <a:pt x="96747" y="8806"/>
                  <a:pt x="96746" y="8724"/>
                </a:cubicBezTo>
                <a:lnTo>
                  <a:pt x="96703" y="2777"/>
                </a:lnTo>
                <a:cubicBezTo>
                  <a:pt x="96701" y="2639"/>
                  <a:pt x="96774" y="2510"/>
                  <a:pt x="96893" y="2439"/>
                </a:cubicBezTo>
                <a:cubicBezTo>
                  <a:pt x="97013" y="2368"/>
                  <a:pt x="97161" y="2365"/>
                  <a:pt x="97284" y="2431"/>
                </a:cubicBezTo>
                <a:quadBezTo>
                  <a:pt x="98183" y="2907"/>
                  <a:pt x="99436" y="2375"/>
                </a:quadBezTo>
                <a:cubicBezTo>
                  <a:pt x="99636" y="2289"/>
                  <a:pt x="99867" y="2357"/>
                  <a:pt x="99988" y="2538"/>
                </a:cubicBezTo>
                <a:cubicBezTo>
                  <a:pt x="100110" y="2718"/>
                  <a:pt x="100087" y="2960"/>
                  <a:pt x="99935" y="3116"/>
                </a:cubicBezTo>
                <a:quadBezTo>
                  <a:pt x="99555" y="3501"/>
                  <a:pt x="98431" y="3872"/>
                </a:quadBezTo>
                <a:cubicBezTo>
                  <a:pt x="98073" y="3988"/>
                  <a:pt x="97831" y="4324"/>
                  <a:pt x="97833" y="4701"/>
                </a:cubicBezTo>
                <a:lnTo>
                  <a:pt x="97862" y="8605"/>
                </a:lnTo>
                <a:close/>
                <a:moveTo>
                  <a:pt x="12083" y="8445"/>
                </a:moveTo>
                <a:cubicBezTo>
                  <a:pt x="12205" y="8527"/>
                  <a:pt x="12278" y="8665"/>
                  <a:pt x="12278" y="8812"/>
                </a:cubicBezTo>
                <a:cubicBezTo>
                  <a:pt x="12277" y="8959"/>
                  <a:pt x="12203" y="9096"/>
                  <a:pt x="12081" y="9176"/>
                </a:cubicBezTo>
                <a:quadBezTo>
                  <a:pt x="11706" y="9414"/>
                  <a:pt x="11033" y="8789"/>
                </a:quadBezTo>
                <a:cubicBezTo>
                  <a:pt x="10811" y="8577"/>
                  <a:pt x="10478" y="8536"/>
                  <a:pt x="10216" y="8688"/>
                </a:cubicBezTo>
                <a:quadBezTo>
                  <a:pt x="9162" y="9305"/>
                  <a:pt x="7391" y="9062"/>
                </a:quadBezTo>
                <a:cubicBezTo>
                  <a:pt x="7074" y="9020"/>
                  <a:pt x="6796" y="8822"/>
                  <a:pt x="6648" y="8533"/>
                </a:cubicBezTo>
                <a:quadBezTo>
                  <a:pt x="6062" y="7372"/>
                  <a:pt x="6638" y="6162"/>
                </a:quadBezTo>
                <a:cubicBezTo>
                  <a:pt x="6740" y="5948"/>
                  <a:pt x="6932" y="5790"/>
                  <a:pt x="7162" y="5732"/>
                </a:cubicBezTo>
                <a:lnTo>
                  <a:pt x="10032" y="4988"/>
                </a:lnTo>
                <a:cubicBezTo>
                  <a:pt x="10194" y="4947"/>
                  <a:pt x="10329" y="4836"/>
                  <a:pt x="10401" y="4685"/>
                </a:cubicBezTo>
                <a:cubicBezTo>
                  <a:pt x="10474" y="4533"/>
                  <a:pt x="10475" y="4357"/>
                  <a:pt x="10405" y="4204"/>
                </a:cubicBezTo>
                <a:quadBezTo>
                  <a:pt x="9774" y="2838"/>
                  <a:pt x="8425" y="3567"/>
                </a:quadBezTo>
                <a:quadBezTo>
                  <a:pt x="7471" y="4088"/>
                  <a:pt x="7153" y="4464"/>
                </a:quadBezTo>
                <a:cubicBezTo>
                  <a:pt x="7093" y="4537"/>
                  <a:pt x="6993" y="4563"/>
                  <a:pt x="6905" y="4528"/>
                </a:cubicBezTo>
                <a:cubicBezTo>
                  <a:pt x="6817" y="4493"/>
                  <a:pt x="6761" y="4406"/>
                  <a:pt x="6765" y="4311"/>
                </a:cubicBezTo>
                <a:cubicBezTo>
                  <a:pt x="6846" y="2342"/>
                  <a:pt x="8769" y="2217"/>
                  <a:pt x="10460" y="2596"/>
                </a:cubicBezTo>
                <a:cubicBezTo>
                  <a:pt x="11125" y="2743"/>
                  <a:pt x="11598" y="3330"/>
                  <a:pt x="11598" y="4009"/>
                </a:cubicBezTo>
                <a:lnTo>
                  <a:pt x="11602" y="7384"/>
                </a:lnTo>
                <a:cubicBezTo>
                  <a:pt x="11603" y="7731"/>
                  <a:pt x="11725" y="8070"/>
                  <a:pt x="11948" y="8345"/>
                </a:cubicBezTo>
                <a:quadBezTo>
                  <a:pt x="11967" y="8365"/>
                  <a:pt x="12083" y="8445"/>
                </a:quadBezTo>
                <a:close/>
                <a:moveTo>
                  <a:pt x="14496" y="8736"/>
                </a:moveTo>
                <a:cubicBezTo>
                  <a:pt x="14496" y="8825"/>
                  <a:pt x="14460" y="8911"/>
                  <a:pt x="14396" y="8974"/>
                </a:cubicBezTo>
                <a:cubicBezTo>
                  <a:pt x="14332" y="9037"/>
                  <a:pt x="14246" y="9072"/>
                  <a:pt x="14156" y="9071"/>
                </a:cubicBezTo>
                <a:lnTo>
                  <a:pt x="13741" y="9069"/>
                </a:lnTo>
                <a:cubicBezTo>
                  <a:pt x="13654" y="9068"/>
                  <a:pt x="13571" y="9033"/>
                  <a:pt x="13510" y="8971"/>
                </a:cubicBezTo>
                <a:cubicBezTo>
                  <a:pt x="13449" y="8909"/>
                  <a:pt x="13415" y="8825"/>
                  <a:pt x="13415" y="8738"/>
                </a:cubicBezTo>
                <a:lnTo>
                  <a:pt x="13451" y="3111"/>
                </a:lnTo>
                <a:cubicBezTo>
                  <a:pt x="13452" y="2965"/>
                  <a:pt x="13511" y="2825"/>
                  <a:pt x="13615" y="2722"/>
                </a:cubicBezTo>
                <a:cubicBezTo>
                  <a:pt x="13719" y="2620"/>
                  <a:pt x="13859" y="2563"/>
                  <a:pt x="14005" y="2564"/>
                </a:cubicBezTo>
                <a:lnTo>
                  <a:pt x="17470" y="2586"/>
                </a:lnTo>
                <a:cubicBezTo>
                  <a:pt x="17744" y="2588"/>
                  <a:pt x="18006" y="2698"/>
                  <a:pt x="18199" y="2893"/>
                </a:cubicBezTo>
                <a:cubicBezTo>
                  <a:pt x="18391" y="3088"/>
                  <a:pt x="18498" y="3351"/>
                  <a:pt x="18497" y="3625"/>
                </a:cubicBezTo>
                <a:lnTo>
                  <a:pt x="18465" y="8664"/>
                </a:lnTo>
                <a:cubicBezTo>
                  <a:pt x="18463" y="8899"/>
                  <a:pt x="18267" y="9088"/>
                  <a:pt x="18028" y="9086"/>
                </a:cubicBezTo>
                <a:lnTo>
                  <a:pt x="17767" y="9085"/>
                </a:lnTo>
                <a:cubicBezTo>
                  <a:pt x="17677" y="9084"/>
                  <a:pt x="17592" y="9049"/>
                  <a:pt x="17529" y="8987"/>
                </a:cubicBezTo>
                <a:cubicBezTo>
                  <a:pt x="17466" y="8925"/>
                  <a:pt x="17431" y="8841"/>
                  <a:pt x="17431" y="8754"/>
                </a:cubicBezTo>
                <a:lnTo>
                  <a:pt x="17458" y="4545"/>
                </a:lnTo>
                <a:cubicBezTo>
                  <a:pt x="17460" y="4212"/>
                  <a:pt x="17317" y="3894"/>
                  <a:pt x="17066" y="3676"/>
                </a:cubicBezTo>
                <a:cubicBezTo>
                  <a:pt x="16815" y="3457"/>
                  <a:pt x="16481" y="3359"/>
                  <a:pt x="16152" y="3408"/>
                </a:cubicBezTo>
                <a:lnTo>
                  <a:pt x="15717" y="3463"/>
                </a:lnTo>
                <a:cubicBezTo>
                  <a:pt x="15034" y="3564"/>
                  <a:pt x="14526" y="4151"/>
                  <a:pt x="14521" y="4845"/>
                </a:cubicBezTo>
                <a:lnTo>
                  <a:pt x="14496" y="8736"/>
                </a:lnTo>
                <a:close/>
                <a:moveTo>
                  <a:pt x="49947" y="3476"/>
                </a:moveTo>
                <a:quadBezTo>
                  <a:pt x="50961" y="3397"/>
                  <a:pt x="51490" y="4289"/>
                </a:quadBezTo>
                <a:cubicBezTo>
                  <a:pt x="51572" y="4427"/>
                  <a:pt x="51592" y="4593"/>
                  <a:pt x="51546" y="4746"/>
                </a:cubicBezTo>
                <a:cubicBezTo>
                  <a:pt x="51499" y="4900"/>
                  <a:pt x="51390" y="5027"/>
                  <a:pt x="51246" y="5096"/>
                </a:cubicBezTo>
                <a:quadBezTo>
                  <a:pt x="51124" y="5155"/>
                  <a:pt x="50086" y="5236"/>
                </a:quadBezTo>
                <a:quadBezTo>
                  <a:pt x="49047" y="5318"/>
                  <a:pt x="48918" y="5279"/>
                </a:quadBezTo>
                <a:cubicBezTo>
                  <a:pt x="48764" y="5233"/>
                  <a:pt x="48637" y="5125"/>
                  <a:pt x="48567" y="4981"/>
                </a:cubicBezTo>
                <a:cubicBezTo>
                  <a:pt x="48497" y="4836"/>
                  <a:pt x="48491" y="4669"/>
                  <a:pt x="48550" y="4520"/>
                </a:cubicBezTo>
                <a:quadBezTo>
                  <a:pt x="48933" y="3556"/>
                  <a:pt x="49947" y="3476"/>
                </a:quadBezTo>
                <a:close/>
                <a:moveTo>
                  <a:pt x="56925" y="3470"/>
                </a:moveTo>
                <a:cubicBezTo>
                  <a:pt x="57812" y="3525"/>
                  <a:pt x="58467" y="4632"/>
                  <a:pt x="58387" y="5944"/>
                </a:cubicBezTo>
                <a:cubicBezTo>
                  <a:pt x="58348" y="6574"/>
                  <a:pt x="58142" y="7168"/>
                  <a:pt x="57813" y="7595"/>
                </a:cubicBezTo>
                <a:cubicBezTo>
                  <a:pt x="57484" y="8022"/>
                  <a:pt x="57060" y="8248"/>
                  <a:pt x="56634" y="8222"/>
                </a:cubicBezTo>
                <a:cubicBezTo>
                  <a:pt x="55747" y="8167"/>
                  <a:pt x="55092" y="7060"/>
                  <a:pt x="55173" y="5748"/>
                </a:cubicBezTo>
                <a:cubicBezTo>
                  <a:pt x="55211" y="5118"/>
                  <a:pt x="55417" y="4524"/>
                  <a:pt x="55746" y="4097"/>
                </a:cubicBezTo>
                <a:cubicBezTo>
                  <a:pt x="56075" y="3670"/>
                  <a:pt x="56499" y="3444"/>
                  <a:pt x="56925" y="3470"/>
                </a:cubicBezTo>
                <a:close/>
                <a:moveTo>
                  <a:pt x="10565" y="6571"/>
                </a:moveTo>
                <a:cubicBezTo>
                  <a:pt x="10664" y="6820"/>
                  <a:pt x="10602" y="7121"/>
                  <a:pt x="10391" y="7409"/>
                </a:cubicBezTo>
                <a:cubicBezTo>
                  <a:pt x="10181" y="7696"/>
                  <a:pt x="9840" y="7947"/>
                  <a:pt x="9443" y="8104"/>
                </a:cubicBezTo>
                <a:cubicBezTo>
                  <a:pt x="9046" y="8262"/>
                  <a:pt x="8626" y="8315"/>
                  <a:pt x="8276" y="8250"/>
                </a:cubicBezTo>
                <a:cubicBezTo>
                  <a:pt x="7925" y="8186"/>
                  <a:pt x="7673" y="8010"/>
                  <a:pt x="7574" y="7761"/>
                </a:cubicBezTo>
                <a:cubicBezTo>
                  <a:pt x="7475" y="7512"/>
                  <a:pt x="7537" y="7211"/>
                  <a:pt x="7748" y="6923"/>
                </a:cubicBezTo>
                <a:cubicBezTo>
                  <a:pt x="7958" y="6636"/>
                  <a:pt x="8299" y="6385"/>
                  <a:pt x="8696" y="6228"/>
                </a:cubicBezTo>
                <a:cubicBezTo>
                  <a:pt x="9093" y="6070"/>
                  <a:pt x="9513" y="6017"/>
                  <a:pt x="9863" y="6081"/>
                </a:cubicBezTo>
                <a:cubicBezTo>
                  <a:pt x="10214" y="6146"/>
                  <a:pt x="10466" y="6322"/>
                  <a:pt x="10565" y="6571"/>
                </a:cubicBezTo>
                <a:close/>
                <a:moveTo>
                  <a:pt x="94008" y="6550"/>
                </a:moveTo>
                <a:cubicBezTo>
                  <a:pt x="94216" y="7037"/>
                  <a:pt x="93758" y="7700"/>
                  <a:pt x="92986" y="8029"/>
                </a:cubicBezTo>
                <a:cubicBezTo>
                  <a:pt x="92615" y="8187"/>
                  <a:pt x="92220" y="8246"/>
                  <a:pt x="91887" y="8192"/>
                </a:cubicBezTo>
                <a:cubicBezTo>
                  <a:pt x="91554" y="8138"/>
                  <a:pt x="91311" y="7976"/>
                  <a:pt x="91211" y="7742"/>
                </a:cubicBezTo>
                <a:cubicBezTo>
                  <a:pt x="91003" y="7255"/>
                  <a:pt x="91461" y="6592"/>
                  <a:pt x="92233" y="6263"/>
                </a:cubicBezTo>
                <a:cubicBezTo>
                  <a:pt x="92604" y="6105"/>
                  <a:pt x="92999" y="6046"/>
                  <a:pt x="93332" y="6100"/>
                </a:cubicBezTo>
                <a:cubicBezTo>
                  <a:pt x="93665" y="6154"/>
                  <a:pt x="93908" y="6315"/>
                  <a:pt x="94008" y="6550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52" name="bf-42"/>
          <p:cNvSpPr/>
          <p:nvPr/>
        </p:nvSpPr>
        <p:spPr>
          <a:xfrm>
            <a:off x="2019150" y="4475557"/>
            <a:ext cx="572988" cy="111621"/>
          </a:xfrm>
          <a:custGeom>
            <a:avLst/>
            <a:gdLst/>
            <a:ahLst/>
            <a:cxnLst/>
            <a:rect l="0" t="0" r="r" b="b"/>
            <a:pathLst>
              <a:path w="60156" h="11719" stroke="1" extrusionOk="0">
                <a:moveTo>
                  <a:pt x="3797" y="6404"/>
                </a:moveTo>
                <a:quadBezTo>
                  <a:pt x="3054" y="6395"/>
                  <a:pt x="2643" y="6391"/>
                </a:quadBezTo>
                <a:cubicBezTo>
                  <a:pt x="2304" y="6389"/>
                  <a:pt x="2000" y="6596"/>
                  <a:pt x="1880" y="6910"/>
                </a:cubicBezTo>
                <a:lnTo>
                  <a:pt x="1185" y="8720"/>
                </a:lnTo>
                <a:cubicBezTo>
                  <a:pt x="1107" y="8905"/>
                  <a:pt x="922" y="9025"/>
                  <a:pt x="718" y="9020"/>
                </a:cubicBezTo>
                <a:lnTo>
                  <a:pt x="352" y="9013"/>
                </a:lnTo>
                <a:cubicBezTo>
                  <a:pt x="235" y="9010"/>
                  <a:pt x="127" y="8953"/>
                  <a:pt x="62" y="8858"/>
                </a:cubicBezTo>
                <a:cubicBezTo>
                  <a:pt x="-3" y="8763"/>
                  <a:pt x="-18" y="8643"/>
                  <a:pt x="23" y="8536"/>
                </a:cubicBezTo>
                <a:lnTo>
                  <a:pt x="2933" y="727"/>
                </a:lnTo>
                <a:cubicBezTo>
                  <a:pt x="3079" y="337"/>
                  <a:pt x="3455" y="81"/>
                  <a:pt x="3871" y="89"/>
                </a:cubicBezTo>
                <a:cubicBezTo>
                  <a:pt x="4288" y="91"/>
                  <a:pt x="4657" y="356"/>
                  <a:pt x="4793" y="750"/>
                </a:cubicBezTo>
                <a:lnTo>
                  <a:pt x="7513" y="8627"/>
                </a:lnTo>
                <a:cubicBezTo>
                  <a:pt x="7551" y="8735"/>
                  <a:pt x="7534" y="8854"/>
                  <a:pt x="7466" y="8948"/>
                </a:cubicBezTo>
                <a:cubicBezTo>
                  <a:pt x="7398" y="9041"/>
                  <a:pt x="7289" y="9096"/>
                  <a:pt x="7173" y="9096"/>
                </a:cubicBezTo>
                <a:lnTo>
                  <a:pt x="6806" y="9094"/>
                </a:lnTo>
                <a:cubicBezTo>
                  <a:pt x="6602" y="9094"/>
                  <a:pt x="6420" y="8970"/>
                  <a:pt x="6347" y="8783"/>
                </a:cubicBezTo>
                <a:lnTo>
                  <a:pt x="5695" y="6957"/>
                </a:lnTo>
                <a:cubicBezTo>
                  <a:pt x="5583" y="6640"/>
                  <a:pt x="5285" y="6425"/>
                  <a:pt x="4946" y="6419"/>
                </a:cubicBezTo>
                <a:quadBezTo>
                  <a:pt x="4534" y="6413"/>
                  <a:pt x="3797" y="6404"/>
                </a:quadBezTo>
                <a:close/>
                <a:moveTo>
                  <a:pt x="42866" y="6885"/>
                </a:moveTo>
                <a:lnTo>
                  <a:pt x="45036" y="795"/>
                </a:lnTo>
                <a:cubicBezTo>
                  <a:pt x="45196" y="344"/>
                  <a:pt x="45657" y="74"/>
                  <a:pt x="46129" y="155"/>
                </a:cubicBezTo>
                <a:cubicBezTo>
                  <a:pt x="46601" y="237"/>
                  <a:pt x="46946" y="646"/>
                  <a:pt x="46946" y="1125"/>
                </a:cubicBezTo>
                <a:lnTo>
                  <a:pt x="46946" y="8645"/>
                </a:lnTo>
                <a:cubicBezTo>
                  <a:pt x="46946" y="8888"/>
                  <a:pt x="46753" y="9085"/>
                  <a:pt x="46516" y="9085"/>
                </a:cubicBezTo>
                <a:lnTo>
                  <a:pt x="46176" y="9085"/>
                </a:lnTo>
                <a:cubicBezTo>
                  <a:pt x="46059" y="9085"/>
                  <a:pt x="45947" y="9039"/>
                  <a:pt x="45865" y="8956"/>
                </a:cubicBezTo>
                <a:cubicBezTo>
                  <a:pt x="45782" y="8874"/>
                  <a:pt x="45736" y="8762"/>
                  <a:pt x="45736" y="8645"/>
                </a:cubicBezTo>
                <a:lnTo>
                  <a:pt x="45736" y="3175"/>
                </a:lnTo>
                <a:cubicBezTo>
                  <a:pt x="45736" y="3118"/>
                  <a:pt x="45694" y="3068"/>
                  <a:pt x="45637" y="3058"/>
                </a:cubicBezTo>
                <a:cubicBezTo>
                  <a:pt x="45581" y="3048"/>
                  <a:pt x="45525" y="3081"/>
                  <a:pt x="45506" y="3135"/>
                </a:cubicBezTo>
                <a:lnTo>
                  <a:pt x="43636" y="8385"/>
                </a:lnTo>
                <a:cubicBezTo>
                  <a:pt x="43493" y="8787"/>
                  <a:pt x="43105" y="9049"/>
                  <a:pt x="42678" y="9031"/>
                </a:cubicBezTo>
                <a:cubicBezTo>
                  <a:pt x="42252" y="9012"/>
                  <a:pt x="41886" y="8718"/>
                  <a:pt x="41776" y="8305"/>
                </a:cubicBezTo>
                <a:quadBezTo>
                  <a:pt x="40816" y="4695"/>
                  <a:pt x="40566" y="3915"/>
                </a:quadBezTo>
                <a:cubicBezTo>
                  <a:pt x="40513" y="3752"/>
                  <a:pt x="40350" y="3652"/>
                  <a:pt x="40180" y="3679"/>
                </a:cubicBezTo>
                <a:cubicBezTo>
                  <a:pt x="40011" y="3706"/>
                  <a:pt x="39886" y="3853"/>
                  <a:pt x="39886" y="4025"/>
                </a:cubicBezTo>
                <a:lnTo>
                  <a:pt x="39886" y="8595"/>
                </a:lnTo>
                <a:cubicBezTo>
                  <a:pt x="39886" y="8790"/>
                  <a:pt x="39755" y="8962"/>
                  <a:pt x="39566" y="9015"/>
                </a:cubicBezTo>
                <a:lnTo>
                  <a:pt x="39206" y="9115"/>
                </a:lnTo>
                <a:cubicBezTo>
                  <a:pt x="39060" y="9153"/>
                  <a:pt x="38905" y="9122"/>
                  <a:pt x="38785" y="9030"/>
                </a:cubicBezTo>
                <a:cubicBezTo>
                  <a:pt x="38666" y="8938"/>
                  <a:pt x="38596" y="8796"/>
                  <a:pt x="38596" y="8645"/>
                </a:cubicBezTo>
                <a:lnTo>
                  <a:pt x="38596" y="1125"/>
                </a:lnTo>
                <a:cubicBezTo>
                  <a:pt x="38596" y="562"/>
                  <a:pt x="39012" y="86"/>
                  <a:pt x="39570" y="10"/>
                </a:cubicBezTo>
                <a:cubicBezTo>
                  <a:pt x="40127" y="-65"/>
                  <a:pt x="40655" y="283"/>
                  <a:pt x="40806" y="825"/>
                </a:cubicBezTo>
                <a:lnTo>
                  <a:pt x="42476" y="6865"/>
                </a:lnTo>
                <a:cubicBezTo>
                  <a:pt x="42499" y="6952"/>
                  <a:pt x="42576" y="7014"/>
                  <a:pt x="42665" y="7018"/>
                </a:cubicBezTo>
                <a:cubicBezTo>
                  <a:pt x="42754" y="7023"/>
                  <a:pt x="42836" y="6969"/>
                  <a:pt x="42866" y="6885"/>
                </a:cubicBezTo>
                <a:close/>
                <a:moveTo>
                  <a:pt x="3886" y="2065"/>
                </a:moveTo>
                <a:lnTo>
                  <a:pt x="4806" y="4595"/>
                </a:lnTo>
                <a:cubicBezTo>
                  <a:pt x="4860" y="4741"/>
                  <a:pt x="4840" y="4904"/>
                  <a:pt x="4753" y="5031"/>
                </a:cubicBezTo>
                <a:cubicBezTo>
                  <a:pt x="4665" y="5159"/>
                  <a:pt x="4520" y="5235"/>
                  <a:pt x="4366" y="5235"/>
                </a:cubicBezTo>
                <a:lnTo>
                  <a:pt x="2906" y="5235"/>
                </a:lnTo>
                <a:cubicBezTo>
                  <a:pt x="2807" y="5235"/>
                  <a:pt x="2713" y="5187"/>
                  <a:pt x="2656" y="5106"/>
                </a:cubicBezTo>
                <a:cubicBezTo>
                  <a:pt x="2598" y="5024"/>
                  <a:pt x="2583" y="4920"/>
                  <a:pt x="2616" y="4825"/>
                </a:cubicBezTo>
                <a:lnTo>
                  <a:pt x="3596" y="2065"/>
                </a:lnTo>
                <a:cubicBezTo>
                  <a:pt x="3618" y="2004"/>
                  <a:pt x="3677" y="1963"/>
                  <a:pt x="3742" y="1963"/>
                </a:cubicBezTo>
                <a:cubicBezTo>
                  <a:pt x="3807" y="1963"/>
                  <a:pt x="3865" y="2004"/>
                  <a:pt x="3886" y="2065"/>
                </a:cubicBezTo>
                <a:close/>
                <a:moveTo>
                  <a:pt x="54108" y="8321"/>
                </a:moveTo>
                <a:cubicBezTo>
                  <a:pt x="54235" y="8401"/>
                  <a:pt x="54314" y="8538"/>
                  <a:pt x="54318" y="8688"/>
                </a:cubicBezTo>
                <a:cubicBezTo>
                  <a:pt x="54322" y="8837"/>
                  <a:pt x="54252" y="8978"/>
                  <a:pt x="54130" y="9064"/>
                </a:cubicBezTo>
                <a:quadBezTo>
                  <a:pt x="53757" y="9318"/>
                  <a:pt x="53054" y="8705"/>
                </a:quadBezTo>
                <a:cubicBezTo>
                  <a:pt x="52822" y="8497"/>
                  <a:pt x="52482" y="8466"/>
                  <a:pt x="52221" y="8629"/>
                </a:cubicBezTo>
                <a:quadBezTo>
                  <a:pt x="51171" y="9290"/>
                  <a:pt x="49365" y="9101"/>
                </a:quadBezTo>
                <a:cubicBezTo>
                  <a:pt x="49042" y="9069"/>
                  <a:pt x="48754" y="8877"/>
                  <a:pt x="48594" y="8588"/>
                </a:cubicBezTo>
                <a:quadBezTo>
                  <a:pt x="47962" y="7429"/>
                  <a:pt x="48506" y="6182"/>
                </a:quadBezTo>
                <a:cubicBezTo>
                  <a:pt x="48603" y="5961"/>
                  <a:pt x="48793" y="5795"/>
                  <a:pt x="49024" y="5728"/>
                </a:cubicBezTo>
                <a:lnTo>
                  <a:pt x="51913" y="4880"/>
                </a:lnTo>
                <a:cubicBezTo>
                  <a:pt x="52076" y="4833"/>
                  <a:pt x="52210" y="4716"/>
                  <a:pt x="52278" y="4559"/>
                </a:cubicBezTo>
                <a:cubicBezTo>
                  <a:pt x="52347" y="4403"/>
                  <a:pt x="52342" y="4225"/>
                  <a:pt x="52266" y="4071"/>
                </a:cubicBezTo>
                <a:quadBezTo>
                  <a:pt x="51581" y="2705"/>
                  <a:pt x="50236" y="3490"/>
                </a:quadBezTo>
                <a:quadBezTo>
                  <a:pt x="49284" y="4050"/>
                  <a:pt x="48974" y="4441"/>
                </a:quadBezTo>
                <a:cubicBezTo>
                  <a:pt x="48915" y="4517"/>
                  <a:pt x="48815" y="4547"/>
                  <a:pt x="48724" y="4515"/>
                </a:cubicBezTo>
                <a:cubicBezTo>
                  <a:pt x="48634" y="4482"/>
                  <a:pt x="48574" y="4395"/>
                  <a:pt x="48575" y="4299"/>
                </a:cubicBezTo>
                <a:cubicBezTo>
                  <a:pt x="48592" y="2298"/>
                  <a:pt x="50541" y="2108"/>
                  <a:pt x="52270" y="2437"/>
                </a:cubicBezTo>
                <a:cubicBezTo>
                  <a:pt x="52949" y="2565"/>
                  <a:pt x="53449" y="3146"/>
                  <a:pt x="53471" y="3834"/>
                </a:cubicBezTo>
                <a:lnTo>
                  <a:pt x="53586" y="7260"/>
                </a:lnTo>
                <a:cubicBezTo>
                  <a:pt x="53598" y="7612"/>
                  <a:pt x="53732" y="7953"/>
                  <a:pt x="53968" y="8225"/>
                </a:cubicBezTo>
                <a:quadBezTo>
                  <a:pt x="53988" y="8244"/>
                  <a:pt x="54108" y="8321"/>
                </a:quadBezTo>
                <a:close/>
                <a:moveTo>
                  <a:pt x="10068" y="8863"/>
                </a:moveTo>
                <a:cubicBezTo>
                  <a:pt x="9936" y="8812"/>
                  <a:pt x="9789" y="8830"/>
                  <a:pt x="9674" y="8911"/>
                </a:cubicBezTo>
                <a:cubicBezTo>
                  <a:pt x="9559" y="8992"/>
                  <a:pt x="9492" y="9125"/>
                  <a:pt x="9496" y="9266"/>
                </a:cubicBezTo>
                <a:lnTo>
                  <a:pt x="9546" y="11254"/>
                </a:lnTo>
                <a:cubicBezTo>
                  <a:pt x="9553" y="11500"/>
                  <a:pt x="9362" y="11705"/>
                  <a:pt x="9121" y="11711"/>
                </a:cubicBezTo>
                <a:lnTo>
                  <a:pt x="8821" y="11719"/>
                </a:lnTo>
                <a:cubicBezTo>
                  <a:pt x="8736" y="11721"/>
                  <a:pt x="8654" y="11689"/>
                  <a:pt x="8592" y="11631"/>
                </a:cubicBezTo>
                <a:cubicBezTo>
                  <a:pt x="8530" y="11572"/>
                  <a:pt x="8495" y="11492"/>
                  <a:pt x="8492" y="11407"/>
                </a:cubicBezTo>
                <a:lnTo>
                  <a:pt x="8276" y="2940"/>
                </a:lnTo>
                <a:cubicBezTo>
                  <a:pt x="8273" y="2828"/>
                  <a:pt x="8327" y="2721"/>
                  <a:pt x="8419" y="2656"/>
                </a:cubicBezTo>
                <a:cubicBezTo>
                  <a:pt x="8511" y="2592"/>
                  <a:pt x="8629" y="2577"/>
                  <a:pt x="8734" y="2618"/>
                </a:cubicBezTo>
                <a:quadBezTo>
                  <a:pt x="9214" y="2800"/>
                  <a:pt x="11309" y="2387"/>
                </a:quadBezTo>
                <a:cubicBezTo>
                  <a:pt x="14998" y="1672"/>
                  <a:pt x="15251" y="10817"/>
                  <a:pt x="10068" y="8863"/>
                </a:cubicBezTo>
                <a:close/>
                <a:moveTo>
                  <a:pt x="16211" y="8531"/>
                </a:moveTo>
                <a:cubicBezTo>
                  <a:pt x="16211" y="8764"/>
                  <a:pt x="16023" y="8952"/>
                  <a:pt x="15790" y="8952"/>
                </a:cubicBezTo>
                <a:lnTo>
                  <a:pt x="15399" y="8952"/>
                </a:lnTo>
                <a:cubicBezTo>
                  <a:pt x="15233" y="8952"/>
                  <a:pt x="15099" y="8813"/>
                  <a:pt x="15099" y="8642"/>
                </a:cubicBezTo>
                <a:lnTo>
                  <a:pt x="15099" y="2717"/>
                </a:lnTo>
                <a:cubicBezTo>
                  <a:pt x="15099" y="2579"/>
                  <a:pt x="15172" y="2452"/>
                  <a:pt x="15292" y="2381"/>
                </a:cubicBezTo>
                <a:cubicBezTo>
                  <a:pt x="15411" y="2311"/>
                  <a:pt x="15559" y="2310"/>
                  <a:pt x="15680" y="2377"/>
                </a:cubicBezTo>
                <a:quadBezTo>
                  <a:pt x="16572" y="2858"/>
                  <a:pt x="17825" y="2337"/>
                </a:quadBezTo>
                <a:cubicBezTo>
                  <a:pt x="18025" y="2253"/>
                  <a:pt x="18254" y="2322"/>
                  <a:pt x="18374" y="2503"/>
                </a:cubicBezTo>
                <a:cubicBezTo>
                  <a:pt x="18493" y="2683"/>
                  <a:pt x="18469" y="2924"/>
                  <a:pt x="18316" y="3078"/>
                </a:cubicBezTo>
                <a:quadBezTo>
                  <a:pt x="17936" y="3459"/>
                  <a:pt x="16813" y="3820"/>
                </a:quadBezTo>
                <a:cubicBezTo>
                  <a:pt x="16455" y="3933"/>
                  <a:pt x="16211" y="4266"/>
                  <a:pt x="16211" y="4642"/>
                </a:cubicBezTo>
                <a:lnTo>
                  <a:pt x="16211" y="8531"/>
                </a:lnTo>
                <a:close/>
                <a:moveTo>
                  <a:pt x="57153" y="6871"/>
                </a:moveTo>
                <a:cubicBezTo>
                  <a:pt x="57189" y="6964"/>
                  <a:pt x="57278" y="7025"/>
                  <a:pt x="57377" y="7025"/>
                </a:cubicBezTo>
                <a:cubicBezTo>
                  <a:pt x="57476" y="7024"/>
                  <a:pt x="57563" y="6961"/>
                  <a:pt x="57595" y="6868"/>
                </a:cubicBezTo>
                <a:lnTo>
                  <a:pt x="59105" y="2523"/>
                </a:lnTo>
                <a:cubicBezTo>
                  <a:pt x="59157" y="2359"/>
                  <a:pt x="59311" y="2247"/>
                  <a:pt x="59487" y="2245"/>
                </a:cubicBezTo>
                <a:lnTo>
                  <a:pt x="59791" y="2243"/>
                </a:lnTo>
                <a:cubicBezTo>
                  <a:pt x="59908" y="2242"/>
                  <a:pt x="60017" y="2298"/>
                  <a:pt x="60086" y="2393"/>
                </a:cubicBezTo>
                <a:cubicBezTo>
                  <a:pt x="60155" y="2487"/>
                  <a:pt x="60174" y="2610"/>
                  <a:pt x="60139" y="2722"/>
                </a:cubicBezTo>
                <a:quadBezTo>
                  <a:pt x="58957" y="6308"/>
                  <a:pt x="57743" y="9549"/>
                </a:quadBezTo>
                <a:quadBezTo>
                  <a:pt x="57108" y="11244"/>
                  <a:pt x="55361" y="11542"/>
                </a:quadBezTo>
                <a:cubicBezTo>
                  <a:pt x="55163" y="11577"/>
                  <a:pt x="54970" y="11459"/>
                  <a:pt x="54911" y="11267"/>
                </a:cubicBezTo>
                <a:cubicBezTo>
                  <a:pt x="54852" y="11075"/>
                  <a:pt x="54946" y="10869"/>
                  <a:pt x="55129" y="10788"/>
                </a:cubicBezTo>
                <a:quadBezTo>
                  <a:pt x="56295" y="10268"/>
                  <a:pt x="56566" y="9755"/>
                </a:quadBezTo>
                <a:cubicBezTo>
                  <a:pt x="56715" y="9439"/>
                  <a:pt x="56733" y="9079"/>
                  <a:pt x="56617" y="8752"/>
                </a:cubicBezTo>
                <a:lnTo>
                  <a:pt x="54519" y="2843"/>
                </a:lnTo>
                <a:cubicBezTo>
                  <a:pt x="54447" y="2648"/>
                  <a:pt x="54547" y="2432"/>
                  <a:pt x="54741" y="2360"/>
                </a:cubicBezTo>
                <a:lnTo>
                  <a:pt x="55055" y="2249"/>
                </a:lnTo>
                <a:cubicBezTo>
                  <a:pt x="55143" y="2215"/>
                  <a:pt x="55242" y="2218"/>
                  <a:pt x="55329" y="2258"/>
                </a:cubicBezTo>
                <a:cubicBezTo>
                  <a:pt x="55416" y="2298"/>
                  <a:pt x="55484" y="2371"/>
                  <a:pt x="55518" y="2462"/>
                </a:cubicBezTo>
                <a:lnTo>
                  <a:pt x="57153" y="6871"/>
                </a:lnTo>
                <a:close/>
                <a:moveTo>
                  <a:pt x="12630" y="6784"/>
                </a:moveTo>
                <a:cubicBezTo>
                  <a:pt x="12596" y="7540"/>
                  <a:pt x="11955" y="8125"/>
                  <a:pt x="11199" y="8091"/>
                </a:cubicBezTo>
                <a:lnTo>
                  <a:pt x="10860" y="8075"/>
                </a:lnTo>
                <a:cubicBezTo>
                  <a:pt x="10497" y="8059"/>
                  <a:pt x="10155" y="7899"/>
                  <a:pt x="9910" y="7630"/>
                </a:cubicBezTo>
                <a:cubicBezTo>
                  <a:pt x="9665" y="7362"/>
                  <a:pt x="9537" y="7007"/>
                  <a:pt x="9553" y="6644"/>
                </a:cubicBezTo>
                <a:lnTo>
                  <a:pt x="9641" y="4706"/>
                </a:lnTo>
                <a:cubicBezTo>
                  <a:pt x="9658" y="4343"/>
                  <a:pt x="9818" y="4002"/>
                  <a:pt x="10086" y="3757"/>
                </a:cubicBezTo>
                <a:cubicBezTo>
                  <a:pt x="10354" y="3512"/>
                  <a:pt x="10709" y="3383"/>
                  <a:pt x="11072" y="3400"/>
                </a:cubicBezTo>
                <a:lnTo>
                  <a:pt x="11412" y="3415"/>
                </a:lnTo>
                <a:cubicBezTo>
                  <a:pt x="12168" y="3450"/>
                  <a:pt x="12753" y="4090"/>
                  <a:pt x="12718" y="4846"/>
                </a:cubicBezTo>
                <a:lnTo>
                  <a:pt x="12630" y="6784"/>
                </a:lnTo>
                <a:close/>
                <a:moveTo>
                  <a:pt x="52269" y="6470"/>
                </a:moveTo>
                <a:cubicBezTo>
                  <a:pt x="52384" y="6701"/>
                  <a:pt x="52354" y="6991"/>
                  <a:pt x="52185" y="7279"/>
                </a:cubicBezTo>
                <a:cubicBezTo>
                  <a:pt x="52016" y="7566"/>
                  <a:pt x="51722" y="7827"/>
                  <a:pt x="51369" y="8003"/>
                </a:cubicBezTo>
                <a:cubicBezTo>
                  <a:pt x="50632" y="8370"/>
                  <a:pt x="49841" y="8279"/>
                  <a:pt x="49602" y="7800"/>
                </a:cubicBezTo>
                <a:cubicBezTo>
                  <a:pt x="49488" y="7570"/>
                  <a:pt x="49518" y="7279"/>
                  <a:pt x="49687" y="6992"/>
                </a:cubicBezTo>
                <a:cubicBezTo>
                  <a:pt x="49856" y="6704"/>
                  <a:pt x="50149" y="6443"/>
                  <a:pt x="50503" y="6267"/>
                </a:cubicBezTo>
                <a:cubicBezTo>
                  <a:pt x="51239" y="5900"/>
                  <a:pt x="52030" y="5991"/>
                  <a:pt x="52269" y="6470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53" name="bf-43"/>
          <p:cNvSpPr/>
          <p:nvPr/>
        </p:nvSpPr>
        <p:spPr>
          <a:xfrm>
            <a:off x="2775009" y="4476879"/>
            <a:ext cx="176598" cy="86071"/>
          </a:xfrm>
          <a:custGeom>
            <a:avLst/>
            <a:gdLst/>
            <a:ahLst/>
            <a:cxnLst/>
            <a:rect l="0" t="0" r="r" b="b"/>
            <a:pathLst>
              <a:path w="18541" h="9036" stroke="1" extrusionOk="0">
                <a:moveTo>
                  <a:pt x="4101" y="154"/>
                </a:moveTo>
                <a:lnTo>
                  <a:pt x="4582" y="13"/>
                </a:lnTo>
                <a:cubicBezTo>
                  <a:pt x="4696" y="-18"/>
                  <a:pt x="4819" y="7"/>
                  <a:pt x="4913" y="79"/>
                </a:cubicBezTo>
                <a:cubicBezTo>
                  <a:pt x="5007" y="152"/>
                  <a:pt x="5062" y="264"/>
                  <a:pt x="5062" y="383"/>
                </a:cubicBezTo>
                <a:lnTo>
                  <a:pt x="5065" y="7390"/>
                </a:lnTo>
                <a:cubicBezTo>
                  <a:pt x="5065" y="7722"/>
                  <a:pt x="4931" y="8037"/>
                  <a:pt x="4695" y="8261"/>
                </a:cubicBezTo>
                <a:quadBezTo>
                  <a:pt x="3524" y="9392"/>
                  <a:pt x="1121" y="8873"/>
                </a:quadBezTo>
                <a:cubicBezTo>
                  <a:pt x="801" y="8799"/>
                  <a:pt x="547" y="8557"/>
                  <a:pt x="461" y="8242"/>
                </a:cubicBezTo>
                <a:lnTo>
                  <a:pt x="20" y="6661"/>
                </a:lnTo>
                <a:cubicBezTo>
                  <a:pt x="-26" y="6494"/>
                  <a:pt x="9" y="6316"/>
                  <a:pt x="113" y="6178"/>
                </a:cubicBezTo>
                <a:cubicBezTo>
                  <a:pt x="217" y="6041"/>
                  <a:pt x="378" y="5960"/>
                  <a:pt x="550" y="5960"/>
                </a:cubicBezTo>
                <a:lnTo>
                  <a:pt x="880" y="5960"/>
                </a:lnTo>
                <a:cubicBezTo>
                  <a:pt x="1116" y="5960"/>
                  <a:pt x="1309" y="6145"/>
                  <a:pt x="1321" y="6380"/>
                </a:cubicBezTo>
                <a:quadBezTo>
                  <a:pt x="1341" y="7201"/>
                  <a:pt x="1351" y="7221"/>
                </a:quadBezTo>
                <a:cubicBezTo>
                  <a:pt x="1511" y="7805"/>
                  <a:pt x="2076" y="8183"/>
                  <a:pt x="2677" y="8108"/>
                </a:cubicBezTo>
                <a:cubicBezTo>
                  <a:pt x="3279" y="8032"/>
                  <a:pt x="3733" y="7526"/>
                  <a:pt x="3743" y="6920"/>
                </a:cubicBezTo>
                <a:lnTo>
                  <a:pt x="3861" y="454"/>
                </a:lnTo>
                <a:cubicBezTo>
                  <a:pt x="3867" y="311"/>
                  <a:pt x="3964" y="189"/>
                  <a:pt x="4101" y="154"/>
                </a:cubicBezTo>
                <a:close/>
                <a:moveTo>
                  <a:pt x="10730" y="2686"/>
                </a:moveTo>
                <a:cubicBezTo>
                  <a:pt x="10733" y="2597"/>
                  <a:pt x="10771" y="2513"/>
                  <a:pt x="10836" y="2453"/>
                </a:cubicBezTo>
                <a:cubicBezTo>
                  <a:pt x="10901" y="2392"/>
                  <a:pt x="10988" y="2360"/>
                  <a:pt x="11077" y="2363"/>
                </a:cubicBezTo>
                <a:lnTo>
                  <a:pt x="11488" y="2378"/>
                </a:lnTo>
                <a:cubicBezTo>
                  <a:pt x="11667" y="2385"/>
                  <a:pt x="11808" y="2536"/>
                  <a:pt x="11801" y="2715"/>
                </a:cubicBezTo>
                <a:lnTo>
                  <a:pt x="11599" y="8289"/>
                </a:lnTo>
                <a:cubicBezTo>
                  <a:pt x="11588" y="8590"/>
                  <a:pt x="11335" y="8825"/>
                  <a:pt x="11034" y="8815"/>
                </a:cubicBezTo>
                <a:lnTo>
                  <a:pt x="7601" y="8690"/>
                </a:lnTo>
                <a:cubicBezTo>
                  <a:pt x="7036" y="8669"/>
                  <a:pt x="6595" y="8195"/>
                  <a:pt x="6615" y="7630"/>
                </a:cubicBezTo>
                <a:lnTo>
                  <a:pt x="6797" y="2639"/>
                </a:lnTo>
                <a:cubicBezTo>
                  <a:pt x="6801" y="2527"/>
                  <a:pt x="6850" y="2422"/>
                  <a:pt x="6934" y="2346"/>
                </a:cubicBezTo>
                <a:cubicBezTo>
                  <a:pt x="7017" y="2270"/>
                  <a:pt x="7128" y="2230"/>
                  <a:pt x="7242" y="2234"/>
                </a:cubicBezTo>
                <a:lnTo>
                  <a:pt x="7500" y="2243"/>
                </a:lnTo>
                <a:cubicBezTo>
                  <a:pt x="7685" y="2250"/>
                  <a:pt x="7830" y="2401"/>
                  <a:pt x="7823" y="2580"/>
                </a:cubicBezTo>
                <a:lnTo>
                  <a:pt x="7672" y="6749"/>
                </a:lnTo>
                <a:cubicBezTo>
                  <a:pt x="7660" y="7079"/>
                  <a:pt x="7792" y="7398"/>
                  <a:pt x="8034" y="7622"/>
                </a:cubicBezTo>
                <a:cubicBezTo>
                  <a:pt x="8277" y="7846"/>
                  <a:pt x="8604" y="7953"/>
                  <a:pt x="8931" y="7915"/>
                </a:cubicBezTo>
                <a:lnTo>
                  <a:pt x="9364" y="7873"/>
                </a:lnTo>
                <a:cubicBezTo>
                  <a:pt x="10044" y="7793"/>
                  <a:pt x="10565" y="7227"/>
                  <a:pt x="10590" y="6539"/>
                </a:cubicBezTo>
                <a:lnTo>
                  <a:pt x="10730" y="2686"/>
                </a:lnTo>
                <a:close/>
                <a:moveTo>
                  <a:pt x="14484" y="8569"/>
                </a:moveTo>
                <a:cubicBezTo>
                  <a:pt x="14480" y="8755"/>
                  <a:pt x="14326" y="8903"/>
                  <a:pt x="14140" y="8900"/>
                </a:cubicBezTo>
                <a:lnTo>
                  <a:pt x="13726" y="8892"/>
                </a:lnTo>
                <a:cubicBezTo>
                  <a:pt x="13639" y="8890"/>
                  <a:pt x="13556" y="8854"/>
                  <a:pt x="13496" y="8792"/>
                </a:cubicBezTo>
                <a:cubicBezTo>
                  <a:pt x="13436" y="8729"/>
                  <a:pt x="13403" y="8645"/>
                  <a:pt x="13404" y="8558"/>
                </a:cubicBezTo>
                <a:lnTo>
                  <a:pt x="13510" y="2941"/>
                </a:lnTo>
                <a:cubicBezTo>
                  <a:pt x="13513" y="2795"/>
                  <a:pt x="13573" y="2656"/>
                  <a:pt x="13678" y="2555"/>
                </a:cubicBezTo>
                <a:cubicBezTo>
                  <a:pt x="13783" y="2454"/>
                  <a:pt x="13924" y="2399"/>
                  <a:pt x="14070" y="2402"/>
                </a:cubicBezTo>
                <a:lnTo>
                  <a:pt x="17529" y="2467"/>
                </a:lnTo>
                <a:cubicBezTo>
                  <a:pt x="18098" y="2478"/>
                  <a:pt x="18551" y="2948"/>
                  <a:pt x="18540" y="3517"/>
                </a:cubicBezTo>
                <a:lnTo>
                  <a:pt x="18446" y="8547"/>
                </a:lnTo>
                <a:cubicBezTo>
                  <a:pt x="18441" y="8781"/>
                  <a:pt x="18243" y="8967"/>
                  <a:pt x="18004" y="8963"/>
                </a:cubicBezTo>
                <a:lnTo>
                  <a:pt x="17744" y="8958"/>
                </a:lnTo>
                <a:cubicBezTo>
                  <a:pt x="17558" y="8954"/>
                  <a:pt x="17409" y="8805"/>
                  <a:pt x="17413" y="8624"/>
                </a:cubicBezTo>
                <a:lnTo>
                  <a:pt x="17492" y="4423"/>
                </a:lnTo>
                <a:cubicBezTo>
                  <a:pt x="17498" y="4090"/>
                  <a:pt x="17359" y="3771"/>
                  <a:pt x="17111" y="3550"/>
                </a:cubicBezTo>
                <a:cubicBezTo>
                  <a:pt x="16864" y="3328"/>
                  <a:pt x="16532" y="3227"/>
                  <a:pt x="16203" y="3271"/>
                </a:cubicBezTo>
                <a:lnTo>
                  <a:pt x="15768" y="3321"/>
                </a:lnTo>
                <a:cubicBezTo>
                  <a:pt x="15084" y="3413"/>
                  <a:pt x="14570" y="3993"/>
                  <a:pt x="14557" y="4686"/>
                </a:cubicBezTo>
                <a:lnTo>
                  <a:pt x="14484" y="8569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54" name="bf-47"/>
          <p:cNvSpPr/>
          <p:nvPr/>
        </p:nvSpPr>
        <p:spPr>
          <a:xfrm>
            <a:off x="3175142" y="4477185"/>
            <a:ext cx="137816" cy="85667"/>
          </a:xfrm>
          <a:custGeom>
            <a:avLst/>
            <a:gdLst/>
            <a:ahLst/>
            <a:cxnLst/>
            <a:rect l="0" t="0" r="r" b="b"/>
            <a:pathLst>
              <a:path w="14469" h="8994" stroke="1" extrusionOk="0">
                <a:moveTo>
                  <a:pt x="4110" y="151"/>
                </a:moveTo>
                <a:lnTo>
                  <a:pt x="4589" y="13"/>
                </a:lnTo>
                <a:cubicBezTo>
                  <a:pt x="4703" y="-18"/>
                  <a:pt x="4825" y="7"/>
                  <a:pt x="4919" y="80"/>
                </a:cubicBezTo>
                <a:cubicBezTo>
                  <a:pt x="5012" y="152"/>
                  <a:pt x="5067" y="265"/>
                  <a:pt x="5066" y="383"/>
                </a:cubicBezTo>
                <a:lnTo>
                  <a:pt x="5042" y="7363"/>
                </a:lnTo>
                <a:cubicBezTo>
                  <a:pt x="5041" y="7694"/>
                  <a:pt x="4906" y="8008"/>
                  <a:pt x="4670" y="8230"/>
                </a:cubicBezTo>
                <a:quadBezTo>
                  <a:pt x="3500" y="9352"/>
                  <a:pt x="1108" y="8826"/>
                </a:quadBezTo>
                <a:cubicBezTo>
                  <a:pt x="789" y="8751"/>
                  <a:pt x="537" y="8509"/>
                  <a:pt x="452" y="8195"/>
                </a:cubicBezTo>
                <a:lnTo>
                  <a:pt x="19" y="6618"/>
                </a:lnTo>
                <a:cubicBezTo>
                  <a:pt x="-26" y="6452"/>
                  <a:pt x="9" y="6274"/>
                  <a:pt x="113" y="6138"/>
                </a:cubicBezTo>
                <a:cubicBezTo>
                  <a:pt x="218" y="6001"/>
                  <a:pt x="379" y="5921"/>
                  <a:pt x="550" y="5922"/>
                </a:cubicBezTo>
                <a:lnTo>
                  <a:pt x="879" y="5923"/>
                </a:lnTo>
                <a:cubicBezTo>
                  <a:pt x="1113" y="5924"/>
                  <a:pt x="1306" y="6109"/>
                  <a:pt x="1316" y="6343"/>
                </a:cubicBezTo>
                <a:quadBezTo>
                  <a:pt x="1333" y="7161"/>
                  <a:pt x="1343" y="7181"/>
                </a:quadBezTo>
                <a:cubicBezTo>
                  <a:pt x="1500" y="7764"/>
                  <a:pt x="2062" y="8142"/>
                  <a:pt x="2661" y="8069"/>
                </a:cubicBezTo>
                <a:cubicBezTo>
                  <a:pt x="3260" y="7996"/>
                  <a:pt x="3715" y="7494"/>
                  <a:pt x="3727" y="6890"/>
                </a:cubicBezTo>
                <a:lnTo>
                  <a:pt x="3870" y="449"/>
                </a:lnTo>
                <a:cubicBezTo>
                  <a:pt x="3876" y="307"/>
                  <a:pt x="3974" y="186"/>
                  <a:pt x="4110" y="151"/>
                </a:cubicBezTo>
                <a:close/>
                <a:moveTo>
                  <a:pt x="14469" y="8513"/>
                </a:moveTo>
                <a:cubicBezTo>
                  <a:pt x="14469" y="8685"/>
                  <a:pt x="14331" y="8824"/>
                  <a:pt x="14159" y="8824"/>
                </a:cubicBezTo>
                <a:lnTo>
                  <a:pt x="13779" y="8825"/>
                </a:lnTo>
                <a:cubicBezTo>
                  <a:pt x="13697" y="8825"/>
                  <a:pt x="13618" y="8792"/>
                  <a:pt x="13560" y="8734"/>
                </a:cubicBezTo>
                <a:cubicBezTo>
                  <a:pt x="13502" y="8676"/>
                  <a:pt x="13469" y="8597"/>
                  <a:pt x="13469" y="8515"/>
                </a:cubicBezTo>
                <a:lnTo>
                  <a:pt x="13455" y="355"/>
                </a:lnTo>
                <a:cubicBezTo>
                  <a:pt x="13454" y="184"/>
                  <a:pt x="13593" y="45"/>
                  <a:pt x="13764" y="45"/>
                </a:cubicBezTo>
                <a:lnTo>
                  <a:pt x="14144" y="44"/>
                </a:lnTo>
                <a:cubicBezTo>
                  <a:pt x="14226" y="44"/>
                  <a:pt x="14305" y="76"/>
                  <a:pt x="14363" y="134"/>
                </a:cubicBezTo>
                <a:cubicBezTo>
                  <a:pt x="14422" y="192"/>
                  <a:pt x="14455" y="271"/>
                  <a:pt x="14455" y="353"/>
                </a:cubicBezTo>
                <a:lnTo>
                  <a:pt x="14469" y="8513"/>
                </a:lnTo>
                <a:close/>
                <a:moveTo>
                  <a:pt x="10749" y="2698"/>
                </a:moveTo>
                <a:cubicBezTo>
                  <a:pt x="10755" y="2514"/>
                  <a:pt x="10910" y="2370"/>
                  <a:pt x="11094" y="2377"/>
                </a:cubicBezTo>
                <a:lnTo>
                  <a:pt x="11504" y="2392"/>
                </a:lnTo>
                <a:cubicBezTo>
                  <a:pt x="11590" y="2395"/>
                  <a:pt x="11672" y="2432"/>
                  <a:pt x="11730" y="2495"/>
                </a:cubicBezTo>
                <a:cubicBezTo>
                  <a:pt x="11789" y="2558"/>
                  <a:pt x="11820" y="2641"/>
                  <a:pt x="11817" y="2727"/>
                </a:cubicBezTo>
                <a:lnTo>
                  <a:pt x="11615" y="8286"/>
                </a:lnTo>
                <a:cubicBezTo>
                  <a:pt x="11610" y="8430"/>
                  <a:pt x="11548" y="8566"/>
                  <a:pt x="11442" y="8665"/>
                </a:cubicBezTo>
                <a:cubicBezTo>
                  <a:pt x="11336" y="8763"/>
                  <a:pt x="11196" y="8815"/>
                  <a:pt x="11052" y="8810"/>
                </a:cubicBezTo>
                <a:lnTo>
                  <a:pt x="7629" y="8686"/>
                </a:lnTo>
                <a:cubicBezTo>
                  <a:pt x="7358" y="8676"/>
                  <a:pt x="7103" y="8559"/>
                  <a:pt x="6918" y="8361"/>
                </a:cubicBezTo>
                <a:cubicBezTo>
                  <a:pt x="6734" y="8163"/>
                  <a:pt x="6636" y="7899"/>
                  <a:pt x="6646" y="7629"/>
                </a:cubicBezTo>
                <a:lnTo>
                  <a:pt x="6826" y="2651"/>
                </a:lnTo>
                <a:cubicBezTo>
                  <a:pt x="6835" y="2420"/>
                  <a:pt x="7034" y="2239"/>
                  <a:pt x="7271" y="2247"/>
                </a:cubicBezTo>
                <a:lnTo>
                  <a:pt x="7528" y="2257"/>
                </a:lnTo>
                <a:cubicBezTo>
                  <a:pt x="7712" y="2264"/>
                  <a:pt x="7857" y="2414"/>
                  <a:pt x="7850" y="2593"/>
                </a:cubicBezTo>
                <a:lnTo>
                  <a:pt x="7699" y="6750"/>
                </a:lnTo>
                <a:cubicBezTo>
                  <a:pt x="7687" y="7080"/>
                  <a:pt x="7819" y="7398"/>
                  <a:pt x="8061" y="7621"/>
                </a:cubicBezTo>
                <a:cubicBezTo>
                  <a:pt x="8302" y="7845"/>
                  <a:pt x="8629" y="7951"/>
                  <a:pt x="8955" y="7913"/>
                </a:cubicBezTo>
                <a:lnTo>
                  <a:pt x="9387" y="7871"/>
                </a:lnTo>
                <a:cubicBezTo>
                  <a:pt x="10065" y="7791"/>
                  <a:pt x="10584" y="7227"/>
                  <a:pt x="10609" y="6541"/>
                </a:cubicBezTo>
                <a:lnTo>
                  <a:pt x="10749" y="2698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55" name="bf-44"/>
          <p:cNvSpPr/>
          <p:nvPr/>
        </p:nvSpPr>
        <p:spPr>
          <a:xfrm>
            <a:off x="3529182" y="4476307"/>
            <a:ext cx="578206" cy="110390"/>
          </a:xfrm>
          <a:custGeom>
            <a:avLst/>
            <a:gdLst/>
            <a:ahLst/>
            <a:cxnLst/>
            <a:rect l="0" t="0" r="r" b="b"/>
            <a:pathLst>
              <a:path w="60704" h="11590" stroke="1" extrusionOk="0">
                <a:moveTo>
                  <a:pt x="3768" y="6306"/>
                </a:moveTo>
                <a:quadBezTo>
                  <a:pt x="3029" y="6301"/>
                  <a:pt x="2620" y="6298"/>
                </a:quadBezTo>
                <a:cubicBezTo>
                  <a:pt x="2282" y="6298"/>
                  <a:pt x="1981" y="6505"/>
                  <a:pt x="1863" y="6818"/>
                </a:cubicBezTo>
                <a:lnTo>
                  <a:pt x="1179" y="8621"/>
                </a:lnTo>
                <a:cubicBezTo>
                  <a:pt x="1103" y="8806"/>
                  <a:pt x="919" y="8925"/>
                  <a:pt x="716" y="8922"/>
                </a:cubicBezTo>
                <a:lnTo>
                  <a:pt x="351" y="8916"/>
                </a:lnTo>
                <a:cubicBezTo>
                  <a:pt x="236" y="8914"/>
                  <a:pt x="128" y="8857"/>
                  <a:pt x="62" y="8763"/>
                </a:cubicBezTo>
                <a:cubicBezTo>
                  <a:pt x="-3" y="8669"/>
                  <a:pt x="-18" y="8549"/>
                  <a:pt x="22" y="8443"/>
                </a:cubicBezTo>
                <a:lnTo>
                  <a:pt x="2884" y="662"/>
                </a:lnTo>
                <a:cubicBezTo>
                  <a:pt x="3027" y="274"/>
                  <a:pt x="3400" y="18"/>
                  <a:pt x="3815" y="24"/>
                </a:cubicBezTo>
                <a:cubicBezTo>
                  <a:pt x="4229" y="24"/>
                  <a:pt x="4598" y="286"/>
                  <a:pt x="4735" y="677"/>
                </a:cubicBezTo>
                <a:lnTo>
                  <a:pt x="7474" y="8502"/>
                </a:lnTo>
                <a:cubicBezTo>
                  <a:pt x="7512" y="8609"/>
                  <a:pt x="7495" y="8728"/>
                  <a:pt x="7428" y="8821"/>
                </a:cubicBezTo>
                <a:cubicBezTo>
                  <a:pt x="7361" y="8914"/>
                  <a:pt x="7253" y="8970"/>
                  <a:pt x="7137" y="8970"/>
                </a:cubicBezTo>
                <a:lnTo>
                  <a:pt x="6773" y="8970"/>
                </a:lnTo>
                <a:cubicBezTo>
                  <a:pt x="6569" y="8970"/>
                  <a:pt x="6388" y="8848"/>
                  <a:pt x="6314" y="8662"/>
                </a:cubicBezTo>
                <a:lnTo>
                  <a:pt x="5658" y="6848"/>
                </a:lnTo>
                <a:cubicBezTo>
                  <a:pt x="5546" y="6533"/>
                  <a:pt x="5248" y="6321"/>
                  <a:pt x="4910" y="6316"/>
                </a:cubicBezTo>
                <a:quadBezTo>
                  <a:pt x="4501" y="6312"/>
                  <a:pt x="3768" y="6306"/>
                </a:quadBezTo>
                <a:close/>
                <a:moveTo>
                  <a:pt x="40322" y="6536"/>
                </a:moveTo>
                <a:cubicBezTo>
                  <a:pt x="40311" y="6388"/>
                  <a:pt x="40373" y="6244"/>
                  <a:pt x="40489" y="6151"/>
                </a:cubicBezTo>
                <a:cubicBezTo>
                  <a:pt x="40604" y="6057"/>
                  <a:pt x="40759" y="6025"/>
                  <a:pt x="40902" y="6066"/>
                </a:cubicBezTo>
                <a:lnTo>
                  <a:pt x="41292" y="6176"/>
                </a:lnTo>
                <a:cubicBezTo>
                  <a:pt x="41447" y="6220"/>
                  <a:pt x="41569" y="6345"/>
                  <a:pt x="41612" y="6506"/>
                </a:cubicBezTo>
                <a:quadBezTo>
                  <a:pt x="41822" y="7216"/>
                  <a:pt x="42062" y="7596"/>
                </a:quadBezTo>
                <a:quadBezTo>
                  <a:pt x="42372" y="8076"/>
                  <a:pt x="42982" y="8146"/>
                </a:quadBezTo>
                <a:quadBezTo>
                  <a:pt x="44932" y="8366"/>
                  <a:pt x="45652" y="7376"/>
                </a:quadBezTo>
                <a:cubicBezTo>
                  <a:pt x="45919" y="7007"/>
                  <a:pt x="45961" y="6523"/>
                  <a:pt x="45763" y="6081"/>
                </a:cubicBezTo>
                <a:cubicBezTo>
                  <a:pt x="45566" y="5638"/>
                  <a:pt x="45155" y="5293"/>
                  <a:pt x="44662" y="5156"/>
                </a:cubicBezTo>
                <a:quadBezTo>
                  <a:pt x="43162" y="4746"/>
                  <a:pt x="41592" y="4306"/>
                </a:quadBezTo>
                <a:cubicBezTo>
                  <a:pt x="41264" y="4218"/>
                  <a:pt x="40991" y="3979"/>
                  <a:pt x="40852" y="3656"/>
                </a:cubicBezTo>
                <a:cubicBezTo>
                  <a:pt x="39052" y="-614"/>
                  <a:pt x="46692" y="-1184"/>
                  <a:pt x="46882" y="2156"/>
                </a:cubicBezTo>
                <a:cubicBezTo>
                  <a:pt x="46897" y="2399"/>
                  <a:pt x="46741" y="2620"/>
                  <a:pt x="46508" y="2687"/>
                </a:cubicBezTo>
                <a:cubicBezTo>
                  <a:pt x="46275" y="2754"/>
                  <a:pt x="46027" y="2650"/>
                  <a:pt x="45912" y="2436"/>
                </a:cubicBezTo>
                <a:quadBezTo>
                  <a:pt x="44972" y="666"/>
                  <a:pt x="42702" y="1156"/>
                </a:quadBezTo>
                <a:cubicBezTo>
                  <a:pt x="42203" y="1264"/>
                  <a:pt x="41840" y="1697"/>
                  <a:pt x="41821" y="2207"/>
                </a:cubicBezTo>
                <a:cubicBezTo>
                  <a:pt x="41802" y="2717"/>
                  <a:pt x="42132" y="3174"/>
                  <a:pt x="42622" y="3316"/>
                </a:cubicBezTo>
                <a:lnTo>
                  <a:pt x="45892" y="4256"/>
                </a:lnTo>
                <a:cubicBezTo>
                  <a:pt x="46239" y="4359"/>
                  <a:pt x="46529" y="4589"/>
                  <a:pt x="46702" y="4896"/>
                </a:cubicBezTo>
                <a:cubicBezTo>
                  <a:pt x="49342" y="9696"/>
                  <a:pt x="40692" y="10926"/>
                  <a:pt x="40322" y="6536"/>
                </a:cubicBezTo>
                <a:close/>
                <a:moveTo>
                  <a:pt x="4112" y="2156"/>
                </a:moveTo>
                <a:lnTo>
                  <a:pt x="4772" y="4546"/>
                </a:lnTo>
                <a:cubicBezTo>
                  <a:pt x="4815" y="4701"/>
                  <a:pt x="4784" y="4866"/>
                  <a:pt x="4688" y="4994"/>
                </a:cubicBezTo>
                <a:cubicBezTo>
                  <a:pt x="4591" y="5122"/>
                  <a:pt x="4441" y="5196"/>
                  <a:pt x="4282" y="5196"/>
                </a:cubicBezTo>
                <a:lnTo>
                  <a:pt x="2742" y="5196"/>
                </a:lnTo>
                <a:cubicBezTo>
                  <a:pt x="2621" y="5196"/>
                  <a:pt x="2509" y="5132"/>
                  <a:pt x="2447" y="5028"/>
                </a:cubicBezTo>
                <a:cubicBezTo>
                  <a:pt x="2386" y="4923"/>
                  <a:pt x="2384" y="4793"/>
                  <a:pt x="2442" y="4686"/>
                </a:cubicBezTo>
                <a:lnTo>
                  <a:pt x="3842" y="2116"/>
                </a:lnTo>
                <a:cubicBezTo>
                  <a:pt x="3870" y="2064"/>
                  <a:pt x="3927" y="2036"/>
                  <a:pt x="3987" y="2044"/>
                </a:cubicBezTo>
                <a:cubicBezTo>
                  <a:pt x="4046" y="2053"/>
                  <a:pt x="4096" y="2098"/>
                  <a:pt x="4112" y="2156"/>
                </a:cubicBezTo>
                <a:close/>
                <a:moveTo>
                  <a:pt x="53093" y="7037"/>
                </a:moveTo>
                <a:cubicBezTo>
                  <a:pt x="53398" y="6959"/>
                  <a:pt x="53714" y="7116"/>
                  <a:pt x="53838" y="7406"/>
                </a:cubicBezTo>
                <a:cubicBezTo>
                  <a:pt x="53962" y="7695"/>
                  <a:pt x="53856" y="8032"/>
                  <a:pt x="53589" y="8200"/>
                </a:cubicBezTo>
                <a:cubicBezTo>
                  <a:pt x="47145" y="12252"/>
                  <a:pt x="46072" y="1435"/>
                  <a:pt x="52056" y="2351"/>
                </a:cubicBezTo>
                <a:cubicBezTo>
                  <a:pt x="52797" y="2468"/>
                  <a:pt x="53404" y="3001"/>
                  <a:pt x="53616" y="3719"/>
                </a:cubicBezTo>
                <a:lnTo>
                  <a:pt x="54026" y="5143"/>
                </a:lnTo>
                <a:cubicBezTo>
                  <a:pt x="54086" y="5347"/>
                  <a:pt x="54048" y="5566"/>
                  <a:pt x="53923" y="5737"/>
                </a:cubicBezTo>
                <a:cubicBezTo>
                  <a:pt x="53797" y="5908"/>
                  <a:pt x="53600" y="6009"/>
                  <a:pt x="53388" y="6012"/>
                </a:cubicBezTo>
                <a:lnTo>
                  <a:pt x="49948" y="6061"/>
                </a:lnTo>
                <a:cubicBezTo>
                  <a:pt x="49764" y="6064"/>
                  <a:pt x="49592" y="6156"/>
                  <a:pt x="49487" y="6308"/>
                </a:cubicBezTo>
                <a:cubicBezTo>
                  <a:pt x="49382" y="6460"/>
                  <a:pt x="49357" y="6654"/>
                  <a:pt x="49419" y="6829"/>
                </a:cubicBezTo>
                <a:cubicBezTo>
                  <a:pt x="49960" y="8282"/>
                  <a:pt x="51294" y="8583"/>
                  <a:pt x="52431" y="7596"/>
                </a:cubicBezTo>
                <a:quadBezTo>
                  <a:pt x="53073" y="7037"/>
                  <a:pt x="53093" y="7037"/>
                </a:quadBezTo>
                <a:close/>
                <a:moveTo>
                  <a:pt x="56733" y="8744"/>
                </a:moveTo>
                <a:cubicBezTo>
                  <a:pt x="56603" y="8692"/>
                  <a:pt x="56455" y="8709"/>
                  <a:pt x="56340" y="8789"/>
                </a:cubicBezTo>
                <a:cubicBezTo>
                  <a:pt x="56225" y="8869"/>
                  <a:pt x="56157" y="9001"/>
                  <a:pt x="56160" y="9141"/>
                </a:cubicBezTo>
                <a:lnTo>
                  <a:pt x="56196" y="11125"/>
                </a:lnTo>
                <a:cubicBezTo>
                  <a:pt x="56198" y="11243"/>
                  <a:pt x="56154" y="11357"/>
                  <a:pt x="56074" y="11442"/>
                </a:cubicBezTo>
                <a:cubicBezTo>
                  <a:pt x="55994" y="11526"/>
                  <a:pt x="55884" y="11575"/>
                  <a:pt x="55768" y="11577"/>
                </a:cubicBezTo>
                <a:lnTo>
                  <a:pt x="55469" y="11583"/>
                </a:lnTo>
                <a:cubicBezTo>
                  <a:pt x="55292" y="11586"/>
                  <a:pt x="55147" y="11446"/>
                  <a:pt x="55144" y="11269"/>
                </a:cubicBezTo>
                <a:lnTo>
                  <a:pt x="54990" y="2824"/>
                </a:lnTo>
                <a:cubicBezTo>
                  <a:pt x="54988" y="2712"/>
                  <a:pt x="55042" y="2606"/>
                  <a:pt x="55135" y="2542"/>
                </a:cubicBezTo>
                <a:cubicBezTo>
                  <a:pt x="55227" y="2478"/>
                  <a:pt x="55345" y="2465"/>
                  <a:pt x="55449" y="2506"/>
                </a:cubicBezTo>
                <a:quadBezTo>
                  <a:pt x="55927" y="2691"/>
                  <a:pt x="58019" y="2295"/>
                </a:quadBezTo>
                <a:cubicBezTo>
                  <a:pt x="61704" y="1609"/>
                  <a:pt x="61888" y="10731"/>
                  <a:pt x="56733" y="8744"/>
                </a:cubicBezTo>
                <a:close/>
                <a:moveTo>
                  <a:pt x="12579" y="2736"/>
                </a:moveTo>
                <a:cubicBezTo>
                  <a:pt x="12584" y="2548"/>
                  <a:pt x="12739" y="2400"/>
                  <a:pt x="12927" y="2405"/>
                </a:cubicBezTo>
                <a:lnTo>
                  <a:pt x="13344" y="2415"/>
                </a:lnTo>
                <a:cubicBezTo>
                  <a:pt x="13431" y="2417"/>
                  <a:pt x="13514" y="2454"/>
                  <a:pt x="13574" y="2517"/>
                </a:cubicBezTo>
                <a:cubicBezTo>
                  <a:pt x="13634" y="2581"/>
                  <a:pt x="13667" y="2665"/>
                  <a:pt x="13665" y="2753"/>
                </a:cubicBezTo>
                <a:lnTo>
                  <a:pt x="13525" y="8404"/>
                </a:lnTo>
                <a:cubicBezTo>
                  <a:pt x="13522" y="8551"/>
                  <a:pt x="13460" y="8690"/>
                  <a:pt x="13354" y="8791"/>
                </a:cubicBezTo>
                <a:cubicBezTo>
                  <a:pt x="13248" y="8892"/>
                  <a:pt x="13106" y="8946"/>
                  <a:pt x="12959" y="8943"/>
                </a:cubicBezTo>
                <a:lnTo>
                  <a:pt x="9479" y="8857"/>
                </a:lnTo>
                <a:cubicBezTo>
                  <a:pt x="8906" y="8843"/>
                  <a:pt x="8454" y="8367"/>
                  <a:pt x="8468" y="7794"/>
                </a:cubicBezTo>
                <a:lnTo>
                  <a:pt x="8593" y="2734"/>
                </a:lnTo>
                <a:cubicBezTo>
                  <a:pt x="8596" y="2621"/>
                  <a:pt x="8644" y="2514"/>
                  <a:pt x="8728" y="2436"/>
                </a:cubicBezTo>
                <a:cubicBezTo>
                  <a:pt x="8812" y="2358"/>
                  <a:pt x="8924" y="2316"/>
                  <a:pt x="9039" y="2318"/>
                </a:cubicBezTo>
                <a:lnTo>
                  <a:pt x="9301" y="2325"/>
                </a:lnTo>
                <a:cubicBezTo>
                  <a:pt x="9489" y="2329"/>
                  <a:pt x="9637" y="2481"/>
                  <a:pt x="9632" y="2663"/>
                </a:cubicBezTo>
                <a:lnTo>
                  <a:pt x="9528" y="6889"/>
                </a:lnTo>
                <a:cubicBezTo>
                  <a:pt x="9520" y="7224"/>
                  <a:pt x="9658" y="7546"/>
                  <a:pt x="9906" y="7770"/>
                </a:cubicBezTo>
                <a:cubicBezTo>
                  <a:pt x="10154" y="7994"/>
                  <a:pt x="10487" y="8099"/>
                  <a:pt x="10818" y="8056"/>
                </a:cubicBezTo>
                <a:lnTo>
                  <a:pt x="11256" y="8008"/>
                </a:lnTo>
                <a:cubicBezTo>
                  <a:pt x="11944" y="7919"/>
                  <a:pt x="12465" y="7339"/>
                  <a:pt x="12483" y="6642"/>
                </a:cubicBezTo>
                <a:lnTo>
                  <a:pt x="12579" y="2736"/>
                </a:lnTo>
                <a:close/>
                <a:moveTo>
                  <a:pt x="20302" y="2926"/>
                </a:moveTo>
                <a:quadBezTo>
                  <a:pt x="20482" y="5266"/>
                  <a:pt x="20292" y="8796"/>
                </a:quadBezTo>
                <a:quadBezTo>
                  <a:pt x="20162" y="11096"/>
                  <a:pt x="18522" y="11496"/>
                </a:quadBezTo>
                <a:quadBezTo>
                  <a:pt x="16892" y="11896"/>
                  <a:pt x="15082" y="10576"/>
                </a:quadBezTo>
                <a:cubicBezTo>
                  <a:pt x="15060" y="10559"/>
                  <a:pt x="15055" y="10525"/>
                  <a:pt x="15072" y="10496"/>
                </a:cubicBezTo>
                <a:lnTo>
                  <a:pt x="15462" y="9776"/>
                </a:lnTo>
                <a:cubicBezTo>
                  <a:pt x="15488" y="9730"/>
                  <a:pt x="15536" y="9700"/>
                  <a:pt x="15589" y="9698"/>
                </a:cubicBezTo>
                <a:cubicBezTo>
                  <a:pt x="15642" y="9696"/>
                  <a:pt x="15693" y="9722"/>
                  <a:pt x="15722" y="9766"/>
                </a:cubicBezTo>
                <a:cubicBezTo>
                  <a:pt x="16662" y="11106"/>
                  <a:pt x="18882" y="11036"/>
                  <a:pt x="19332" y="9196"/>
                </a:cubicBezTo>
                <a:cubicBezTo>
                  <a:pt x="19367" y="9055"/>
                  <a:pt x="19321" y="8905"/>
                  <a:pt x="19211" y="8808"/>
                </a:cubicBezTo>
                <a:cubicBezTo>
                  <a:pt x="19102" y="8712"/>
                  <a:pt x="18948" y="8684"/>
                  <a:pt x="18812" y="8736"/>
                </a:cubicBezTo>
                <a:quadBezTo>
                  <a:pt x="17652" y="9186"/>
                  <a:pt x="16302" y="8696"/>
                </a:quadBezTo>
                <a:cubicBezTo>
                  <a:pt x="14212" y="7956"/>
                  <a:pt x="14892" y="4946"/>
                  <a:pt x="15522" y="3366"/>
                </a:cubicBezTo>
                <a:cubicBezTo>
                  <a:pt x="15859" y="2528"/>
                  <a:pt x="16769" y="2073"/>
                  <a:pt x="17642" y="2306"/>
                </a:cubicBezTo>
                <a:quadBezTo>
                  <a:pt x="18602" y="2576"/>
                  <a:pt x="19602" y="2386"/>
                </a:quadBezTo>
                <a:cubicBezTo>
                  <a:pt x="19769" y="2358"/>
                  <a:pt x="19940" y="2401"/>
                  <a:pt x="20073" y="2503"/>
                </a:cubicBezTo>
                <a:cubicBezTo>
                  <a:pt x="20206" y="2606"/>
                  <a:pt x="20289" y="2760"/>
                  <a:pt x="20302" y="2926"/>
                </a:cubicBezTo>
                <a:close/>
                <a:moveTo>
                  <a:pt x="17637" y="3327"/>
                </a:moveTo>
                <a:cubicBezTo>
                  <a:pt x="18548" y="3336"/>
                  <a:pt x="19276" y="4405"/>
                  <a:pt x="19262" y="5714"/>
                </a:cubicBezTo>
                <a:cubicBezTo>
                  <a:pt x="19248" y="7023"/>
                  <a:pt x="18499" y="8076"/>
                  <a:pt x="17587" y="8066"/>
                </a:cubicBezTo>
                <a:cubicBezTo>
                  <a:pt x="16676" y="8057"/>
                  <a:pt x="15949" y="6988"/>
                  <a:pt x="15962" y="5679"/>
                </a:cubicBezTo>
                <a:cubicBezTo>
                  <a:pt x="15976" y="4370"/>
                  <a:pt x="16726" y="3317"/>
                  <a:pt x="17637" y="3327"/>
                </a:cubicBezTo>
                <a:close/>
                <a:moveTo>
                  <a:pt x="50949" y="3257"/>
                </a:moveTo>
                <a:quadBezTo>
                  <a:pt x="51802" y="3179"/>
                  <a:pt x="52567" y="4184"/>
                </a:quadBezTo>
                <a:cubicBezTo>
                  <a:pt x="52661" y="4306"/>
                  <a:pt x="52694" y="4465"/>
                  <a:pt x="52657" y="4615"/>
                </a:cubicBezTo>
                <a:cubicBezTo>
                  <a:pt x="52621" y="4765"/>
                  <a:pt x="52518" y="4890"/>
                  <a:pt x="52379" y="4956"/>
                </a:cubicBezTo>
                <a:quadBezTo>
                  <a:pt x="52238" y="5022"/>
                  <a:pt x="51121" y="5125"/>
                </a:quadBezTo>
                <a:quadBezTo>
                  <a:pt x="50004" y="5228"/>
                  <a:pt x="49853" y="5189"/>
                </a:quadBezTo>
                <a:cubicBezTo>
                  <a:pt x="49704" y="5150"/>
                  <a:pt x="49580" y="5045"/>
                  <a:pt x="49517" y="4904"/>
                </a:cubicBezTo>
                <a:cubicBezTo>
                  <a:pt x="49454" y="4764"/>
                  <a:pt x="49457" y="4602"/>
                  <a:pt x="49527" y="4464"/>
                </a:cubicBezTo>
                <a:quadBezTo>
                  <a:pt x="50095" y="3336"/>
                  <a:pt x="50949" y="3257"/>
                </a:quadBezTo>
                <a:close/>
                <a:moveTo>
                  <a:pt x="59382" y="6654"/>
                </a:moveTo>
                <a:cubicBezTo>
                  <a:pt x="59348" y="7427"/>
                  <a:pt x="58694" y="8025"/>
                  <a:pt x="57922" y="7992"/>
                </a:cubicBezTo>
                <a:lnTo>
                  <a:pt x="57582" y="7977"/>
                </a:lnTo>
                <a:cubicBezTo>
                  <a:pt x="56810" y="7943"/>
                  <a:pt x="56211" y="7290"/>
                  <a:pt x="56244" y="6517"/>
                </a:cubicBezTo>
                <a:lnTo>
                  <a:pt x="56323" y="4719"/>
                </a:lnTo>
                <a:cubicBezTo>
                  <a:pt x="56357" y="3946"/>
                  <a:pt x="57010" y="3348"/>
                  <a:pt x="57783" y="3381"/>
                </a:cubicBezTo>
                <a:lnTo>
                  <a:pt x="58122" y="3396"/>
                </a:lnTo>
                <a:cubicBezTo>
                  <a:pt x="58895" y="3430"/>
                  <a:pt x="59494" y="4083"/>
                  <a:pt x="59460" y="4856"/>
                </a:cubicBezTo>
                <a:lnTo>
                  <a:pt x="59382" y="6654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56" name="bf-46"/>
          <p:cNvSpPr/>
          <p:nvPr/>
        </p:nvSpPr>
        <p:spPr>
          <a:xfrm>
            <a:off x="4677872" y="4475715"/>
            <a:ext cx="194883" cy="88649"/>
          </a:xfrm>
          <a:custGeom>
            <a:avLst/>
            <a:gdLst/>
            <a:ahLst/>
            <a:cxnLst/>
            <a:rect l="0" t="0" r="r" b="b"/>
            <a:pathLst>
              <a:path w="20460" h="9307" stroke="1" extrusionOk="0">
                <a:moveTo>
                  <a:pt x="2972" y="4742"/>
                </a:moveTo>
                <a:quadBezTo>
                  <a:pt x="1738" y="2697"/>
                  <a:pt x="1623" y="2515"/>
                </a:quadBezTo>
                <a:cubicBezTo>
                  <a:pt x="1562" y="2419"/>
                  <a:pt x="1445" y="2375"/>
                  <a:pt x="1336" y="2407"/>
                </a:cubicBezTo>
                <a:cubicBezTo>
                  <a:pt x="1226" y="2438"/>
                  <a:pt x="1151" y="2539"/>
                  <a:pt x="1151" y="2653"/>
                </a:cubicBezTo>
                <a:lnTo>
                  <a:pt x="1135" y="8401"/>
                </a:lnTo>
                <a:cubicBezTo>
                  <a:pt x="1134" y="8508"/>
                  <a:pt x="1092" y="8610"/>
                  <a:pt x="1016" y="8686"/>
                </a:cubicBezTo>
                <a:cubicBezTo>
                  <a:pt x="940" y="8761"/>
                  <a:pt x="837" y="8803"/>
                  <a:pt x="730" y="8803"/>
                </a:cubicBezTo>
                <a:lnTo>
                  <a:pt x="411" y="8802"/>
                </a:lnTo>
                <a:cubicBezTo>
                  <a:pt x="302" y="8802"/>
                  <a:pt x="197" y="8758"/>
                  <a:pt x="120" y="8680"/>
                </a:cubicBezTo>
                <a:cubicBezTo>
                  <a:pt x="43" y="8603"/>
                  <a:pt x="0" y="8498"/>
                  <a:pt x="0" y="8388"/>
                </a:cubicBezTo>
                <a:lnTo>
                  <a:pt x="21" y="840"/>
                </a:lnTo>
                <a:cubicBezTo>
                  <a:pt x="22" y="474"/>
                  <a:pt x="259" y="150"/>
                  <a:pt x="608" y="40"/>
                </a:cubicBezTo>
                <a:cubicBezTo>
                  <a:pt x="956" y="-71"/>
                  <a:pt x="1335" y="56"/>
                  <a:pt x="1545" y="355"/>
                </a:cubicBezTo>
                <a:quadBezTo>
                  <a:pt x="1808" y="729"/>
                  <a:pt x="3938" y="4226"/>
                </a:quadBezTo>
                <a:quadBezTo>
                  <a:pt x="5192" y="6260"/>
                  <a:pt x="5306" y="6443"/>
                </a:quadBezTo>
                <a:cubicBezTo>
                  <a:pt x="5367" y="6539"/>
                  <a:pt x="5484" y="6583"/>
                  <a:pt x="5594" y="6551"/>
                </a:cubicBezTo>
                <a:cubicBezTo>
                  <a:pt x="5703" y="6519"/>
                  <a:pt x="5778" y="6419"/>
                  <a:pt x="5779" y="6305"/>
                </a:cubicBezTo>
                <a:lnTo>
                  <a:pt x="5795" y="557"/>
                </a:lnTo>
                <a:cubicBezTo>
                  <a:pt x="5795" y="450"/>
                  <a:pt x="5838" y="347"/>
                  <a:pt x="5914" y="272"/>
                </a:cubicBezTo>
                <a:cubicBezTo>
                  <a:pt x="5989" y="197"/>
                  <a:pt x="6092" y="154"/>
                  <a:pt x="6199" y="155"/>
                </a:cubicBezTo>
                <a:lnTo>
                  <a:pt x="6518" y="156"/>
                </a:lnTo>
                <a:cubicBezTo>
                  <a:pt x="6627" y="156"/>
                  <a:pt x="6732" y="200"/>
                  <a:pt x="6809" y="277"/>
                </a:cubicBezTo>
                <a:cubicBezTo>
                  <a:pt x="6886" y="355"/>
                  <a:pt x="6930" y="460"/>
                  <a:pt x="6929" y="569"/>
                </a:cubicBezTo>
                <a:lnTo>
                  <a:pt x="6908" y="8118"/>
                </a:lnTo>
                <a:cubicBezTo>
                  <a:pt x="6907" y="8484"/>
                  <a:pt x="6670" y="8807"/>
                  <a:pt x="6322" y="8918"/>
                </a:cubicBezTo>
                <a:cubicBezTo>
                  <a:pt x="5974" y="9029"/>
                  <a:pt x="5594" y="8901"/>
                  <a:pt x="5385" y="8603"/>
                </a:cubicBezTo>
                <a:quadBezTo>
                  <a:pt x="5121" y="8228"/>
                  <a:pt x="2972" y="4742"/>
                </a:quadBezTo>
                <a:close/>
                <a:moveTo>
                  <a:pt x="11307" y="2113"/>
                </a:moveTo>
                <a:cubicBezTo>
                  <a:pt x="12884" y="2193"/>
                  <a:pt x="14082" y="3868"/>
                  <a:pt x="13981" y="5853"/>
                </a:cubicBezTo>
                <a:cubicBezTo>
                  <a:pt x="13933" y="6807"/>
                  <a:pt x="13586" y="7706"/>
                  <a:pt x="13016" y="8353"/>
                </a:cubicBezTo>
                <a:cubicBezTo>
                  <a:pt x="12446" y="9000"/>
                  <a:pt x="11700" y="9342"/>
                  <a:pt x="10943" y="9304"/>
                </a:cubicBezTo>
                <a:cubicBezTo>
                  <a:pt x="10185" y="9266"/>
                  <a:pt x="9478" y="8850"/>
                  <a:pt x="8976" y="8149"/>
                </a:cubicBezTo>
                <a:cubicBezTo>
                  <a:pt x="8475" y="7447"/>
                  <a:pt x="8220" y="6517"/>
                  <a:pt x="8268" y="5564"/>
                </a:cubicBezTo>
                <a:cubicBezTo>
                  <a:pt x="8317" y="4610"/>
                  <a:pt x="8664" y="3711"/>
                  <a:pt x="9234" y="3064"/>
                </a:cubicBezTo>
                <a:cubicBezTo>
                  <a:pt x="9804" y="2417"/>
                  <a:pt x="10549" y="2075"/>
                  <a:pt x="11307" y="2113"/>
                </a:cubicBezTo>
                <a:close/>
                <a:moveTo>
                  <a:pt x="17495" y="9140"/>
                </a:moveTo>
                <a:cubicBezTo>
                  <a:pt x="17170" y="9149"/>
                  <a:pt x="16876" y="8944"/>
                  <a:pt x="16773" y="8635"/>
                </a:cubicBezTo>
                <a:lnTo>
                  <a:pt x="14835" y="2825"/>
                </a:lnTo>
                <a:cubicBezTo>
                  <a:pt x="14801" y="2723"/>
                  <a:pt x="14818" y="2611"/>
                  <a:pt x="14882" y="2525"/>
                </a:cubicBezTo>
                <a:cubicBezTo>
                  <a:pt x="14946" y="2438"/>
                  <a:pt x="15048" y="2388"/>
                  <a:pt x="15156" y="2392"/>
                </a:cubicBezTo>
                <a:lnTo>
                  <a:pt x="15714" y="2408"/>
                </a:lnTo>
                <a:cubicBezTo>
                  <a:pt x="15805" y="2411"/>
                  <a:pt x="15882" y="2471"/>
                  <a:pt x="15902" y="2555"/>
                </a:cubicBezTo>
                <a:quadBezTo>
                  <a:pt x="16624" y="5252"/>
                  <a:pt x="17570" y="7272"/>
                </a:quadBezTo>
                <a:quadBezTo>
                  <a:pt x="18541" y="5296"/>
                  <a:pt x="19384" y="2634"/>
                </a:quadBezTo>
                <a:cubicBezTo>
                  <a:pt x="19408" y="2551"/>
                  <a:pt x="19487" y="2494"/>
                  <a:pt x="19578" y="2495"/>
                </a:cubicBezTo>
                <a:lnTo>
                  <a:pt x="20137" y="2504"/>
                </a:lnTo>
                <a:cubicBezTo>
                  <a:pt x="20244" y="2506"/>
                  <a:pt x="20344" y="2560"/>
                  <a:pt x="20404" y="2650"/>
                </a:cubicBezTo>
                <a:cubicBezTo>
                  <a:pt x="20464" y="2739"/>
                  <a:pt x="20477" y="2852"/>
                  <a:pt x="20438" y="2952"/>
                </a:cubicBezTo>
                <a:lnTo>
                  <a:pt x="18239" y="8669"/>
                </a:lnTo>
                <a:cubicBezTo>
                  <a:pt x="18122" y="8973"/>
                  <a:pt x="17820" y="9164"/>
                  <a:pt x="17495" y="9140"/>
                </a:cubicBezTo>
                <a:close/>
                <a:moveTo>
                  <a:pt x="11270" y="3190"/>
                </a:moveTo>
                <a:cubicBezTo>
                  <a:pt x="11744" y="3208"/>
                  <a:pt x="12189" y="3497"/>
                  <a:pt x="12507" y="3995"/>
                </a:cubicBezTo>
                <a:cubicBezTo>
                  <a:pt x="12824" y="4493"/>
                  <a:pt x="12989" y="5158"/>
                  <a:pt x="12964" y="5844"/>
                </a:cubicBezTo>
                <a:cubicBezTo>
                  <a:pt x="12911" y="7274"/>
                  <a:pt x="12068" y="8403"/>
                  <a:pt x="11080" y="8367"/>
                </a:cubicBezTo>
                <a:cubicBezTo>
                  <a:pt x="10605" y="8350"/>
                  <a:pt x="10160" y="8060"/>
                  <a:pt x="9843" y="7562"/>
                </a:cubicBezTo>
                <a:cubicBezTo>
                  <a:pt x="9525" y="7065"/>
                  <a:pt x="9361" y="6399"/>
                  <a:pt x="9386" y="5713"/>
                </a:cubicBezTo>
                <a:cubicBezTo>
                  <a:pt x="9411" y="5027"/>
                  <a:pt x="9624" y="4375"/>
                  <a:pt x="9977" y="3902"/>
                </a:cubicBezTo>
                <a:cubicBezTo>
                  <a:pt x="10330" y="3429"/>
                  <a:pt x="10795" y="3173"/>
                  <a:pt x="11270" y="3190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57" name="bf-48"/>
          <p:cNvSpPr/>
          <p:nvPr/>
        </p:nvSpPr>
        <p:spPr>
          <a:xfrm>
            <a:off x="5060392" y="4478107"/>
            <a:ext cx="190301" cy="86614"/>
          </a:xfrm>
          <a:custGeom>
            <a:avLst/>
            <a:gdLst/>
            <a:ahLst/>
            <a:cxnLst/>
            <a:rect l="0" t="0" r="r" b="b"/>
            <a:pathLst>
              <a:path w="19979" h="9093" stroke="1" extrusionOk="0">
                <a:moveTo>
                  <a:pt x="71" y="258"/>
                </a:moveTo>
                <a:cubicBezTo>
                  <a:pt x="71" y="189"/>
                  <a:pt x="99" y="123"/>
                  <a:pt x="149" y="75"/>
                </a:cubicBezTo>
                <a:cubicBezTo>
                  <a:pt x="198" y="26"/>
                  <a:pt x="264" y="-1"/>
                  <a:pt x="333" y="0"/>
                </a:cubicBezTo>
                <a:lnTo>
                  <a:pt x="3403" y="27"/>
                </a:lnTo>
                <a:cubicBezTo>
                  <a:pt x="4339" y="35"/>
                  <a:pt x="5234" y="424"/>
                  <a:pt x="5890" y="1109"/>
                </a:cubicBezTo>
                <a:cubicBezTo>
                  <a:pt x="6546" y="1793"/>
                  <a:pt x="6910" y="2717"/>
                  <a:pt x="6901" y="3677"/>
                </a:cubicBezTo>
                <a:lnTo>
                  <a:pt x="6889" y="5077"/>
                </a:lnTo>
                <a:cubicBezTo>
                  <a:pt x="6872" y="7077"/>
                  <a:pt x="5277" y="8684"/>
                  <a:pt x="3328" y="8666"/>
                </a:cubicBezTo>
                <a:lnTo>
                  <a:pt x="258" y="8640"/>
                </a:lnTo>
                <a:cubicBezTo>
                  <a:pt x="114" y="8638"/>
                  <a:pt x="-1" y="8521"/>
                  <a:pt x="0" y="8377"/>
                </a:cubicBezTo>
                <a:lnTo>
                  <a:pt x="71" y="258"/>
                </a:lnTo>
                <a:close/>
                <a:moveTo>
                  <a:pt x="1057" y="1281"/>
                </a:moveTo>
                <a:cubicBezTo>
                  <a:pt x="1058" y="1054"/>
                  <a:pt x="1243" y="872"/>
                  <a:pt x="1469" y="874"/>
                </a:cubicBezTo>
                <a:lnTo>
                  <a:pt x="3019" y="884"/>
                </a:lnTo>
                <a:cubicBezTo>
                  <a:pt x="3788" y="890"/>
                  <a:pt x="4524" y="1188"/>
                  <a:pt x="5064" y="1713"/>
                </a:cubicBezTo>
                <a:cubicBezTo>
                  <a:pt x="5604" y="2238"/>
                  <a:pt x="5905" y="2947"/>
                  <a:pt x="5900" y="3684"/>
                </a:cubicBezTo>
                <a:lnTo>
                  <a:pt x="5891" y="5004"/>
                </a:lnTo>
                <a:cubicBezTo>
                  <a:pt x="5885" y="5742"/>
                  <a:pt x="5575" y="6447"/>
                  <a:pt x="5028" y="6964"/>
                </a:cubicBezTo>
                <a:cubicBezTo>
                  <a:pt x="4480" y="7482"/>
                  <a:pt x="3740" y="7770"/>
                  <a:pt x="2971" y="7764"/>
                </a:cubicBezTo>
                <a:lnTo>
                  <a:pt x="1421" y="7753"/>
                </a:lnTo>
                <a:cubicBezTo>
                  <a:pt x="1313" y="7753"/>
                  <a:pt x="1209" y="7709"/>
                  <a:pt x="1132" y="7631"/>
                </a:cubicBezTo>
                <a:cubicBezTo>
                  <a:pt x="1056" y="7554"/>
                  <a:pt x="1013" y="7449"/>
                  <a:pt x="1014" y="7340"/>
                </a:cubicBezTo>
                <a:lnTo>
                  <a:pt x="1057" y="1281"/>
                </a:lnTo>
                <a:close/>
                <a:moveTo>
                  <a:pt x="12974" y="6881"/>
                </a:moveTo>
                <a:cubicBezTo>
                  <a:pt x="13274" y="6812"/>
                  <a:pt x="13580" y="6973"/>
                  <a:pt x="13694" y="7259"/>
                </a:cubicBezTo>
                <a:cubicBezTo>
                  <a:pt x="13809" y="7545"/>
                  <a:pt x="13698" y="7873"/>
                  <a:pt x="13433" y="8031"/>
                </a:cubicBezTo>
                <a:cubicBezTo>
                  <a:pt x="7034" y="11851"/>
                  <a:pt x="6229" y="1239"/>
                  <a:pt x="12065" y="2271"/>
                </a:cubicBezTo>
                <a:cubicBezTo>
                  <a:pt x="12788" y="2403"/>
                  <a:pt x="13370" y="2938"/>
                  <a:pt x="13561" y="3646"/>
                </a:cubicBezTo>
                <a:lnTo>
                  <a:pt x="13930" y="5049"/>
                </a:lnTo>
                <a:cubicBezTo>
                  <a:pt x="13984" y="5249"/>
                  <a:pt x="13942" y="5464"/>
                  <a:pt x="13815" y="5628"/>
                </a:cubicBezTo>
                <a:cubicBezTo>
                  <a:pt x="13689" y="5792"/>
                  <a:pt x="13493" y="5887"/>
                  <a:pt x="13286" y="5885"/>
                </a:cubicBezTo>
                <a:lnTo>
                  <a:pt x="9918" y="5855"/>
                </a:lnTo>
                <a:cubicBezTo>
                  <a:pt x="9737" y="5853"/>
                  <a:pt x="9567" y="5940"/>
                  <a:pt x="9461" y="6086"/>
                </a:cubicBezTo>
                <a:cubicBezTo>
                  <a:pt x="9355" y="6233"/>
                  <a:pt x="9325" y="6422"/>
                  <a:pt x="9383" y="6594"/>
                </a:cubicBezTo>
                <a:cubicBezTo>
                  <a:pt x="9879" y="8028"/>
                  <a:pt x="11178" y="8353"/>
                  <a:pt x="12313" y="7414"/>
                </a:cubicBezTo>
                <a:quadBezTo>
                  <a:pt x="12954" y="6881"/>
                  <a:pt x="12974" y="6881"/>
                </a:quadBezTo>
                <a:close/>
                <a:moveTo>
                  <a:pt x="14921" y="5655"/>
                </a:moveTo>
                <a:cubicBezTo>
                  <a:pt x="14914" y="4286"/>
                  <a:pt x="15254" y="2453"/>
                  <a:pt x="16932" y="2258"/>
                </a:cubicBezTo>
                <a:quadBezTo>
                  <a:pt x="19626" y="1948"/>
                  <a:pt x="19960" y="4125"/>
                </a:quadBezTo>
                <a:cubicBezTo>
                  <a:pt x="19977" y="4236"/>
                  <a:pt x="19925" y="4347"/>
                  <a:pt x="19829" y="4404"/>
                </a:cubicBezTo>
                <a:cubicBezTo>
                  <a:pt x="19732" y="4462"/>
                  <a:pt x="19610" y="4456"/>
                  <a:pt x="19519" y="4389"/>
                </a:cubicBezTo>
                <a:quadBezTo>
                  <a:pt x="18859" y="3912"/>
                  <a:pt x="18752" y="3758"/>
                </a:quadBezTo>
                <a:cubicBezTo>
                  <a:pt x="18468" y="3336"/>
                  <a:pt x="17987" y="3082"/>
                  <a:pt x="17491" y="3093"/>
                </a:cubicBezTo>
                <a:cubicBezTo>
                  <a:pt x="16995" y="3104"/>
                  <a:pt x="16559" y="3377"/>
                  <a:pt x="16346" y="3811"/>
                </a:cubicBezTo>
                <a:quadBezTo>
                  <a:pt x="15943" y="4631"/>
                  <a:pt x="15948" y="5664"/>
                </a:quadBezTo>
                <a:quadBezTo>
                  <a:pt x="15954" y="6698"/>
                  <a:pt x="16365" y="7514"/>
                </a:quadBezTo>
                <a:cubicBezTo>
                  <a:pt x="16583" y="7945"/>
                  <a:pt x="17022" y="8214"/>
                  <a:pt x="17518" y="8220"/>
                </a:cubicBezTo>
                <a:cubicBezTo>
                  <a:pt x="18014" y="8226"/>
                  <a:pt x="18492" y="7967"/>
                  <a:pt x="18772" y="7542"/>
                </a:cubicBezTo>
                <a:quadBezTo>
                  <a:pt x="18877" y="7387"/>
                  <a:pt x="19532" y="6903"/>
                </a:quadBezTo>
                <a:cubicBezTo>
                  <a:pt x="19622" y="6835"/>
                  <a:pt x="19744" y="6828"/>
                  <a:pt x="19842" y="6884"/>
                </a:cubicBezTo>
                <a:cubicBezTo>
                  <a:pt x="19939" y="6941"/>
                  <a:pt x="19992" y="7051"/>
                  <a:pt x="19976" y="7162"/>
                </a:cubicBezTo>
                <a:quadBezTo>
                  <a:pt x="19665" y="9343"/>
                  <a:pt x="16968" y="9061"/>
                </a:quadBezTo>
                <a:cubicBezTo>
                  <a:pt x="15288" y="8883"/>
                  <a:pt x="14928" y="7054"/>
                  <a:pt x="14921" y="5655"/>
                </a:cubicBezTo>
                <a:close/>
                <a:moveTo>
                  <a:pt x="9705" y="5119"/>
                </a:moveTo>
                <a:cubicBezTo>
                  <a:pt x="9573" y="5132"/>
                  <a:pt x="9455" y="5035"/>
                  <a:pt x="9442" y="4903"/>
                </a:cubicBezTo>
                <a:lnTo>
                  <a:pt x="9428" y="4754"/>
                </a:lnTo>
                <a:cubicBezTo>
                  <a:pt x="9346" y="3924"/>
                  <a:pt x="9949" y="3186"/>
                  <a:pt x="10773" y="3105"/>
                </a:cubicBezTo>
                <a:lnTo>
                  <a:pt x="11032" y="3079"/>
                </a:lnTo>
                <a:cubicBezTo>
                  <a:pt x="11856" y="2999"/>
                  <a:pt x="12591" y="3606"/>
                  <a:pt x="12672" y="4436"/>
                </a:cubicBezTo>
                <a:lnTo>
                  <a:pt x="12687" y="4585"/>
                </a:lnTo>
                <a:cubicBezTo>
                  <a:pt x="12700" y="4717"/>
                  <a:pt x="12603" y="4834"/>
                  <a:pt x="12471" y="4847"/>
                </a:cubicBezTo>
                <a:lnTo>
                  <a:pt x="9705" y="5119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58" name="shape-723"/>
          <p:cNvSpPr/>
          <p:nvPr/>
        </p:nvSpPr>
        <p:spPr>
          <a:xfrm>
            <a:off x="196024" y="5052213"/>
            <a:ext cx="11797951" cy="1410595"/>
          </a:xfrm>
          <a:custGeom>
            <a:avLst/>
            <a:gdLst/>
            <a:ahLst/>
            <a:cxnLst/>
            <a:rect l="0" t="0" r="r" b="b"/>
            <a:pathLst>
              <a:path w="1238630" h="148094" stroke="0" extrusionOk="0">
                <a:moveTo>
                  <a:pt x="780" y="145964"/>
                </a:moveTo>
                <a:cubicBezTo>
                  <a:pt x="396" y="145753"/>
                  <a:pt x="152" y="145354"/>
                  <a:pt x="140" y="144914"/>
                </a:cubicBezTo>
                <a:quadBezTo>
                  <a:pt x="0" y="137974"/>
                  <a:pt x="0" y="129834"/>
                </a:quadBezTo>
                <a:quadBezTo>
                  <a:pt x="30" y="73354"/>
                  <a:pt x="330" y="5834"/>
                </a:quadBezTo>
                <a:cubicBezTo>
                  <a:pt x="350" y="2914"/>
                  <a:pt x="1380" y="1884"/>
                  <a:pt x="3290" y="474"/>
                </a:cubicBezTo>
                <a:cubicBezTo>
                  <a:pt x="3498" y="318"/>
                  <a:pt x="3750" y="234"/>
                  <a:pt x="4010" y="234"/>
                </a:cubicBezTo>
                <a:quadBezTo>
                  <a:pt x="341180" y="724"/>
                  <a:pt x="451170" y="214"/>
                </a:quadBezTo>
                <a:quadBezTo>
                  <a:pt x="459870" y="174"/>
                  <a:pt x="498420" y="134"/>
                </a:quadBezTo>
                <a:quadBezTo>
                  <a:pt x="599890" y="24"/>
                  <a:pt x="654930" y="194"/>
                </a:quadBezTo>
                <a:cubicBezTo>
                  <a:pt x="766150" y="534"/>
                  <a:pt x="866910" y="-276"/>
                  <a:pt x="974250" y="104"/>
                </a:cubicBezTo>
                <a:quadBezTo>
                  <a:pt x="1107740" y="574"/>
                  <a:pt x="1228390" y="54"/>
                </a:quadBezTo>
                <a:cubicBezTo>
                  <a:pt x="1236200" y="24"/>
                  <a:pt x="1238630" y="2244"/>
                  <a:pt x="1238620" y="10114"/>
                </a:cubicBezTo>
                <a:quadBezTo>
                  <a:pt x="1238510" y="66634"/>
                  <a:pt x="1238630" y="139974"/>
                </a:quadBezTo>
                <a:cubicBezTo>
                  <a:pt x="1238640" y="146444"/>
                  <a:pt x="1234860" y="148104"/>
                  <a:pt x="1229130" y="148094"/>
                </a:cubicBezTo>
                <a:quadBezTo>
                  <a:pt x="1200620" y="148054"/>
                  <a:pt x="1128590" y="147804"/>
                </a:quadBezTo>
                <a:quadBezTo>
                  <a:pt x="1128560" y="147804"/>
                  <a:pt x="1067760" y="147814"/>
                </a:quadBezTo>
                <a:quadBezTo>
                  <a:pt x="1017710" y="147824"/>
                  <a:pt x="1006920" y="147754"/>
                </a:quadBezTo>
                <a:quadBezTo>
                  <a:pt x="973370" y="147564"/>
                  <a:pt x="788580" y="147944"/>
                </a:quadBezTo>
                <a:cubicBezTo>
                  <a:pt x="729410" y="148074"/>
                  <a:pt x="679170" y="147644"/>
                  <a:pt x="612020" y="148044"/>
                </a:cubicBezTo>
                <a:quadBezTo>
                  <a:pt x="606700" y="148074"/>
                  <a:pt x="581420" y="147884"/>
                </a:quadBezTo>
                <a:quadBezTo>
                  <a:pt x="541210" y="147564"/>
                  <a:pt x="373970" y="147804"/>
                </a:quadBezTo>
                <a:quadBezTo>
                  <a:pt x="316300" y="147884"/>
                  <a:pt x="253960" y="147734"/>
                </a:quadBezTo>
                <a:cubicBezTo>
                  <a:pt x="176400" y="147554"/>
                  <a:pt x="81080" y="148034"/>
                  <a:pt x="8990" y="148024"/>
                </a:cubicBezTo>
                <a:quadBezTo>
                  <a:pt x="4590" y="148024"/>
                  <a:pt x="780" y="145964"/>
                </a:quadBezTo>
                <a:close/>
              </a:path>
            </a:pathLst>
          </a:cu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59" name="bf-49"/>
          <p:cNvSpPr/>
          <p:nvPr/>
        </p:nvSpPr>
        <p:spPr>
          <a:xfrm>
            <a:off x="358405" y="5196120"/>
            <a:ext cx="972133" cy="128474"/>
          </a:xfrm>
          <a:custGeom>
            <a:avLst/>
            <a:gdLst/>
            <a:ahLst/>
            <a:cxnLst/>
            <a:rect l="0" t="0" r="r" b="b"/>
            <a:pathLst>
              <a:path w="102061" h="13488" stroke="1" extrusionOk="0">
                <a:moveTo>
                  <a:pt x="2792" y="2046"/>
                </a:moveTo>
                <a:cubicBezTo>
                  <a:pt x="2452" y="2177"/>
                  <a:pt x="2226" y="2502"/>
                  <a:pt x="2222" y="2867"/>
                </a:cubicBezTo>
                <a:cubicBezTo>
                  <a:pt x="2217" y="3232"/>
                  <a:pt x="2435" y="3564"/>
                  <a:pt x="2772" y="3706"/>
                </a:cubicBezTo>
                <a:quadBezTo>
                  <a:pt x="3432" y="3986"/>
                  <a:pt x="6212" y="4726"/>
                </a:quadBezTo>
                <a:cubicBezTo>
                  <a:pt x="7432" y="5051"/>
                  <a:pt x="8262" y="6069"/>
                  <a:pt x="8192" y="7156"/>
                </a:cubicBezTo>
                <a:cubicBezTo>
                  <a:pt x="7882" y="11696"/>
                  <a:pt x="1712" y="11676"/>
                  <a:pt x="102" y="8436"/>
                </a:cubicBezTo>
                <a:cubicBezTo>
                  <a:pt x="-118" y="7993"/>
                  <a:pt x="28" y="7454"/>
                  <a:pt x="442" y="7183"/>
                </a:cubicBezTo>
                <a:cubicBezTo>
                  <a:pt x="856" y="6913"/>
                  <a:pt x="1406" y="6995"/>
                  <a:pt x="1722" y="7376"/>
                </a:cubicBezTo>
                <a:quadBezTo>
                  <a:pt x="3652" y="9696"/>
                  <a:pt x="5742" y="8356"/>
                </a:quadBezTo>
                <a:cubicBezTo>
                  <a:pt x="6013" y="8181"/>
                  <a:pt x="6160" y="7867"/>
                  <a:pt x="6122" y="7547"/>
                </a:cubicBezTo>
                <a:cubicBezTo>
                  <a:pt x="6084" y="7226"/>
                  <a:pt x="5867" y="6955"/>
                  <a:pt x="5562" y="6846"/>
                </a:cubicBezTo>
                <a:lnTo>
                  <a:pt x="1292" y="5326"/>
                </a:lnTo>
                <a:cubicBezTo>
                  <a:pt x="1115" y="5260"/>
                  <a:pt x="957" y="5153"/>
                  <a:pt x="832" y="5016"/>
                </a:cubicBezTo>
                <a:cubicBezTo>
                  <a:pt x="-558" y="3396"/>
                  <a:pt x="122" y="886"/>
                  <a:pt x="2162" y="286"/>
                </a:cubicBezTo>
                <a:quadBezTo>
                  <a:pt x="5082" y="-564"/>
                  <a:pt x="6972" y="1116"/>
                </a:quadBezTo>
                <a:quadBezTo>
                  <a:pt x="7792" y="1836"/>
                  <a:pt x="7812" y="2376"/>
                </a:quadBezTo>
                <a:cubicBezTo>
                  <a:pt x="7829" y="2858"/>
                  <a:pt x="7505" y="3258"/>
                  <a:pt x="7016" y="3359"/>
                </a:cubicBezTo>
                <a:cubicBezTo>
                  <a:pt x="6526" y="3461"/>
                  <a:pt x="5988" y="3240"/>
                  <a:pt x="5692" y="2816"/>
                </a:cubicBezTo>
                <a:quadBezTo>
                  <a:pt x="4642" y="1326"/>
                  <a:pt x="2792" y="2046"/>
                </a:quadBezTo>
                <a:close/>
                <a:moveTo>
                  <a:pt x="19320" y="10024"/>
                </a:moveTo>
                <a:cubicBezTo>
                  <a:pt x="19321" y="10130"/>
                  <a:pt x="19279" y="10232"/>
                  <a:pt x="19204" y="10307"/>
                </a:cubicBezTo>
                <a:cubicBezTo>
                  <a:pt x="19129" y="10382"/>
                  <a:pt x="19027" y="10424"/>
                  <a:pt x="18921" y="10425"/>
                </a:cubicBezTo>
                <a:lnTo>
                  <a:pt x="17721" y="10427"/>
                </a:lnTo>
                <a:cubicBezTo>
                  <a:pt x="17500" y="10427"/>
                  <a:pt x="17321" y="10248"/>
                  <a:pt x="17320" y="10027"/>
                </a:cubicBezTo>
                <a:lnTo>
                  <a:pt x="17304" y="707"/>
                </a:lnTo>
                <a:cubicBezTo>
                  <a:pt x="17304" y="486"/>
                  <a:pt x="17482" y="307"/>
                  <a:pt x="17703" y="307"/>
                </a:cubicBezTo>
                <a:lnTo>
                  <a:pt x="18903" y="305"/>
                </a:lnTo>
                <a:cubicBezTo>
                  <a:pt x="19124" y="304"/>
                  <a:pt x="19304" y="483"/>
                  <a:pt x="19304" y="704"/>
                </a:cubicBezTo>
                <a:lnTo>
                  <a:pt x="19320" y="10024"/>
                </a:lnTo>
                <a:close/>
                <a:moveTo>
                  <a:pt x="43417" y="2940"/>
                </a:moveTo>
                <a:cubicBezTo>
                  <a:pt x="48658" y="1396"/>
                  <a:pt x="49263" y="8064"/>
                  <a:pt x="46288" y="10308"/>
                </a:cubicBezTo>
                <a:cubicBezTo>
                  <a:pt x="46013" y="10518"/>
                  <a:pt x="45664" y="10608"/>
                  <a:pt x="45319" y="10557"/>
                </a:cubicBezTo>
                <a:lnTo>
                  <a:pt x="42774" y="10206"/>
                </a:lnTo>
                <a:cubicBezTo>
                  <a:pt x="42663" y="10186"/>
                  <a:pt x="42546" y="10196"/>
                  <a:pt x="42435" y="10236"/>
                </a:cubicBezTo>
                <a:quadBezTo>
                  <a:pt x="42016" y="10395"/>
                  <a:pt x="41187" y="10395"/>
                </a:quadBezTo>
                <a:cubicBezTo>
                  <a:pt x="40923" y="10394"/>
                  <a:pt x="40708" y="10184"/>
                  <a:pt x="40708" y="9925"/>
                </a:cubicBezTo>
                <a:lnTo>
                  <a:pt x="40714" y="972"/>
                </a:lnTo>
                <a:cubicBezTo>
                  <a:pt x="40714" y="800"/>
                  <a:pt x="40782" y="635"/>
                  <a:pt x="40904" y="514"/>
                </a:cubicBezTo>
                <a:cubicBezTo>
                  <a:pt x="41026" y="392"/>
                  <a:pt x="41191" y="324"/>
                  <a:pt x="41363" y="324"/>
                </a:cubicBezTo>
                <a:lnTo>
                  <a:pt x="42131" y="324"/>
                </a:lnTo>
                <a:cubicBezTo>
                  <a:pt x="42484" y="325"/>
                  <a:pt x="42770" y="615"/>
                  <a:pt x="42770" y="973"/>
                </a:cubicBezTo>
                <a:lnTo>
                  <a:pt x="42769" y="2461"/>
                </a:lnTo>
                <a:cubicBezTo>
                  <a:pt x="42769" y="2618"/>
                  <a:pt x="42844" y="2767"/>
                  <a:pt x="42971" y="2861"/>
                </a:cubicBezTo>
                <a:cubicBezTo>
                  <a:pt x="43099" y="2956"/>
                  <a:pt x="43264" y="2985"/>
                  <a:pt x="43417" y="2940"/>
                </a:cubicBezTo>
                <a:close/>
                <a:moveTo>
                  <a:pt x="84282" y="206"/>
                </a:moveTo>
                <a:cubicBezTo>
                  <a:pt x="84672" y="285"/>
                  <a:pt x="84934" y="633"/>
                  <a:pt x="84908" y="1035"/>
                </a:cubicBezTo>
                <a:cubicBezTo>
                  <a:pt x="84881" y="1437"/>
                  <a:pt x="84573" y="1781"/>
                  <a:pt x="84172" y="1856"/>
                </a:cubicBezTo>
                <a:quadBezTo>
                  <a:pt x="83742" y="1936"/>
                  <a:pt x="83452" y="1896"/>
                </a:quadBezTo>
                <a:cubicBezTo>
                  <a:pt x="83056" y="1841"/>
                  <a:pt x="82739" y="1531"/>
                  <a:pt x="82678" y="1139"/>
                </a:cubicBezTo>
                <a:cubicBezTo>
                  <a:pt x="82617" y="748"/>
                  <a:pt x="82828" y="373"/>
                  <a:pt x="83192" y="226"/>
                </a:cubicBezTo>
                <a:quadBezTo>
                  <a:pt x="83592" y="66"/>
                  <a:pt x="84282" y="206"/>
                </a:quadBezTo>
                <a:close/>
                <a:moveTo>
                  <a:pt x="72162" y="8160"/>
                </a:moveTo>
                <a:cubicBezTo>
                  <a:pt x="72393" y="8138"/>
                  <a:pt x="72615" y="8256"/>
                  <a:pt x="72727" y="8459"/>
                </a:cubicBezTo>
                <a:cubicBezTo>
                  <a:pt x="72839" y="8663"/>
                  <a:pt x="72819" y="8914"/>
                  <a:pt x="72677" y="9098"/>
                </a:cubicBezTo>
                <a:cubicBezTo>
                  <a:pt x="69607" y="13047"/>
                  <a:pt x="64002" y="9123"/>
                  <a:pt x="66384" y="4423"/>
                </a:cubicBezTo>
                <a:quadBezTo>
                  <a:pt x="67261" y="2668"/>
                  <a:pt x="69699" y="2636"/>
                </a:quadBezTo>
                <a:quadBezTo>
                  <a:pt x="72088" y="2603"/>
                  <a:pt x="73245" y="5949"/>
                </a:quadBezTo>
                <a:cubicBezTo>
                  <a:pt x="73350" y="6252"/>
                  <a:pt x="73300" y="6587"/>
                  <a:pt x="73111" y="6847"/>
                </a:cubicBezTo>
                <a:cubicBezTo>
                  <a:pt x="72922" y="7106"/>
                  <a:pt x="72618" y="7258"/>
                  <a:pt x="72296" y="7253"/>
                </a:cubicBezTo>
                <a:lnTo>
                  <a:pt x="68699" y="7197"/>
                </a:lnTo>
                <a:cubicBezTo>
                  <a:pt x="68546" y="7195"/>
                  <a:pt x="68401" y="7267"/>
                  <a:pt x="68310" y="7393"/>
                </a:cubicBezTo>
                <a:cubicBezTo>
                  <a:pt x="68219" y="7518"/>
                  <a:pt x="68193" y="7680"/>
                  <a:pt x="68239" y="7830"/>
                </a:cubicBezTo>
                <a:quadBezTo>
                  <a:pt x="68697" y="9256"/>
                  <a:pt x="69915" y="8715"/>
                </a:quadBezTo>
                <a:quadBezTo>
                  <a:pt x="70860" y="8290"/>
                  <a:pt x="72162" y="8160"/>
                </a:quadBezTo>
                <a:close/>
                <a:moveTo>
                  <a:pt x="78592" y="10006"/>
                </a:moveTo>
                <a:cubicBezTo>
                  <a:pt x="72012" y="12516"/>
                  <a:pt x="72312" y="796"/>
                  <a:pt x="78282" y="3016"/>
                </a:cubicBezTo>
                <a:cubicBezTo>
                  <a:pt x="78606" y="3132"/>
                  <a:pt x="78962" y="3132"/>
                  <a:pt x="79292" y="3016"/>
                </a:cubicBezTo>
                <a:quadBezTo>
                  <a:pt x="79962" y="2776"/>
                  <a:pt x="80412" y="2786"/>
                </a:quadBezTo>
                <a:cubicBezTo>
                  <a:pt x="80773" y="2791"/>
                  <a:pt x="81070" y="3079"/>
                  <a:pt x="81092" y="3446"/>
                </a:cubicBezTo>
                <a:quadBezTo>
                  <a:pt x="81152" y="4336"/>
                  <a:pt x="81122" y="9186"/>
                </a:quadBezTo>
                <a:cubicBezTo>
                  <a:pt x="81102" y="13486"/>
                  <a:pt x="78432" y="14196"/>
                  <a:pt x="75032" y="12916"/>
                </a:cubicBezTo>
                <a:cubicBezTo>
                  <a:pt x="74548" y="12740"/>
                  <a:pt x="74216" y="12290"/>
                  <a:pt x="74192" y="11776"/>
                </a:cubicBezTo>
                <a:lnTo>
                  <a:pt x="74182" y="11626"/>
                </a:lnTo>
                <a:cubicBezTo>
                  <a:pt x="74170" y="11403"/>
                  <a:pt x="74278" y="11190"/>
                  <a:pt x="74465" y="11070"/>
                </a:cubicBezTo>
                <a:cubicBezTo>
                  <a:pt x="74652" y="10950"/>
                  <a:pt x="74888" y="10940"/>
                  <a:pt x="75082" y="11046"/>
                </a:cubicBezTo>
                <a:quadBezTo>
                  <a:pt x="76962" y="12066"/>
                  <a:pt x="78762" y="11276"/>
                </a:quadBezTo>
                <a:cubicBezTo>
                  <a:pt x="78769" y="11269"/>
                  <a:pt x="78772" y="11262"/>
                  <a:pt x="78772" y="11256"/>
                </a:cubicBezTo>
                <a:lnTo>
                  <a:pt x="79062" y="10456"/>
                </a:lnTo>
                <a:cubicBezTo>
                  <a:pt x="79109" y="10324"/>
                  <a:pt x="79074" y="10178"/>
                  <a:pt x="78973" y="10082"/>
                </a:cubicBezTo>
                <a:cubicBezTo>
                  <a:pt x="78872" y="9985"/>
                  <a:pt x="78723" y="9955"/>
                  <a:pt x="78592" y="10006"/>
                </a:cubicBezTo>
                <a:close/>
                <a:moveTo>
                  <a:pt x="93893" y="7189"/>
                </a:moveTo>
                <a:cubicBezTo>
                  <a:pt x="93897" y="9089"/>
                  <a:pt x="92359" y="10632"/>
                  <a:pt x="90459" y="10635"/>
                </a:cubicBezTo>
                <a:lnTo>
                  <a:pt x="89799" y="10636"/>
                </a:lnTo>
                <a:cubicBezTo>
                  <a:pt x="88887" y="10638"/>
                  <a:pt x="88011" y="10277"/>
                  <a:pt x="87365" y="9633"/>
                </a:cubicBezTo>
                <a:cubicBezTo>
                  <a:pt x="86719" y="8989"/>
                  <a:pt x="86355" y="8114"/>
                  <a:pt x="86353" y="7202"/>
                </a:cubicBezTo>
                <a:lnTo>
                  <a:pt x="86351" y="6022"/>
                </a:lnTo>
                <a:cubicBezTo>
                  <a:pt x="86348" y="4122"/>
                  <a:pt x="87885" y="2579"/>
                  <a:pt x="89785" y="2576"/>
                </a:cubicBezTo>
                <a:lnTo>
                  <a:pt x="90445" y="2575"/>
                </a:lnTo>
                <a:cubicBezTo>
                  <a:pt x="91358" y="2573"/>
                  <a:pt x="92233" y="2934"/>
                  <a:pt x="92879" y="3578"/>
                </a:cubicBezTo>
                <a:cubicBezTo>
                  <a:pt x="93526" y="4222"/>
                  <a:pt x="93890" y="5097"/>
                  <a:pt x="93891" y="6009"/>
                </a:cubicBezTo>
                <a:lnTo>
                  <a:pt x="93893" y="7189"/>
                </a:lnTo>
                <a:close/>
                <a:moveTo>
                  <a:pt x="15322" y="10426"/>
                </a:moveTo>
                <a:quadBezTo>
                  <a:pt x="14102" y="10086"/>
                  <a:pt x="11142" y="10476"/>
                </a:quadBezTo>
                <a:cubicBezTo>
                  <a:pt x="10579" y="10550"/>
                  <a:pt x="10014" y="10332"/>
                  <a:pt x="9600" y="9882"/>
                </a:cubicBezTo>
                <a:cubicBezTo>
                  <a:pt x="9187" y="9432"/>
                  <a:pt x="8968" y="8796"/>
                  <a:pt x="9002" y="8146"/>
                </a:cubicBezTo>
                <a:cubicBezTo>
                  <a:pt x="9102" y="6156"/>
                  <a:pt x="11122" y="5996"/>
                  <a:pt x="13012" y="5536"/>
                </a:cubicBezTo>
                <a:cubicBezTo>
                  <a:pt x="13263" y="5475"/>
                  <a:pt x="13433" y="5242"/>
                  <a:pt x="13413" y="4985"/>
                </a:cubicBezTo>
                <a:cubicBezTo>
                  <a:pt x="13393" y="4727"/>
                  <a:pt x="13190" y="4520"/>
                  <a:pt x="12932" y="4496"/>
                </a:cubicBezTo>
                <a:quadBezTo>
                  <a:pt x="12032" y="4416"/>
                  <a:pt x="10722" y="5286"/>
                </a:quadBezTo>
                <a:cubicBezTo>
                  <a:pt x="10420" y="5486"/>
                  <a:pt x="10022" y="5540"/>
                  <a:pt x="9712" y="5422"/>
                </a:cubicBezTo>
                <a:cubicBezTo>
                  <a:pt x="9401" y="5304"/>
                  <a:pt x="9240" y="5037"/>
                  <a:pt x="9302" y="4746"/>
                </a:cubicBezTo>
                <a:cubicBezTo>
                  <a:pt x="9832" y="2236"/>
                  <a:pt x="13102" y="2516"/>
                  <a:pt x="14852" y="3306"/>
                </a:cubicBezTo>
                <a:cubicBezTo>
                  <a:pt x="15364" y="3537"/>
                  <a:pt x="15692" y="4045"/>
                  <a:pt x="15692" y="4606"/>
                </a:cubicBezTo>
                <a:lnTo>
                  <a:pt x="15692" y="10146"/>
                </a:lnTo>
                <a:cubicBezTo>
                  <a:pt x="15692" y="10236"/>
                  <a:pt x="15650" y="10321"/>
                  <a:pt x="15577" y="10376"/>
                </a:cubicBezTo>
                <a:cubicBezTo>
                  <a:pt x="15505" y="10431"/>
                  <a:pt x="15410" y="10449"/>
                  <a:pt x="15322" y="10426"/>
                </a:cubicBezTo>
                <a:close/>
                <a:moveTo>
                  <a:pt x="26886" y="8153"/>
                </a:moveTo>
                <a:cubicBezTo>
                  <a:pt x="27116" y="8131"/>
                  <a:pt x="27338" y="8247"/>
                  <a:pt x="27450" y="8449"/>
                </a:cubicBezTo>
                <a:cubicBezTo>
                  <a:pt x="27562" y="8652"/>
                  <a:pt x="27543" y="8901"/>
                  <a:pt x="27402" y="9085"/>
                </a:cubicBezTo>
                <a:cubicBezTo>
                  <a:pt x="24358" y="13025"/>
                  <a:pt x="18768" y="9135"/>
                  <a:pt x="21125" y="4451"/>
                </a:cubicBezTo>
                <a:quadBezTo>
                  <a:pt x="21992" y="2701"/>
                  <a:pt x="24419" y="2662"/>
                </a:quadBezTo>
                <a:quadBezTo>
                  <a:pt x="26797" y="2623"/>
                  <a:pt x="27958" y="5949"/>
                </a:quadBezTo>
                <a:cubicBezTo>
                  <a:pt x="28064" y="6250"/>
                  <a:pt x="28015" y="6584"/>
                  <a:pt x="27827" y="6843"/>
                </a:cubicBezTo>
                <a:cubicBezTo>
                  <a:pt x="27640" y="7102"/>
                  <a:pt x="27337" y="7254"/>
                  <a:pt x="27017" y="7250"/>
                </a:cubicBezTo>
                <a:lnTo>
                  <a:pt x="23437" y="7205"/>
                </a:lnTo>
                <a:cubicBezTo>
                  <a:pt x="23285" y="7203"/>
                  <a:pt x="23141" y="7276"/>
                  <a:pt x="23051" y="7401"/>
                </a:cubicBezTo>
                <a:cubicBezTo>
                  <a:pt x="22961" y="7525"/>
                  <a:pt x="22935" y="7687"/>
                  <a:pt x="22982" y="7836"/>
                </a:cubicBezTo>
                <a:quadBezTo>
                  <a:pt x="23441" y="9254"/>
                  <a:pt x="24651" y="8712"/>
                </a:quadBezTo>
                <a:quadBezTo>
                  <a:pt x="25592" y="8286"/>
                  <a:pt x="26886" y="8153"/>
                </a:quadBezTo>
                <a:close/>
                <a:moveTo>
                  <a:pt x="31215" y="4348"/>
                </a:moveTo>
                <a:lnTo>
                  <a:pt x="30996" y="4522"/>
                </a:lnTo>
                <a:cubicBezTo>
                  <a:pt x="30896" y="4597"/>
                  <a:pt x="30838" y="4716"/>
                  <a:pt x="30842" y="4842"/>
                </a:cubicBezTo>
                <a:cubicBezTo>
                  <a:pt x="30845" y="4968"/>
                  <a:pt x="30909" y="5085"/>
                  <a:pt x="31014" y="5155"/>
                </a:cubicBezTo>
                <a:cubicBezTo>
                  <a:pt x="32403" y="6083"/>
                  <a:pt x="34965" y="5940"/>
                  <a:pt x="35269" y="7756"/>
                </a:cubicBezTo>
                <a:cubicBezTo>
                  <a:pt x="35467" y="8980"/>
                  <a:pt x="34859" y="10114"/>
                  <a:pt x="33864" y="10377"/>
                </a:cubicBezTo>
                <a:quadBezTo>
                  <a:pt x="30598" y="11263"/>
                  <a:pt x="28802" y="9194"/>
                </a:quadBezTo>
                <a:cubicBezTo>
                  <a:pt x="28554" y="8905"/>
                  <a:pt x="28545" y="8480"/>
                  <a:pt x="28783" y="8182"/>
                </a:cubicBezTo>
                <a:cubicBezTo>
                  <a:pt x="29020" y="7884"/>
                  <a:pt x="29436" y="7797"/>
                  <a:pt x="29773" y="7975"/>
                </a:cubicBezTo>
                <a:lnTo>
                  <a:pt x="31797" y="9046"/>
                </a:lnTo>
                <a:cubicBezTo>
                  <a:pt x="32210" y="9262"/>
                  <a:pt x="32708" y="9220"/>
                  <a:pt x="33072" y="8940"/>
                </a:cubicBezTo>
                <a:lnTo>
                  <a:pt x="33351" y="8735"/>
                </a:lnTo>
                <a:cubicBezTo>
                  <a:pt x="33449" y="8660"/>
                  <a:pt x="33503" y="8541"/>
                  <a:pt x="33496" y="8418"/>
                </a:cubicBezTo>
                <a:cubicBezTo>
                  <a:pt x="33488" y="8295"/>
                  <a:pt x="33420" y="8184"/>
                  <a:pt x="33313" y="8122"/>
                </a:cubicBezTo>
                <a:cubicBezTo>
                  <a:pt x="32057" y="7384"/>
                  <a:pt x="29715" y="7353"/>
                  <a:pt x="28983" y="5894"/>
                </a:cubicBezTo>
                <a:cubicBezTo>
                  <a:pt x="27499" y="2987"/>
                  <a:pt x="33498" y="1173"/>
                  <a:pt x="35188" y="4500"/>
                </a:cubicBezTo>
                <a:cubicBezTo>
                  <a:pt x="35281" y="4684"/>
                  <a:pt x="35254" y="4907"/>
                  <a:pt x="35119" y="5063"/>
                </a:cubicBezTo>
                <a:cubicBezTo>
                  <a:pt x="34984" y="5219"/>
                  <a:pt x="34769" y="5277"/>
                  <a:pt x="34574" y="5211"/>
                </a:cubicBezTo>
                <a:lnTo>
                  <a:pt x="31797" y="4250"/>
                </a:lnTo>
                <a:cubicBezTo>
                  <a:pt x="31602" y="4184"/>
                  <a:pt x="31383" y="4220"/>
                  <a:pt x="31215" y="4348"/>
                </a:cubicBezTo>
                <a:close/>
                <a:moveTo>
                  <a:pt x="52203" y="7293"/>
                </a:moveTo>
                <a:cubicBezTo>
                  <a:pt x="52228" y="7359"/>
                  <a:pt x="52292" y="7402"/>
                  <a:pt x="52363" y="7400"/>
                </a:cubicBezTo>
                <a:cubicBezTo>
                  <a:pt x="52433" y="7398"/>
                  <a:pt x="52494" y="7350"/>
                  <a:pt x="52515" y="7283"/>
                </a:cubicBezTo>
                <a:lnTo>
                  <a:pt x="53695" y="3174"/>
                </a:lnTo>
                <a:cubicBezTo>
                  <a:pt x="53766" y="2925"/>
                  <a:pt x="53995" y="2752"/>
                  <a:pt x="54256" y="2752"/>
                </a:cubicBezTo>
                <a:lnTo>
                  <a:pt x="55361" y="2751"/>
                </a:lnTo>
                <a:cubicBezTo>
                  <a:pt x="55502" y="2750"/>
                  <a:pt x="55634" y="2817"/>
                  <a:pt x="55718" y="2930"/>
                </a:cubicBezTo>
                <a:cubicBezTo>
                  <a:pt x="55801" y="3043"/>
                  <a:pt x="55825" y="3189"/>
                  <a:pt x="55783" y="3322"/>
                </a:cubicBezTo>
                <a:quadBezTo>
                  <a:pt x="54453" y="7451"/>
                  <a:pt x="52781" y="11931"/>
                </a:quadBezTo>
                <a:cubicBezTo>
                  <a:pt x="52230" y="13408"/>
                  <a:pt x="51227" y="13671"/>
                  <a:pt x="49871" y="13341"/>
                </a:cubicBezTo>
                <a:cubicBezTo>
                  <a:pt x="49561" y="13263"/>
                  <a:pt x="49339" y="12992"/>
                  <a:pt x="49322" y="12673"/>
                </a:cubicBezTo>
                <a:cubicBezTo>
                  <a:pt x="49306" y="12355"/>
                  <a:pt x="49499" y="12063"/>
                  <a:pt x="49799" y="11955"/>
                </a:cubicBezTo>
                <a:lnTo>
                  <a:pt x="50732" y="11613"/>
                </a:lnTo>
                <a:cubicBezTo>
                  <a:pt x="50929" y="11540"/>
                  <a:pt x="51089" y="11393"/>
                  <a:pt x="51178" y="11203"/>
                </a:cubicBezTo>
                <a:cubicBezTo>
                  <a:pt x="51266" y="11012"/>
                  <a:pt x="51275" y="10795"/>
                  <a:pt x="51203" y="10598"/>
                </a:cubicBezTo>
                <a:lnTo>
                  <a:pt x="48574" y="3381"/>
                </a:lnTo>
                <a:cubicBezTo>
                  <a:pt x="48494" y="3163"/>
                  <a:pt x="48544" y="2919"/>
                  <a:pt x="48703" y="2750"/>
                </a:cubicBezTo>
                <a:cubicBezTo>
                  <a:pt x="48861" y="2580"/>
                  <a:pt x="49102" y="2514"/>
                  <a:pt x="49326" y="2577"/>
                </a:cubicBezTo>
                <a:lnTo>
                  <a:pt x="50320" y="2867"/>
                </a:lnTo>
                <a:cubicBezTo>
                  <a:pt x="50510" y="2924"/>
                  <a:pt x="50663" y="3069"/>
                  <a:pt x="50732" y="3258"/>
                </a:cubicBezTo>
                <a:lnTo>
                  <a:pt x="52203" y="7293"/>
                </a:lnTo>
                <a:close/>
                <a:moveTo>
                  <a:pt x="63092" y="9993"/>
                </a:moveTo>
                <a:cubicBezTo>
                  <a:pt x="63094" y="10235"/>
                  <a:pt x="62899" y="10433"/>
                  <a:pt x="62656" y="10435"/>
                </a:cubicBezTo>
                <a:lnTo>
                  <a:pt x="61429" y="10443"/>
                </a:lnTo>
                <a:cubicBezTo>
                  <a:pt x="61310" y="10443"/>
                  <a:pt x="61195" y="10396"/>
                  <a:pt x="61111" y="10310"/>
                </a:cubicBezTo>
                <a:cubicBezTo>
                  <a:pt x="61026" y="10225"/>
                  <a:pt x="60978" y="10108"/>
                  <a:pt x="60977" y="9986"/>
                </a:cubicBezTo>
                <a:lnTo>
                  <a:pt x="60934" y="3272"/>
                </a:lnTo>
                <a:cubicBezTo>
                  <a:pt x="60933" y="3135"/>
                  <a:pt x="60987" y="3004"/>
                  <a:pt x="61084" y="2908"/>
                </a:cubicBezTo>
                <a:cubicBezTo>
                  <a:pt x="61181" y="2811"/>
                  <a:pt x="61313" y="2758"/>
                  <a:pt x="61450" y="2760"/>
                </a:cubicBezTo>
                <a:quadBezTo>
                  <a:pt x="62108" y="2766"/>
                  <a:pt x="62719" y="3121"/>
                </a:quadBezTo>
                <a:cubicBezTo>
                  <a:pt x="63006" y="3293"/>
                  <a:pt x="63360" y="3306"/>
                  <a:pt x="63657" y="3155"/>
                </a:cubicBezTo>
                <a:quadBezTo>
                  <a:pt x="64204" y="2882"/>
                  <a:pt x="64523" y="2800"/>
                </a:quadBezTo>
                <a:cubicBezTo>
                  <a:pt x="64947" y="2680"/>
                  <a:pt x="65394" y="2895"/>
                  <a:pt x="65566" y="3301"/>
                </a:cubicBezTo>
                <a:cubicBezTo>
                  <a:pt x="65738" y="3707"/>
                  <a:pt x="65582" y="4179"/>
                  <a:pt x="65202" y="4402"/>
                </a:cubicBezTo>
                <a:lnTo>
                  <a:pt x="63432" y="5441"/>
                </a:lnTo>
                <a:cubicBezTo>
                  <a:pt x="63205" y="5572"/>
                  <a:pt x="63066" y="5813"/>
                  <a:pt x="63067" y="6072"/>
                </a:cubicBezTo>
                <a:lnTo>
                  <a:pt x="63092" y="9993"/>
                </a:lnTo>
                <a:close/>
                <a:moveTo>
                  <a:pt x="84794" y="10021"/>
                </a:moveTo>
                <a:cubicBezTo>
                  <a:pt x="84793" y="10242"/>
                  <a:pt x="84613" y="10420"/>
                  <a:pt x="84392" y="10419"/>
                </a:cubicBezTo>
                <a:lnTo>
                  <a:pt x="83132" y="10412"/>
                </a:lnTo>
                <a:cubicBezTo>
                  <a:pt x="83026" y="10412"/>
                  <a:pt x="82924" y="10369"/>
                  <a:pt x="82850" y="10294"/>
                </a:cubicBezTo>
                <a:cubicBezTo>
                  <a:pt x="82775" y="10218"/>
                  <a:pt x="82734" y="10116"/>
                  <a:pt x="82734" y="10010"/>
                </a:cubicBezTo>
                <a:lnTo>
                  <a:pt x="82770" y="3110"/>
                </a:lnTo>
                <a:cubicBezTo>
                  <a:pt x="82771" y="2889"/>
                  <a:pt x="82951" y="2711"/>
                  <a:pt x="83172" y="2712"/>
                </a:cubicBezTo>
                <a:lnTo>
                  <a:pt x="84432" y="2719"/>
                </a:lnTo>
                <a:cubicBezTo>
                  <a:pt x="84538" y="2719"/>
                  <a:pt x="84640" y="2762"/>
                  <a:pt x="84715" y="2838"/>
                </a:cubicBezTo>
                <a:cubicBezTo>
                  <a:pt x="84789" y="2913"/>
                  <a:pt x="84831" y="3015"/>
                  <a:pt x="84830" y="3121"/>
                </a:cubicBezTo>
                <a:lnTo>
                  <a:pt x="84794" y="10021"/>
                </a:lnTo>
                <a:close/>
                <a:moveTo>
                  <a:pt x="102061" y="10026"/>
                </a:moveTo>
                <a:cubicBezTo>
                  <a:pt x="102061" y="10121"/>
                  <a:pt x="102024" y="10213"/>
                  <a:pt x="101956" y="10280"/>
                </a:cubicBezTo>
                <a:cubicBezTo>
                  <a:pt x="101889" y="10348"/>
                  <a:pt x="101797" y="10386"/>
                  <a:pt x="101702" y="10386"/>
                </a:cubicBezTo>
                <a:lnTo>
                  <a:pt x="100344" y="10388"/>
                </a:lnTo>
                <a:cubicBezTo>
                  <a:pt x="100248" y="10388"/>
                  <a:pt x="100157" y="10351"/>
                  <a:pt x="100089" y="10283"/>
                </a:cubicBezTo>
                <a:cubicBezTo>
                  <a:pt x="100022" y="10216"/>
                  <a:pt x="99984" y="10124"/>
                  <a:pt x="99983" y="10029"/>
                </a:cubicBezTo>
                <a:lnTo>
                  <a:pt x="99976" y="5514"/>
                </a:lnTo>
                <a:cubicBezTo>
                  <a:pt x="99976" y="5262"/>
                  <a:pt x="99876" y="5021"/>
                  <a:pt x="99697" y="4843"/>
                </a:cubicBezTo>
                <a:cubicBezTo>
                  <a:pt x="99519" y="4666"/>
                  <a:pt x="99278" y="4566"/>
                  <a:pt x="99026" y="4567"/>
                </a:cubicBezTo>
                <a:lnTo>
                  <a:pt x="98367" y="4568"/>
                </a:lnTo>
                <a:cubicBezTo>
                  <a:pt x="97793" y="4568"/>
                  <a:pt x="97329" y="5034"/>
                  <a:pt x="97330" y="5608"/>
                </a:cubicBezTo>
                <a:lnTo>
                  <a:pt x="97336" y="9843"/>
                </a:lnTo>
                <a:cubicBezTo>
                  <a:pt x="97336" y="9984"/>
                  <a:pt x="97280" y="10119"/>
                  <a:pt x="97179" y="10218"/>
                </a:cubicBezTo>
                <a:cubicBezTo>
                  <a:pt x="97078" y="10317"/>
                  <a:pt x="96941" y="10373"/>
                  <a:pt x="96797" y="10374"/>
                </a:cubicBezTo>
                <a:lnTo>
                  <a:pt x="95659" y="10375"/>
                </a:lnTo>
                <a:cubicBezTo>
                  <a:pt x="95545" y="10376"/>
                  <a:pt x="95435" y="10332"/>
                  <a:pt x="95355" y="10253"/>
                </a:cubicBezTo>
                <a:cubicBezTo>
                  <a:pt x="95274" y="10174"/>
                  <a:pt x="95229" y="10068"/>
                  <a:pt x="95229" y="9957"/>
                </a:cubicBezTo>
                <a:lnTo>
                  <a:pt x="95218" y="3184"/>
                </a:lnTo>
                <a:cubicBezTo>
                  <a:pt x="95218" y="3044"/>
                  <a:pt x="95283" y="2912"/>
                  <a:pt x="95395" y="2828"/>
                </a:cubicBezTo>
                <a:cubicBezTo>
                  <a:pt x="95507" y="2743"/>
                  <a:pt x="95652" y="2716"/>
                  <a:pt x="95787" y="2754"/>
                </a:cubicBezTo>
                <a:quadBezTo>
                  <a:pt x="97646" y="3260"/>
                  <a:pt x="99423" y="2738"/>
                </a:quadBezTo>
                <a:cubicBezTo>
                  <a:pt x="100041" y="2553"/>
                  <a:pt x="100711" y="2671"/>
                  <a:pt x="101228" y="3056"/>
                </a:cubicBezTo>
                <a:cubicBezTo>
                  <a:pt x="101746" y="3441"/>
                  <a:pt x="102052" y="4047"/>
                  <a:pt x="102053" y="4692"/>
                </a:cubicBezTo>
                <a:lnTo>
                  <a:pt x="102061" y="10026"/>
                </a:lnTo>
                <a:close/>
                <a:moveTo>
                  <a:pt x="23292" y="5826"/>
                </a:moveTo>
                <a:cubicBezTo>
                  <a:pt x="23089" y="5750"/>
                  <a:pt x="22950" y="5562"/>
                  <a:pt x="22937" y="5346"/>
                </a:cubicBezTo>
                <a:cubicBezTo>
                  <a:pt x="22924" y="5129"/>
                  <a:pt x="23040" y="4925"/>
                  <a:pt x="23232" y="4826"/>
                </a:cubicBezTo>
                <a:quadBezTo>
                  <a:pt x="24722" y="4056"/>
                  <a:pt x="25392" y="5126"/>
                </a:quadBezTo>
                <a:cubicBezTo>
                  <a:pt x="25474" y="5256"/>
                  <a:pt x="25482" y="5420"/>
                  <a:pt x="25412" y="5557"/>
                </a:cubicBezTo>
                <a:cubicBezTo>
                  <a:pt x="25342" y="5695"/>
                  <a:pt x="25206" y="5785"/>
                  <a:pt x="25052" y="5796"/>
                </a:cubicBezTo>
                <a:quadBezTo>
                  <a:pt x="23532" y="5916"/>
                  <a:pt x="23292" y="5826"/>
                </a:quadBezTo>
                <a:close/>
                <a:moveTo>
                  <a:pt x="44194" y="4456"/>
                </a:moveTo>
                <a:cubicBezTo>
                  <a:pt x="45067" y="4441"/>
                  <a:pt x="45791" y="5400"/>
                  <a:pt x="45812" y="6598"/>
                </a:cubicBezTo>
                <a:cubicBezTo>
                  <a:pt x="45833" y="7796"/>
                  <a:pt x="45143" y="8780"/>
                  <a:pt x="44270" y="8795"/>
                </a:cubicBezTo>
                <a:cubicBezTo>
                  <a:pt x="43398" y="8810"/>
                  <a:pt x="42673" y="7851"/>
                  <a:pt x="42652" y="6653"/>
                </a:cubicBezTo>
                <a:cubicBezTo>
                  <a:pt x="42632" y="5455"/>
                  <a:pt x="43322" y="4471"/>
                  <a:pt x="44194" y="4456"/>
                </a:cubicBezTo>
                <a:close/>
                <a:moveTo>
                  <a:pt x="68312" y="5406"/>
                </a:moveTo>
                <a:quadBezTo>
                  <a:pt x="68302" y="4406"/>
                  <a:pt x="70092" y="4606"/>
                </a:quadBezTo>
                <a:cubicBezTo>
                  <a:pt x="70360" y="4635"/>
                  <a:pt x="70571" y="4847"/>
                  <a:pt x="70600" y="5115"/>
                </a:cubicBezTo>
                <a:cubicBezTo>
                  <a:pt x="70629" y="5384"/>
                  <a:pt x="70468" y="5637"/>
                  <a:pt x="70212" y="5726"/>
                </a:cubicBezTo>
                <a:quadBezTo>
                  <a:pt x="69892" y="5836"/>
                  <a:pt x="68722" y="5806"/>
                </a:quadBezTo>
                <a:cubicBezTo>
                  <a:pt x="68500" y="5806"/>
                  <a:pt x="68318" y="5628"/>
                  <a:pt x="68312" y="5406"/>
                </a:cubicBezTo>
                <a:close/>
                <a:moveTo>
                  <a:pt x="90150" y="4436"/>
                </a:moveTo>
                <a:cubicBezTo>
                  <a:pt x="90601" y="4448"/>
                  <a:pt x="91027" y="4691"/>
                  <a:pt x="91335" y="5112"/>
                </a:cubicBezTo>
                <a:cubicBezTo>
                  <a:pt x="91643" y="5533"/>
                  <a:pt x="91807" y="6097"/>
                  <a:pt x="91792" y="6680"/>
                </a:cubicBezTo>
                <a:cubicBezTo>
                  <a:pt x="91760" y="7895"/>
                  <a:pt x="90973" y="8859"/>
                  <a:pt x="90035" y="8835"/>
                </a:cubicBezTo>
                <a:cubicBezTo>
                  <a:pt x="89584" y="8823"/>
                  <a:pt x="89158" y="8580"/>
                  <a:pt x="88850" y="8159"/>
                </a:cubicBezTo>
                <a:cubicBezTo>
                  <a:pt x="88542" y="7738"/>
                  <a:pt x="88378" y="7174"/>
                  <a:pt x="88393" y="6591"/>
                </a:cubicBezTo>
                <a:cubicBezTo>
                  <a:pt x="88425" y="5376"/>
                  <a:pt x="89211" y="4412"/>
                  <a:pt x="90150" y="4436"/>
                </a:cubicBezTo>
                <a:close/>
                <a:moveTo>
                  <a:pt x="77450" y="4526"/>
                </a:moveTo>
                <a:cubicBezTo>
                  <a:pt x="77859" y="4529"/>
                  <a:pt x="78248" y="4749"/>
                  <a:pt x="78534" y="5136"/>
                </a:cubicBezTo>
                <a:cubicBezTo>
                  <a:pt x="78819" y="5523"/>
                  <a:pt x="78977" y="6045"/>
                  <a:pt x="78972" y="6589"/>
                </a:cubicBezTo>
                <a:cubicBezTo>
                  <a:pt x="78962" y="7721"/>
                  <a:pt x="78265" y="8633"/>
                  <a:pt x="77414" y="8625"/>
                </a:cubicBezTo>
                <a:cubicBezTo>
                  <a:pt x="76564" y="8618"/>
                  <a:pt x="75882" y="7694"/>
                  <a:pt x="75892" y="6562"/>
                </a:cubicBezTo>
                <a:cubicBezTo>
                  <a:pt x="75897" y="6018"/>
                  <a:pt x="76064" y="5498"/>
                  <a:pt x="76356" y="5117"/>
                </a:cubicBezTo>
                <a:cubicBezTo>
                  <a:pt x="76648" y="4735"/>
                  <a:pt x="77042" y="4522"/>
                  <a:pt x="77450" y="4526"/>
                </a:cubicBezTo>
                <a:close/>
                <a:moveTo>
                  <a:pt x="13509" y="7124"/>
                </a:moveTo>
                <a:quadBezTo>
                  <a:pt x="14010" y="7772"/>
                  <a:pt x="12724" y="8840"/>
                </a:quadBezTo>
                <a:quadBezTo>
                  <a:pt x="11900" y="9526"/>
                  <a:pt x="11340" y="8802"/>
                </a:quadBezTo>
                <a:quadBezTo>
                  <a:pt x="10780" y="8077"/>
                  <a:pt x="11650" y="7452"/>
                </a:quadBezTo>
                <a:quadBezTo>
                  <a:pt x="13008" y="6476"/>
                  <a:pt x="13509" y="7124"/>
                </a:quad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60" name="bf-50"/>
          <p:cNvSpPr/>
          <p:nvPr/>
        </p:nvSpPr>
        <p:spPr>
          <a:xfrm>
            <a:off x="3093260" y="5443013"/>
            <a:ext cx="775369" cy="118371"/>
          </a:xfrm>
          <a:custGeom>
            <a:avLst/>
            <a:gdLst/>
            <a:ahLst/>
            <a:cxnLst/>
            <a:rect l="0" t="0" r="r" b="b"/>
            <a:pathLst>
              <a:path w="81404" h="12427" stroke="1" extrusionOk="0">
                <a:moveTo>
                  <a:pt x="64971" y="10788"/>
                </a:moveTo>
                <a:cubicBezTo>
                  <a:pt x="64952" y="10870"/>
                  <a:pt x="64878" y="10927"/>
                  <a:pt x="64794" y="10924"/>
                </a:cubicBezTo>
                <a:cubicBezTo>
                  <a:pt x="64710" y="10922"/>
                  <a:pt x="64640" y="10860"/>
                  <a:pt x="64627" y="10777"/>
                </a:cubicBezTo>
                <a:quadBezTo>
                  <a:pt x="64513" y="10062"/>
                  <a:pt x="62699" y="9104"/>
                </a:quadBezTo>
                <a:cubicBezTo>
                  <a:pt x="62147" y="8811"/>
                  <a:pt x="61736" y="8194"/>
                  <a:pt x="61706" y="7610"/>
                </a:cubicBezTo>
                <a:cubicBezTo>
                  <a:pt x="61677" y="7027"/>
                  <a:pt x="62036" y="6631"/>
                  <a:pt x="62575" y="6652"/>
                </a:cubicBezTo>
                <a:quadBezTo>
                  <a:pt x="63064" y="6673"/>
                  <a:pt x="63620" y="7498"/>
                </a:quadBezTo>
                <a:cubicBezTo>
                  <a:pt x="63696" y="7609"/>
                  <a:pt x="63826" y="7669"/>
                  <a:pt x="63960" y="7654"/>
                </a:cubicBezTo>
                <a:cubicBezTo>
                  <a:pt x="64094" y="7640"/>
                  <a:pt x="64210" y="7554"/>
                  <a:pt x="64263" y="7429"/>
                </a:cubicBezTo>
                <a:cubicBezTo>
                  <a:pt x="64565" y="6716"/>
                  <a:pt x="64307" y="5865"/>
                  <a:pt x="63467" y="5435"/>
                </a:cubicBezTo>
                <a:cubicBezTo>
                  <a:pt x="61491" y="4422"/>
                  <a:pt x="61195" y="2069"/>
                  <a:pt x="63208" y="1011"/>
                </a:cubicBezTo>
                <a:quadBezTo>
                  <a:pt x="64223" y="473"/>
                  <a:pt x="64442" y="176"/>
                </a:quadBezTo>
                <a:cubicBezTo>
                  <a:pt x="64516" y="72"/>
                  <a:pt x="64634" y="7"/>
                  <a:pt x="64762" y="1"/>
                </a:cubicBezTo>
                <a:cubicBezTo>
                  <a:pt x="64889" y="-6"/>
                  <a:pt x="65011" y="47"/>
                  <a:pt x="65093" y="143"/>
                </a:cubicBezTo>
                <a:quadBezTo>
                  <a:pt x="65399" y="515"/>
                  <a:pt x="67239" y="1618"/>
                </a:quadBezTo>
                <a:cubicBezTo>
                  <a:pt x="67617" y="1845"/>
                  <a:pt x="67852" y="2281"/>
                  <a:pt x="67821" y="2701"/>
                </a:cubicBezTo>
                <a:cubicBezTo>
                  <a:pt x="67790" y="3120"/>
                  <a:pt x="67501" y="3427"/>
                  <a:pt x="67104" y="3463"/>
                </a:cubicBezTo>
                <a:quadBezTo>
                  <a:pt x="66724" y="3497"/>
                  <a:pt x="65914" y="2652"/>
                </a:quadBezTo>
                <a:cubicBezTo>
                  <a:pt x="65822" y="2557"/>
                  <a:pt x="65690" y="2512"/>
                  <a:pt x="65559" y="2531"/>
                </a:cubicBezTo>
                <a:cubicBezTo>
                  <a:pt x="65428" y="2550"/>
                  <a:pt x="65314" y="2631"/>
                  <a:pt x="65253" y="2748"/>
                </a:cubicBezTo>
                <a:quadBezTo>
                  <a:pt x="64988" y="3236"/>
                  <a:pt x="65194" y="3779"/>
                </a:quadBezTo>
                <a:cubicBezTo>
                  <a:pt x="65269" y="3978"/>
                  <a:pt x="65412" y="4143"/>
                  <a:pt x="65599" y="4243"/>
                </a:cubicBezTo>
                <a:lnTo>
                  <a:pt x="67277" y="5164"/>
                </a:lnTo>
                <a:cubicBezTo>
                  <a:pt x="67471" y="5271"/>
                  <a:pt x="67627" y="5429"/>
                  <a:pt x="67727" y="5618"/>
                </a:cubicBezTo>
                <a:cubicBezTo>
                  <a:pt x="68713" y="7396"/>
                  <a:pt x="67810" y="9110"/>
                  <a:pt x="65935" y="9644"/>
                </a:cubicBezTo>
                <a:quadBezTo>
                  <a:pt x="65192" y="9858"/>
                  <a:pt x="64971" y="10788"/>
                </a:quadBezTo>
                <a:close/>
                <a:moveTo>
                  <a:pt x="59553" y="6296"/>
                </a:moveTo>
                <a:quadBezTo>
                  <a:pt x="59562" y="8993"/>
                  <a:pt x="60945" y="11548"/>
                </a:quadBezTo>
                <a:cubicBezTo>
                  <a:pt x="61088" y="11811"/>
                  <a:pt x="61013" y="12140"/>
                  <a:pt x="60770" y="12315"/>
                </a:cubicBezTo>
                <a:cubicBezTo>
                  <a:pt x="60527" y="12490"/>
                  <a:pt x="60192" y="12458"/>
                  <a:pt x="59986" y="12239"/>
                </a:cubicBezTo>
                <a:quadBezTo>
                  <a:pt x="57637" y="9731"/>
                  <a:pt x="57626" y="6303"/>
                </a:quadBezTo>
                <a:quadBezTo>
                  <a:pt x="57615" y="2872"/>
                  <a:pt x="59948" y="349"/>
                </a:quadBezTo>
                <a:cubicBezTo>
                  <a:pt x="60152" y="129"/>
                  <a:pt x="60487" y="95"/>
                  <a:pt x="60732" y="268"/>
                </a:cubicBezTo>
                <a:cubicBezTo>
                  <a:pt x="60976" y="442"/>
                  <a:pt x="61053" y="770"/>
                  <a:pt x="60911" y="1034"/>
                </a:cubicBezTo>
                <a:quadBezTo>
                  <a:pt x="59545" y="3598"/>
                  <a:pt x="59553" y="6296"/>
                </a:quadBezTo>
                <a:close/>
                <a:moveTo>
                  <a:pt x="79493" y="6300"/>
                </a:moveTo>
                <a:quadBezTo>
                  <a:pt x="79515" y="3625"/>
                  <a:pt x="78173" y="1077"/>
                </a:quadBezTo>
                <a:cubicBezTo>
                  <a:pt x="78034" y="814"/>
                  <a:pt x="78112" y="490"/>
                  <a:pt x="78355" y="319"/>
                </a:cubicBezTo>
                <a:cubicBezTo>
                  <a:pt x="78598" y="148"/>
                  <a:pt x="78931" y="184"/>
                  <a:pt x="79132" y="403"/>
                </a:cubicBezTo>
                <a:quadBezTo>
                  <a:pt x="81432" y="2916"/>
                  <a:pt x="81403" y="6317"/>
                </a:quadBezTo>
                <a:quadBezTo>
                  <a:pt x="81375" y="9716"/>
                  <a:pt x="79033" y="12190"/>
                </a:quadBezTo>
                <a:cubicBezTo>
                  <a:pt x="78828" y="12405"/>
                  <a:pt x="78495" y="12435"/>
                  <a:pt x="78255" y="12261"/>
                </a:cubicBezTo>
                <a:cubicBezTo>
                  <a:pt x="78015" y="12086"/>
                  <a:pt x="77942" y="11760"/>
                  <a:pt x="78086" y="11499"/>
                </a:cubicBezTo>
                <a:quadBezTo>
                  <a:pt x="79470" y="8974"/>
                  <a:pt x="79493" y="6300"/>
                </a:quadBezTo>
                <a:close/>
                <a:moveTo>
                  <a:pt x="1584" y="9492"/>
                </a:moveTo>
                <a:lnTo>
                  <a:pt x="454" y="9499"/>
                </a:lnTo>
                <a:cubicBezTo>
                  <a:pt x="348" y="9500"/>
                  <a:pt x="246" y="9457"/>
                  <a:pt x="170" y="9381"/>
                </a:cubicBezTo>
                <a:cubicBezTo>
                  <a:pt x="95" y="9304"/>
                  <a:pt x="52" y="9200"/>
                  <a:pt x="51" y="9092"/>
                </a:cubicBezTo>
                <a:lnTo>
                  <a:pt x="0" y="1103"/>
                </a:lnTo>
                <a:cubicBezTo>
                  <a:pt x="-1" y="976"/>
                  <a:pt x="49" y="853"/>
                  <a:pt x="138" y="763"/>
                </a:cubicBezTo>
                <a:cubicBezTo>
                  <a:pt x="228" y="672"/>
                  <a:pt x="350" y="621"/>
                  <a:pt x="477" y="620"/>
                </a:cubicBezTo>
                <a:lnTo>
                  <a:pt x="5486" y="588"/>
                </a:lnTo>
                <a:cubicBezTo>
                  <a:pt x="5736" y="586"/>
                  <a:pt x="5983" y="646"/>
                  <a:pt x="6207" y="763"/>
                </a:cubicBezTo>
                <a:quadBezTo>
                  <a:pt x="7572" y="1514"/>
                  <a:pt x="7703" y="3223"/>
                </a:quadBezTo>
                <a:quadBezTo>
                  <a:pt x="7747" y="3843"/>
                  <a:pt x="7389" y="4145"/>
                </a:quadBezTo>
                <a:quadBezTo>
                  <a:pt x="7080" y="4407"/>
                  <a:pt x="7031" y="4477"/>
                </a:quadBezTo>
                <a:cubicBezTo>
                  <a:pt x="6948" y="4660"/>
                  <a:pt x="6924" y="4867"/>
                  <a:pt x="6965" y="5068"/>
                </a:cubicBezTo>
                <a:lnTo>
                  <a:pt x="7820" y="9022"/>
                </a:lnTo>
                <a:cubicBezTo>
                  <a:pt x="7843" y="9130"/>
                  <a:pt x="7816" y="9242"/>
                  <a:pt x="7746" y="9328"/>
                </a:cubicBezTo>
                <a:cubicBezTo>
                  <a:pt x="7677" y="9413"/>
                  <a:pt x="7573" y="9463"/>
                  <a:pt x="7463" y="9464"/>
                </a:cubicBezTo>
                <a:lnTo>
                  <a:pt x="6043" y="9473"/>
                </a:lnTo>
                <a:cubicBezTo>
                  <a:pt x="5900" y="9474"/>
                  <a:pt x="5774" y="9382"/>
                  <a:pt x="5732" y="9245"/>
                </a:cubicBezTo>
                <a:lnTo>
                  <a:pt x="4985" y="6590"/>
                </a:lnTo>
                <a:cubicBezTo>
                  <a:pt x="4894" y="6266"/>
                  <a:pt x="4598" y="6043"/>
                  <a:pt x="4261" y="6045"/>
                </a:cubicBezTo>
                <a:lnTo>
                  <a:pt x="2472" y="6056"/>
                </a:lnTo>
                <a:cubicBezTo>
                  <a:pt x="2334" y="6057"/>
                  <a:pt x="2202" y="6114"/>
                  <a:pt x="2105" y="6214"/>
                </a:cubicBezTo>
                <a:cubicBezTo>
                  <a:pt x="2008" y="6314"/>
                  <a:pt x="1954" y="6449"/>
                  <a:pt x="1955" y="6590"/>
                </a:cubicBezTo>
                <a:lnTo>
                  <a:pt x="1971" y="9109"/>
                </a:lnTo>
                <a:cubicBezTo>
                  <a:pt x="1972" y="9210"/>
                  <a:pt x="1931" y="9307"/>
                  <a:pt x="1859" y="9379"/>
                </a:cubicBezTo>
                <a:cubicBezTo>
                  <a:pt x="1786" y="9450"/>
                  <a:pt x="1687" y="9491"/>
                  <a:pt x="1584" y="9492"/>
                </a:cubicBezTo>
                <a:close/>
                <a:moveTo>
                  <a:pt x="77337" y="8887"/>
                </a:moveTo>
                <a:cubicBezTo>
                  <a:pt x="77452" y="9042"/>
                  <a:pt x="77471" y="9249"/>
                  <a:pt x="77384" y="9422"/>
                </a:cubicBezTo>
                <a:cubicBezTo>
                  <a:pt x="77298" y="9595"/>
                  <a:pt x="77122" y="9704"/>
                  <a:pt x="76929" y="9704"/>
                </a:cubicBezTo>
                <a:lnTo>
                  <a:pt x="76248" y="9704"/>
                </a:lnTo>
                <a:cubicBezTo>
                  <a:pt x="75637" y="9704"/>
                  <a:pt x="75059" y="9416"/>
                  <a:pt x="74688" y="8924"/>
                </a:cubicBezTo>
                <a:lnTo>
                  <a:pt x="72619" y="6149"/>
                </a:lnTo>
                <a:cubicBezTo>
                  <a:pt x="72464" y="5943"/>
                  <a:pt x="72194" y="5859"/>
                  <a:pt x="71949" y="5941"/>
                </a:cubicBezTo>
                <a:cubicBezTo>
                  <a:pt x="71704" y="6024"/>
                  <a:pt x="71539" y="6254"/>
                  <a:pt x="71539" y="6513"/>
                </a:cubicBezTo>
                <a:lnTo>
                  <a:pt x="71540" y="9243"/>
                </a:lnTo>
                <a:cubicBezTo>
                  <a:pt x="71540" y="9458"/>
                  <a:pt x="71366" y="9633"/>
                  <a:pt x="71150" y="9633"/>
                </a:cubicBezTo>
                <a:lnTo>
                  <a:pt x="69989" y="9634"/>
                </a:lnTo>
                <a:cubicBezTo>
                  <a:pt x="69864" y="9634"/>
                  <a:pt x="69744" y="9584"/>
                  <a:pt x="69656" y="9496"/>
                </a:cubicBezTo>
                <a:cubicBezTo>
                  <a:pt x="69567" y="9407"/>
                  <a:pt x="69517" y="9287"/>
                  <a:pt x="69517" y="9162"/>
                </a:cubicBezTo>
                <a:lnTo>
                  <a:pt x="69514" y="1034"/>
                </a:lnTo>
                <a:cubicBezTo>
                  <a:pt x="69514" y="744"/>
                  <a:pt x="69750" y="508"/>
                  <a:pt x="70040" y="508"/>
                </a:cubicBezTo>
                <a:lnTo>
                  <a:pt x="71093" y="508"/>
                </a:lnTo>
                <a:cubicBezTo>
                  <a:pt x="71348" y="508"/>
                  <a:pt x="71555" y="710"/>
                  <a:pt x="71555" y="961"/>
                </a:cubicBezTo>
                <a:lnTo>
                  <a:pt x="71556" y="3365"/>
                </a:lnTo>
                <a:cubicBezTo>
                  <a:pt x="71556" y="3468"/>
                  <a:pt x="71619" y="3561"/>
                  <a:pt x="71716" y="3599"/>
                </a:cubicBezTo>
                <a:cubicBezTo>
                  <a:pt x="71812" y="3637"/>
                  <a:pt x="71921" y="3612"/>
                  <a:pt x="71992" y="3537"/>
                </a:cubicBezTo>
                <a:lnTo>
                  <a:pt x="74359" y="1033"/>
                </a:lnTo>
                <a:cubicBezTo>
                  <a:pt x="74682" y="685"/>
                  <a:pt x="75136" y="488"/>
                  <a:pt x="75610" y="488"/>
                </a:cubicBezTo>
                <a:lnTo>
                  <a:pt x="76844" y="487"/>
                </a:lnTo>
                <a:cubicBezTo>
                  <a:pt x="77052" y="487"/>
                  <a:pt x="77237" y="621"/>
                  <a:pt x="77303" y="818"/>
                </a:cubicBezTo>
                <a:cubicBezTo>
                  <a:pt x="77369" y="1016"/>
                  <a:pt x="77301" y="1233"/>
                  <a:pt x="77134" y="1358"/>
                </a:cubicBezTo>
                <a:lnTo>
                  <a:pt x="74378" y="3409"/>
                </a:lnTo>
                <a:cubicBezTo>
                  <a:pt x="73977" y="3710"/>
                  <a:pt x="73896" y="4279"/>
                  <a:pt x="74197" y="4679"/>
                </a:cubicBezTo>
                <a:lnTo>
                  <a:pt x="77337" y="8887"/>
                </a:lnTo>
                <a:close/>
                <a:moveTo>
                  <a:pt x="5353" y="3911"/>
                </a:moveTo>
                <a:cubicBezTo>
                  <a:pt x="5356" y="4192"/>
                  <a:pt x="5129" y="4423"/>
                  <a:pt x="4848" y="4425"/>
                </a:cubicBezTo>
                <a:lnTo>
                  <a:pt x="2568" y="4445"/>
                </a:lnTo>
                <a:cubicBezTo>
                  <a:pt x="2286" y="4447"/>
                  <a:pt x="2056" y="4221"/>
                  <a:pt x="2054" y="3939"/>
                </a:cubicBezTo>
                <a:lnTo>
                  <a:pt x="2043" y="2759"/>
                </a:lnTo>
                <a:cubicBezTo>
                  <a:pt x="2041" y="2478"/>
                  <a:pt x="2267" y="2247"/>
                  <a:pt x="2549" y="2245"/>
                </a:cubicBezTo>
                <a:lnTo>
                  <a:pt x="4829" y="2225"/>
                </a:lnTo>
                <a:cubicBezTo>
                  <a:pt x="5110" y="2223"/>
                  <a:pt x="5341" y="2449"/>
                  <a:pt x="5343" y="2731"/>
                </a:cubicBezTo>
                <a:lnTo>
                  <a:pt x="5353" y="3911"/>
                </a:lnTo>
                <a:close/>
                <a:moveTo>
                  <a:pt x="14533" y="7443"/>
                </a:moveTo>
                <a:cubicBezTo>
                  <a:pt x="14742" y="7416"/>
                  <a:pt x="14946" y="7516"/>
                  <a:pt x="15053" y="7698"/>
                </a:cubicBezTo>
                <a:cubicBezTo>
                  <a:pt x="15161" y="7879"/>
                  <a:pt x="15150" y="8107"/>
                  <a:pt x="15026" y="8277"/>
                </a:cubicBezTo>
                <a:cubicBezTo>
                  <a:pt x="12359" y="11944"/>
                  <a:pt x="7168" y="8550"/>
                  <a:pt x="9190" y="4223"/>
                </a:cubicBezTo>
                <a:quadBezTo>
                  <a:pt x="9934" y="2608"/>
                  <a:pt x="12143" y="2508"/>
                </a:quadBezTo>
                <a:quadBezTo>
                  <a:pt x="14306" y="2410"/>
                  <a:pt x="15451" y="5408"/>
                </a:quadBezTo>
                <a:cubicBezTo>
                  <a:pt x="15555" y="5680"/>
                  <a:pt x="15519" y="5985"/>
                  <a:pt x="15355" y="6225"/>
                </a:cubicBezTo>
                <a:cubicBezTo>
                  <a:pt x="15191" y="6466"/>
                  <a:pt x="14920" y="6612"/>
                  <a:pt x="14628" y="6617"/>
                </a:cubicBezTo>
                <a:lnTo>
                  <a:pt x="11368" y="6670"/>
                </a:lnTo>
                <a:cubicBezTo>
                  <a:pt x="11229" y="6672"/>
                  <a:pt x="11100" y="6742"/>
                  <a:pt x="11021" y="6858"/>
                </a:cubicBezTo>
                <a:cubicBezTo>
                  <a:pt x="10942" y="6974"/>
                  <a:pt x="10923" y="7122"/>
                  <a:pt x="10970" y="7256"/>
                </a:cubicBezTo>
                <a:quadBezTo>
                  <a:pt x="11425" y="8535"/>
                  <a:pt x="12513" y="8010"/>
                </a:quadBezTo>
                <a:quadBezTo>
                  <a:pt x="13358" y="7598"/>
                  <a:pt x="14533" y="7443"/>
                </a:quadBezTo>
                <a:close/>
                <a:moveTo>
                  <a:pt x="19251" y="9609"/>
                </a:moveTo>
                <a:quadBezTo>
                  <a:pt x="18804" y="9611"/>
                  <a:pt x="18661" y="9588"/>
                </a:quadBezTo>
                <a:cubicBezTo>
                  <a:pt x="18313" y="9531"/>
                  <a:pt x="18024" y="9290"/>
                  <a:pt x="17907" y="8961"/>
                </a:cubicBezTo>
                <a:lnTo>
                  <a:pt x="15877" y="3332"/>
                </a:lnTo>
                <a:cubicBezTo>
                  <a:pt x="15819" y="3172"/>
                  <a:pt x="15843" y="2994"/>
                  <a:pt x="15940" y="2855"/>
                </a:cubicBezTo>
                <a:cubicBezTo>
                  <a:pt x="16038" y="2716"/>
                  <a:pt x="16198" y="2634"/>
                  <a:pt x="16368" y="2635"/>
                </a:cubicBezTo>
                <a:lnTo>
                  <a:pt x="17094" y="2638"/>
                </a:lnTo>
                <a:cubicBezTo>
                  <a:pt x="17532" y="2639"/>
                  <a:pt x="17912" y="2937"/>
                  <a:pt x="18016" y="3360"/>
                </a:cubicBezTo>
                <a:quadBezTo>
                  <a:pt x="18877" y="6868"/>
                  <a:pt x="19268" y="6832"/>
                </a:quadBezTo>
                <a:quadBezTo>
                  <a:pt x="19607" y="6864"/>
                  <a:pt x="20438" y="3350"/>
                </a:quadBezTo>
                <a:cubicBezTo>
                  <a:pt x="20538" y="2926"/>
                  <a:pt x="20916" y="2625"/>
                  <a:pt x="21354" y="2619"/>
                </a:cubicBezTo>
                <a:lnTo>
                  <a:pt x="22080" y="2610"/>
                </a:lnTo>
                <a:cubicBezTo>
                  <a:pt x="22250" y="2608"/>
                  <a:pt x="22410" y="2689"/>
                  <a:pt x="22509" y="2827"/>
                </a:cubicBezTo>
                <a:cubicBezTo>
                  <a:pt x="22608" y="2966"/>
                  <a:pt x="22633" y="3143"/>
                  <a:pt x="22576" y="3303"/>
                </a:cubicBezTo>
                <a:lnTo>
                  <a:pt x="20595" y="8949"/>
                </a:lnTo>
                <a:cubicBezTo>
                  <a:pt x="20480" y="9280"/>
                  <a:pt x="20193" y="9523"/>
                  <a:pt x="19846" y="9583"/>
                </a:cubicBezTo>
                <a:quadBezTo>
                  <a:pt x="19704" y="9607"/>
                  <a:pt x="19251" y="9609"/>
                </a:quadBezTo>
                <a:close/>
                <a:moveTo>
                  <a:pt x="29006" y="7443"/>
                </a:moveTo>
                <a:cubicBezTo>
                  <a:pt x="29215" y="7419"/>
                  <a:pt x="29419" y="7522"/>
                  <a:pt x="29524" y="7705"/>
                </a:cubicBezTo>
                <a:cubicBezTo>
                  <a:pt x="29629" y="7889"/>
                  <a:pt x="29615" y="8117"/>
                  <a:pt x="29488" y="8287"/>
                </a:cubicBezTo>
                <a:cubicBezTo>
                  <a:pt x="26760" y="11924"/>
                  <a:pt x="21604" y="8445"/>
                  <a:pt x="23695" y="4136"/>
                </a:cubicBezTo>
                <a:quadBezTo>
                  <a:pt x="24465" y="2527"/>
                  <a:pt x="26681" y="2460"/>
                </a:quadBezTo>
                <a:quadBezTo>
                  <a:pt x="28852" y="2392"/>
                  <a:pt x="29956" y="5415"/>
                </a:quadBezTo>
                <a:cubicBezTo>
                  <a:pt x="30056" y="5689"/>
                  <a:pt x="30016" y="5995"/>
                  <a:pt x="29848" y="6234"/>
                </a:cubicBezTo>
                <a:cubicBezTo>
                  <a:pt x="29680" y="6473"/>
                  <a:pt x="29406" y="6615"/>
                  <a:pt x="29113" y="6616"/>
                </a:cubicBezTo>
                <a:lnTo>
                  <a:pt x="25843" y="6621"/>
                </a:lnTo>
                <a:cubicBezTo>
                  <a:pt x="25704" y="6621"/>
                  <a:pt x="25574" y="6690"/>
                  <a:pt x="25493" y="6805"/>
                </a:cubicBezTo>
                <a:cubicBezTo>
                  <a:pt x="25412" y="6920"/>
                  <a:pt x="25391" y="7068"/>
                  <a:pt x="25435" y="7203"/>
                </a:cubicBezTo>
                <a:quadBezTo>
                  <a:pt x="25874" y="8492"/>
                  <a:pt x="26972" y="7982"/>
                </a:quadBezTo>
                <a:quadBezTo>
                  <a:pt x="27825" y="7581"/>
                  <a:pt x="29006" y="7443"/>
                </a:quadBezTo>
                <a:close/>
                <a:moveTo>
                  <a:pt x="51988" y="7458"/>
                </a:moveTo>
                <a:cubicBezTo>
                  <a:pt x="52197" y="7434"/>
                  <a:pt x="52400" y="7537"/>
                  <a:pt x="52504" y="7719"/>
                </a:cubicBezTo>
                <a:cubicBezTo>
                  <a:pt x="52609" y="7902"/>
                  <a:pt x="52595" y="8129"/>
                  <a:pt x="52469" y="8297"/>
                </a:cubicBezTo>
                <a:cubicBezTo>
                  <a:pt x="49758" y="11916"/>
                  <a:pt x="44630" y="8459"/>
                  <a:pt x="46707" y="4173"/>
                </a:cubicBezTo>
                <a:quadBezTo>
                  <a:pt x="47471" y="2573"/>
                  <a:pt x="49674" y="2505"/>
                </a:quadBezTo>
                <a:quadBezTo>
                  <a:pt x="51833" y="2437"/>
                  <a:pt x="52932" y="5442"/>
                </a:quadBezTo>
                <a:cubicBezTo>
                  <a:pt x="53032" y="5714"/>
                  <a:pt x="52992" y="6018"/>
                  <a:pt x="52825" y="6256"/>
                </a:cubicBezTo>
                <a:cubicBezTo>
                  <a:pt x="52659" y="6494"/>
                  <a:pt x="52386" y="6635"/>
                  <a:pt x="52095" y="6636"/>
                </a:cubicBezTo>
                <a:lnTo>
                  <a:pt x="48844" y="6643"/>
                </a:lnTo>
                <a:cubicBezTo>
                  <a:pt x="48705" y="6644"/>
                  <a:pt x="48576" y="6712"/>
                  <a:pt x="48496" y="6826"/>
                </a:cubicBezTo>
                <a:cubicBezTo>
                  <a:pt x="48415" y="6941"/>
                  <a:pt x="48394" y="7088"/>
                  <a:pt x="48438" y="7222"/>
                </a:cubicBezTo>
                <a:quadBezTo>
                  <a:pt x="48875" y="8504"/>
                  <a:pt x="49967" y="7996"/>
                </a:quadBezTo>
                <a:quadBezTo>
                  <a:pt x="50815" y="7596"/>
                  <a:pt x="51988" y="7458"/>
                </a:quadBezTo>
                <a:close/>
                <a:moveTo>
                  <a:pt x="37375" y="9354"/>
                </a:moveTo>
                <a:cubicBezTo>
                  <a:pt x="37376" y="9441"/>
                  <a:pt x="37342" y="9524"/>
                  <a:pt x="37281" y="9586"/>
                </a:cubicBezTo>
                <a:cubicBezTo>
                  <a:pt x="37220" y="9649"/>
                  <a:pt x="37137" y="9684"/>
                  <a:pt x="37050" y="9685"/>
                </a:cubicBezTo>
                <a:lnTo>
                  <a:pt x="35812" y="9696"/>
                </a:lnTo>
                <a:cubicBezTo>
                  <a:pt x="35631" y="9697"/>
                  <a:pt x="35482" y="9552"/>
                  <a:pt x="35481" y="9371"/>
                </a:cubicBezTo>
                <a:lnTo>
                  <a:pt x="35444" y="5254"/>
                </a:lnTo>
                <a:cubicBezTo>
                  <a:pt x="35439" y="4776"/>
                  <a:pt x="35049" y="4392"/>
                  <a:pt x="34571" y="4396"/>
                </a:cubicBezTo>
                <a:lnTo>
                  <a:pt x="33970" y="4401"/>
                </a:lnTo>
                <a:cubicBezTo>
                  <a:pt x="33718" y="4404"/>
                  <a:pt x="33478" y="4506"/>
                  <a:pt x="33302" y="4685"/>
                </a:cubicBezTo>
                <a:cubicBezTo>
                  <a:pt x="33126" y="4864"/>
                  <a:pt x="33028" y="5106"/>
                  <a:pt x="33031" y="5357"/>
                </a:cubicBezTo>
                <a:lnTo>
                  <a:pt x="33065" y="9219"/>
                </a:lnTo>
                <a:cubicBezTo>
                  <a:pt x="33068" y="9486"/>
                  <a:pt x="32850" y="9704"/>
                  <a:pt x="32578" y="9707"/>
                </a:cubicBezTo>
                <a:lnTo>
                  <a:pt x="31539" y="9716"/>
                </a:lnTo>
                <a:cubicBezTo>
                  <a:pt x="31323" y="9718"/>
                  <a:pt x="31146" y="9548"/>
                  <a:pt x="31144" y="9337"/>
                </a:cubicBezTo>
                <a:lnTo>
                  <a:pt x="31089" y="3161"/>
                </a:lnTo>
                <a:cubicBezTo>
                  <a:pt x="31088" y="3034"/>
                  <a:pt x="31147" y="2913"/>
                  <a:pt x="31248" y="2835"/>
                </a:cubicBezTo>
                <a:cubicBezTo>
                  <a:pt x="31349" y="2757"/>
                  <a:pt x="31481" y="2731"/>
                  <a:pt x="31605" y="2765"/>
                </a:cubicBezTo>
                <a:quadBezTo>
                  <a:pt x="33303" y="3214"/>
                  <a:pt x="34920" y="2726"/>
                </a:quadBezTo>
                <a:cubicBezTo>
                  <a:pt x="35483" y="2553"/>
                  <a:pt x="36094" y="2656"/>
                  <a:pt x="36569" y="3004"/>
                </a:cubicBezTo>
                <a:cubicBezTo>
                  <a:pt x="37044" y="3351"/>
                  <a:pt x="37326" y="3902"/>
                  <a:pt x="37332" y="4490"/>
                </a:cubicBezTo>
                <a:lnTo>
                  <a:pt x="37375" y="9354"/>
                </a:lnTo>
                <a:close/>
                <a:moveTo>
                  <a:pt x="39101" y="2688"/>
                </a:moveTo>
                <a:lnTo>
                  <a:pt x="40382" y="2667"/>
                </a:lnTo>
                <a:cubicBezTo>
                  <a:pt x="40553" y="2664"/>
                  <a:pt x="40695" y="2797"/>
                  <a:pt x="40697" y="2964"/>
                </a:cubicBezTo>
                <a:lnTo>
                  <a:pt x="40766" y="7143"/>
                </a:lnTo>
                <a:cubicBezTo>
                  <a:pt x="40774" y="7632"/>
                  <a:pt x="41177" y="8023"/>
                  <a:pt x="41667" y="8015"/>
                </a:cubicBezTo>
                <a:lnTo>
                  <a:pt x="42134" y="8007"/>
                </a:lnTo>
                <a:cubicBezTo>
                  <a:pt x="42729" y="7998"/>
                  <a:pt x="43205" y="7507"/>
                  <a:pt x="43195" y="6911"/>
                </a:cubicBezTo>
                <a:lnTo>
                  <a:pt x="43133" y="3116"/>
                </a:lnTo>
                <a:cubicBezTo>
                  <a:pt x="43131" y="2992"/>
                  <a:pt x="43178" y="2873"/>
                  <a:pt x="43264" y="2784"/>
                </a:cubicBezTo>
                <a:cubicBezTo>
                  <a:pt x="43350" y="2695"/>
                  <a:pt x="43468" y="2644"/>
                  <a:pt x="43592" y="2642"/>
                </a:cubicBezTo>
                <a:lnTo>
                  <a:pt x="44588" y="2626"/>
                </a:lnTo>
                <a:cubicBezTo>
                  <a:pt x="44841" y="2622"/>
                  <a:pt x="45049" y="2823"/>
                  <a:pt x="45053" y="3075"/>
                </a:cubicBezTo>
                <a:lnTo>
                  <a:pt x="45153" y="9184"/>
                </a:lnTo>
                <a:cubicBezTo>
                  <a:pt x="45155" y="9325"/>
                  <a:pt x="45091" y="9460"/>
                  <a:pt x="44981" y="9547"/>
                </a:cubicBezTo>
                <a:cubicBezTo>
                  <a:pt x="44871" y="9633"/>
                  <a:pt x="44727" y="9661"/>
                  <a:pt x="44593" y="9623"/>
                </a:cubicBezTo>
                <a:quadBezTo>
                  <a:pt x="43067" y="9181"/>
                  <a:pt x="41311" y="9731"/>
                </a:quadBezTo>
                <a:cubicBezTo>
                  <a:pt x="40741" y="9911"/>
                  <a:pt x="40120" y="9811"/>
                  <a:pt x="39635" y="9463"/>
                </a:cubicBezTo>
                <a:cubicBezTo>
                  <a:pt x="39150" y="9114"/>
                  <a:pt x="38859" y="8557"/>
                  <a:pt x="38849" y="7961"/>
                </a:cubicBezTo>
                <a:lnTo>
                  <a:pt x="38768" y="3023"/>
                </a:lnTo>
                <a:cubicBezTo>
                  <a:pt x="38765" y="2841"/>
                  <a:pt x="38915" y="2691"/>
                  <a:pt x="39101" y="2688"/>
                </a:cubicBezTo>
                <a:close/>
                <a:moveTo>
                  <a:pt x="13088" y="5215"/>
                </a:moveTo>
                <a:quadBezTo>
                  <a:pt x="12438" y="5625"/>
                  <a:pt x="11578" y="5465"/>
                </a:quadBezTo>
                <a:cubicBezTo>
                  <a:pt x="11313" y="5416"/>
                  <a:pt x="11121" y="5184"/>
                  <a:pt x="11121" y="4915"/>
                </a:cubicBezTo>
                <a:cubicBezTo>
                  <a:pt x="11121" y="4646"/>
                  <a:pt x="11313" y="4414"/>
                  <a:pt x="11578" y="4365"/>
                </a:cubicBezTo>
                <a:quadBezTo>
                  <a:pt x="11658" y="4355"/>
                  <a:pt x="12968" y="4605"/>
                </a:quadBezTo>
                <a:cubicBezTo>
                  <a:pt x="13103" y="4629"/>
                  <a:pt x="13209" y="4734"/>
                  <a:pt x="13235" y="4868"/>
                </a:cubicBezTo>
                <a:cubicBezTo>
                  <a:pt x="13262" y="5003"/>
                  <a:pt x="13204" y="5140"/>
                  <a:pt x="13088" y="5215"/>
                </a:cubicBezTo>
                <a:close/>
                <a:moveTo>
                  <a:pt x="25508" y="4935"/>
                </a:moveTo>
                <a:quadBezTo>
                  <a:pt x="25798" y="4525"/>
                  <a:pt x="27048" y="4405"/>
                </a:quadBezTo>
                <a:cubicBezTo>
                  <a:pt x="27295" y="4380"/>
                  <a:pt x="27523" y="4533"/>
                  <a:pt x="27596" y="4770"/>
                </a:cubicBezTo>
                <a:cubicBezTo>
                  <a:pt x="27669" y="5007"/>
                  <a:pt x="27565" y="5264"/>
                  <a:pt x="27348" y="5385"/>
                </a:cubicBezTo>
                <a:quadBezTo>
                  <a:pt x="27338" y="5385"/>
                  <a:pt x="25888" y="5565"/>
                </a:quadBezTo>
                <a:cubicBezTo>
                  <a:pt x="25730" y="5584"/>
                  <a:pt x="25575" y="5509"/>
                  <a:pt x="25493" y="5373"/>
                </a:cubicBezTo>
                <a:cubicBezTo>
                  <a:pt x="25411" y="5237"/>
                  <a:pt x="25417" y="5065"/>
                  <a:pt x="25508" y="4935"/>
                </a:cubicBezTo>
                <a:close/>
                <a:moveTo>
                  <a:pt x="50588" y="5255"/>
                </a:moveTo>
                <a:quadBezTo>
                  <a:pt x="49998" y="5655"/>
                  <a:pt x="48768" y="5495"/>
                </a:quadBezTo>
                <a:cubicBezTo>
                  <a:pt x="48615" y="5474"/>
                  <a:pt x="48487" y="5368"/>
                  <a:pt x="48438" y="5222"/>
                </a:cubicBezTo>
                <a:cubicBezTo>
                  <a:pt x="48389" y="5075"/>
                  <a:pt x="48428" y="4913"/>
                  <a:pt x="48538" y="4805"/>
                </a:cubicBezTo>
                <a:quadBezTo>
                  <a:pt x="49208" y="4145"/>
                  <a:pt x="50508" y="4615"/>
                </a:quadBezTo>
                <a:cubicBezTo>
                  <a:pt x="50636" y="4661"/>
                  <a:pt x="50728" y="4775"/>
                  <a:pt x="50745" y="4910"/>
                </a:cubicBezTo>
                <a:cubicBezTo>
                  <a:pt x="50762" y="5045"/>
                  <a:pt x="50701" y="5179"/>
                  <a:pt x="50588" y="5255"/>
                </a:cubicBezTo>
                <a:close/>
                <a:moveTo>
                  <a:pt x="66298" y="7125"/>
                </a:moveTo>
                <a:quadBezTo>
                  <a:pt x="66218" y="7505"/>
                  <a:pt x="65948" y="7845"/>
                </a:quadBezTo>
                <a:cubicBezTo>
                  <a:pt x="65843" y="7978"/>
                  <a:pt x="65666" y="8029"/>
                  <a:pt x="65506" y="7973"/>
                </a:cubicBezTo>
                <a:cubicBezTo>
                  <a:pt x="65346" y="7917"/>
                  <a:pt x="65238" y="7765"/>
                  <a:pt x="65238" y="7595"/>
                </a:cubicBezTo>
                <a:lnTo>
                  <a:pt x="65238" y="6485"/>
                </a:lnTo>
                <a:cubicBezTo>
                  <a:pt x="65238" y="6434"/>
                  <a:pt x="65262" y="6386"/>
                  <a:pt x="65303" y="6355"/>
                </a:cubicBezTo>
                <a:cubicBezTo>
                  <a:pt x="65344" y="6324"/>
                  <a:pt x="65398" y="6313"/>
                  <a:pt x="65448" y="6325"/>
                </a:cubicBezTo>
                <a:lnTo>
                  <a:pt x="65838" y="6415"/>
                </a:lnTo>
                <a:cubicBezTo>
                  <a:pt x="66156" y="6488"/>
                  <a:pt x="66360" y="6801"/>
                  <a:pt x="66298" y="7125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61" name="bf-53"/>
          <p:cNvSpPr/>
          <p:nvPr/>
        </p:nvSpPr>
        <p:spPr>
          <a:xfrm>
            <a:off x="7257613" y="5443005"/>
            <a:ext cx="790157" cy="118205"/>
          </a:xfrm>
          <a:custGeom>
            <a:avLst/>
            <a:gdLst/>
            <a:ahLst/>
            <a:cxnLst/>
            <a:rect l="0" t="0" r="r" b="b"/>
            <a:pathLst>
              <a:path w="82956" h="12410" stroke="1" extrusionOk="0">
                <a:moveTo>
                  <a:pt x="75727" y="10701"/>
                </a:moveTo>
                <a:cubicBezTo>
                  <a:pt x="75708" y="10782"/>
                  <a:pt x="75635" y="10838"/>
                  <a:pt x="75551" y="10836"/>
                </a:cubicBezTo>
                <a:cubicBezTo>
                  <a:pt x="75468" y="10833"/>
                  <a:pt x="75399" y="10771"/>
                  <a:pt x="75386" y="10689"/>
                </a:cubicBezTo>
                <a:quadBezTo>
                  <a:pt x="75275" y="9980"/>
                  <a:pt x="73480" y="9023"/>
                </a:quadBezTo>
                <a:cubicBezTo>
                  <a:pt x="72932" y="8731"/>
                  <a:pt x="72527" y="8117"/>
                  <a:pt x="72499" y="7539"/>
                </a:cubicBezTo>
                <a:cubicBezTo>
                  <a:pt x="72472" y="6960"/>
                  <a:pt x="72830" y="6568"/>
                  <a:pt x="73364" y="6591"/>
                </a:cubicBezTo>
                <a:quadBezTo>
                  <a:pt x="73849" y="6613"/>
                  <a:pt x="74398" y="7434"/>
                </a:quadBezTo>
                <a:cubicBezTo>
                  <a:pt x="74473" y="7544"/>
                  <a:pt x="74602" y="7603"/>
                  <a:pt x="74734" y="7590"/>
                </a:cubicBezTo>
                <a:cubicBezTo>
                  <a:pt x="74867" y="7576"/>
                  <a:pt x="74983" y="7490"/>
                  <a:pt x="75036" y="7367"/>
                </a:cubicBezTo>
                <a:cubicBezTo>
                  <a:pt x="75337" y="6661"/>
                  <a:pt x="75084" y="5815"/>
                  <a:pt x="74253" y="5387"/>
                </a:cubicBezTo>
                <a:cubicBezTo>
                  <a:pt x="72296" y="4376"/>
                  <a:pt x="72009" y="2041"/>
                  <a:pt x="74009" y="998"/>
                </a:cubicBezTo>
                <a:quadBezTo>
                  <a:pt x="75018" y="468"/>
                  <a:pt x="75236" y="173"/>
                </a:quadBezTo>
                <a:cubicBezTo>
                  <a:pt x="75310" y="70"/>
                  <a:pt x="75427" y="6"/>
                  <a:pt x="75554" y="0"/>
                </a:cubicBezTo>
                <a:cubicBezTo>
                  <a:pt x="75680" y="-6"/>
                  <a:pt x="75801" y="47"/>
                  <a:pt x="75882" y="142"/>
                </a:cubicBezTo>
                <a:quadBezTo>
                  <a:pt x="76184" y="513"/>
                  <a:pt x="78006" y="1613"/>
                </a:quadBezTo>
                <a:cubicBezTo>
                  <a:pt x="78380" y="1839"/>
                  <a:pt x="78612" y="2272"/>
                  <a:pt x="78580" y="2688"/>
                </a:cubicBezTo>
                <a:cubicBezTo>
                  <a:pt x="78548" y="3104"/>
                  <a:pt x="78260" y="3408"/>
                  <a:pt x="77866" y="3442"/>
                </a:cubicBezTo>
                <a:quadBezTo>
                  <a:pt x="77489" y="3475"/>
                  <a:pt x="76688" y="2634"/>
                </a:quadBezTo>
                <a:cubicBezTo>
                  <a:pt x="76597" y="2540"/>
                  <a:pt x="76466" y="2495"/>
                  <a:pt x="76337" y="2513"/>
                </a:cubicBezTo>
                <a:cubicBezTo>
                  <a:pt x="76207" y="2532"/>
                  <a:pt x="76094" y="2611"/>
                  <a:pt x="76032" y="2728"/>
                </a:cubicBezTo>
                <a:quadBezTo>
                  <a:pt x="75768" y="3210"/>
                  <a:pt x="75970" y="3750"/>
                </a:quadBezTo>
                <a:cubicBezTo>
                  <a:pt x="76044" y="3947"/>
                  <a:pt x="76186" y="4111"/>
                  <a:pt x="76371" y="4210"/>
                </a:cubicBezTo>
                <a:lnTo>
                  <a:pt x="78032" y="5130"/>
                </a:lnTo>
                <a:cubicBezTo>
                  <a:pt x="78224" y="5237"/>
                  <a:pt x="78379" y="5394"/>
                  <a:pt x="78477" y="5582"/>
                </a:cubicBezTo>
                <a:cubicBezTo>
                  <a:pt x="79450" y="7348"/>
                  <a:pt x="78548" y="9045"/>
                  <a:pt x="76687" y="9569"/>
                </a:cubicBezTo>
                <a:quadBezTo>
                  <a:pt x="75950" y="9779"/>
                  <a:pt x="75727" y="10701"/>
                </a:quadBezTo>
                <a:close/>
                <a:moveTo>
                  <a:pt x="70350" y="6331"/>
                </a:moveTo>
                <a:quadBezTo>
                  <a:pt x="70375" y="9008"/>
                  <a:pt x="71763" y="11534"/>
                </a:quadBezTo>
                <a:cubicBezTo>
                  <a:pt x="71907" y="11794"/>
                  <a:pt x="71835" y="12121"/>
                  <a:pt x="71595" y="12296"/>
                </a:cubicBezTo>
                <a:cubicBezTo>
                  <a:pt x="71354" y="12471"/>
                  <a:pt x="71021" y="12441"/>
                  <a:pt x="70816" y="12226"/>
                </a:cubicBezTo>
                <a:quadBezTo>
                  <a:pt x="68469" y="9752"/>
                  <a:pt x="68437" y="6350"/>
                </a:quadBezTo>
                <a:quadBezTo>
                  <a:pt x="68405" y="2946"/>
                  <a:pt x="70704" y="428"/>
                </a:quadBezTo>
                <a:cubicBezTo>
                  <a:pt x="70905" y="208"/>
                  <a:pt x="71238" y="172"/>
                  <a:pt x="71481" y="343"/>
                </a:cubicBezTo>
                <a:cubicBezTo>
                  <a:pt x="71725" y="514"/>
                  <a:pt x="71803" y="838"/>
                  <a:pt x="71665" y="1101"/>
                </a:cubicBezTo>
                <a:quadBezTo>
                  <a:pt x="70324" y="3654"/>
                  <a:pt x="70350" y="6331"/>
                </a:quadBezTo>
                <a:close/>
                <a:moveTo>
                  <a:pt x="81050" y="6284"/>
                </a:moveTo>
                <a:quadBezTo>
                  <a:pt x="81071" y="3615"/>
                  <a:pt x="79732" y="1073"/>
                </a:quadBezTo>
                <a:cubicBezTo>
                  <a:pt x="79594" y="811"/>
                  <a:pt x="79672" y="487"/>
                  <a:pt x="79914" y="317"/>
                </a:cubicBezTo>
                <a:cubicBezTo>
                  <a:pt x="80156" y="146"/>
                  <a:pt x="80488" y="182"/>
                  <a:pt x="80688" y="401"/>
                </a:cubicBezTo>
                <a:quadBezTo>
                  <a:pt x="82984" y="2907"/>
                  <a:pt x="82956" y="6300"/>
                </a:quadBezTo>
                <a:quadBezTo>
                  <a:pt x="82928" y="9691"/>
                  <a:pt x="80592" y="12160"/>
                </a:quadBezTo>
                <a:cubicBezTo>
                  <a:pt x="80388" y="12375"/>
                  <a:pt x="80056" y="12405"/>
                  <a:pt x="79816" y="12230"/>
                </a:cubicBezTo>
                <a:cubicBezTo>
                  <a:pt x="79577" y="12056"/>
                  <a:pt x="79504" y="11731"/>
                  <a:pt x="79647" y="11471"/>
                </a:cubicBezTo>
                <a:quadBezTo>
                  <a:pt x="81028" y="8952"/>
                  <a:pt x="81050" y="6284"/>
                </a:quadBezTo>
                <a:close/>
                <a:moveTo>
                  <a:pt x="4366" y="561"/>
                </a:moveTo>
                <a:quadBezTo>
                  <a:pt x="4715" y="564"/>
                  <a:pt x="4985" y="606"/>
                </a:quadBezTo>
                <a:cubicBezTo>
                  <a:pt x="5349" y="661"/>
                  <a:pt x="5653" y="911"/>
                  <a:pt x="5776" y="1256"/>
                </a:cubicBezTo>
                <a:lnTo>
                  <a:pt x="8546" y="8886"/>
                </a:lnTo>
                <a:cubicBezTo>
                  <a:pt x="8588" y="9003"/>
                  <a:pt x="8579" y="9133"/>
                  <a:pt x="8522" y="9244"/>
                </a:cubicBezTo>
                <a:cubicBezTo>
                  <a:pt x="8466" y="9356"/>
                  <a:pt x="8366" y="9439"/>
                  <a:pt x="8246" y="9476"/>
                </a:cubicBezTo>
                <a:quadBezTo>
                  <a:pt x="6516" y="10026"/>
                  <a:pt x="6276" y="8486"/>
                </a:quadBezTo>
                <a:cubicBezTo>
                  <a:pt x="6205" y="8044"/>
                  <a:pt x="5847" y="7705"/>
                  <a:pt x="5403" y="7661"/>
                </a:cubicBezTo>
                <a:quadBezTo>
                  <a:pt x="5190" y="7642"/>
                  <a:pt x="4299" y="7633"/>
                </a:quadBezTo>
                <a:quadBezTo>
                  <a:pt x="3408" y="7625"/>
                  <a:pt x="3195" y="7640"/>
                </a:quadBezTo>
                <a:cubicBezTo>
                  <a:pt x="2750" y="7676"/>
                  <a:pt x="2385" y="8008"/>
                  <a:pt x="2306" y="8448"/>
                </a:cubicBezTo>
                <a:quadBezTo>
                  <a:pt x="2037" y="9983"/>
                  <a:pt x="318" y="9401"/>
                </a:quadBezTo>
                <a:cubicBezTo>
                  <a:pt x="199" y="9362"/>
                  <a:pt x="100" y="9276"/>
                  <a:pt x="46" y="9164"/>
                </a:cubicBezTo>
                <a:cubicBezTo>
                  <a:pt x="-9" y="9051"/>
                  <a:pt x="-15" y="8922"/>
                  <a:pt x="29" y="8805"/>
                </a:cubicBezTo>
                <a:lnTo>
                  <a:pt x="2944" y="1229"/>
                </a:lnTo>
                <a:cubicBezTo>
                  <a:pt x="3073" y="886"/>
                  <a:pt x="3382" y="643"/>
                  <a:pt x="3747" y="594"/>
                </a:cubicBezTo>
                <a:quadBezTo>
                  <a:pt x="4018" y="558"/>
                  <a:pt x="4366" y="561"/>
                </a:quadBezTo>
                <a:close/>
                <a:moveTo>
                  <a:pt x="48740" y="2875"/>
                </a:moveTo>
                <a:cubicBezTo>
                  <a:pt x="48876" y="2917"/>
                  <a:pt x="49025" y="2893"/>
                  <a:pt x="49140" y="2810"/>
                </a:cubicBezTo>
                <a:cubicBezTo>
                  <a:pt x="49255" y="2727"/>
                  <a:pt x="49324" y="2594"/>
                  <a:pt x="49326" y="2453"/>
                </a:cubicBezTo>
                <a:lnTo>
                  <a:pt x="49342" y="1121"/>
                </a:lnTo>
                <a:cubicBezTo>
                  <a:pt x="49344" y="967"/>
                  <a:pt x="49406" y="820"/>
                  <a:pt x="49515" y="712"/>
                </a:cubicBezTo>
                <a:cubicBezTo>
                  <a:pt x="49624" y="604"/>
                  <a:pt x="49770" y="545"/>
                  <a:pt x="49922" y="547"/>
                </a:cubicBezTo>
                <a:lnTo>
                  <a:pt x="50610" y="555"/>
                </a:lnTo>
                <a:cubicBezTo>
                  <a:pt x="50764" y="557"/>
                  <a:pt x="50911" y="620"/>
                  <a:pt x="51019" y="730"/>
                </a:cubicBezTo>
                <a:cubicBezTo>
                  <a:pt x="51127" y="841"/>
                  <a:pt x="51186" y="989"/>
                  <a:pt x="51184" y="1143"/>
                </a:cubicBezTo>
                <a:lnTo>
                  <a:pt x="51086" y="9163"/>
                </a:lnTo>
                <a:cubicBezTo>
                  <a:pt x="51083" y="9395"/>
                  <a:pt x="50889" y="9581"/>
                  <a:pt x="50652" y="9578"/>
                </a:cubicBezTo>
                <a:quadBezTo>
                  <a:pt x="49910" y="9569"/>
                  <a:pt x="49536" y="9422"/>
                </a:quadBezTo>
                <a:cubicBezTo>
                  <a:pt x="49437" y="9385"/>
                  <a:pt x="49332" y="9375"/>
                  <a:pt x="49233" y="9391"/>
                </a:cubicBezTo>
                <a:lnTo>
                  <a:pt x="46949" y="9676"/>
                </a:lnTo>
                <a:cubicBezTo>
                  <a:pt x="46640" y="9718"/>
                  <a:pt x="46328" y="9634"/>
                  <a:pt x="46084" y="9442"/>
                </a:cubicBezTo>
                <a:cubicBezTo>
                  <a:pt x="43444" y="7398"/>
                  <a:pt x="44063" y="1432"/>
                  <a:pt x="48740" y="2875"/>
                </a:cubicBezTo>
                <a:close/>
                <a:moveTo>
                  <a:pt x="12305" y="9575"/>
                </a:moveTo>
                <a:quadBezTo>
                  <a:pt x="11858" y="9577"/>
                  <a:pt x="11718" y="9554"/>
                </a:quadBezTo>
                <a:cubicBezTo>
                  <a:pt x="11375" y="9497"/>
                  <a:pt x="11090" y="9261"/>
                  <a:pt x="10974" y="8936"/>
                </a:cubicBezTo>
                <a:lnTo>
                  <a:pt x="8972" y="3386"/>
                </a:lnTo>
                <a:cubicBezTo>
                  <a:pt x="8915" y="3229"/>
                  <a:pt x="8938" y="3054"/>
                  <a:pt x="9035" y="2917"/>
                </a:cubicBezTo>
                <a:cubicBezTo>
                  <a:pt x="9131" y="2780"/>
                  <a:pt x="9288" y="2698"/>
                  <a:pt x="9456" y="2699"/>
                </a:cubicBezTo>
                <a:lnTo>
                  <a:pt x="10172" y="2702"/>
                </a:lnTo>
                <a:cubicBezTo>
                  <a:pt x="10604" y="2703"/>
                  <a:pt x="10979" y="2997"/>
                  <a:pt x="11081" y="3414"/>
                </a:cubicBezTo>
                <a:quadBezTo>
                  <a:pt x="11931" y="6872"/>
                  <a:pt x="12264" y="6837"/>
                </a:quadBezTo>
                <a:quadBezTo>
                  <a:pt x="12650" y="6869"/>
                  <a:pt x="13469" y="3403"/>
                </a:quadBezTo>
                <a:cubicBezTo>
                  <a:pt x="13568" y="2986"/>
                  <a:pt x="13940" y="2689"/>
                  <a:pt x="14371" y="2683"/>
                </a:cubicBezTo>
                <a:lnTo>
                  <a:pt x="15088" y="2674"/>
                </a:lnTo>
                <a:cubicBezTo>
                  <a:pt x="15255" y="2672"/>
                  <a:pt x="15413" y="2752"/>
                  <a:pt x="15511" y="2888"/>
                </a:cubicBezTo>
                <a:cubicBezTo>
                  <a:pt x="15608" y="3024"/>
                  <a:pt x="15633" y="3199"/>
                  <a:pt x="15577" y="3357"/>
                </a:cubicBezTo>
                <a:lnTo>
                  <a:pt x="13625" y="8924"/>
                </a:lnTo>
                <a:cubicBezTo>
                  <a:pt x="13511" y="9250"/>
                  <a:pt x="13228" y="9489"/>
                  <a:pt x="12886" y="9549"/>
                </a:cubicBezTo>
                <a:quadBezTo>
                  <a:pt x="12746" y="9573"/>
                  <a:pt x="12305" y="9575"/>
                </a:quadBezTo>
                <a:close/>
                <a:moveTo>
                  <a:pt x="20824" y="10318"/>
                </a:moveTo>
                <a:lnTo>
                  <a:pt x="21083" y="9602"/>
                </a:lnTo>
                <a:cubicBezTo>
                  <a:pt x="21125" y="9485"/>
                  <a:pt x="21094" y="9354"/>
                  <a:pt x="21003" y="9268"/>
                </a:cubicBezTo>
                <a:cubicBezTo>
                  <a:pt x="20913" y="9181"/>
                  <a:pt x="20780" y="9155"/>
                  <a:pt x="20663" y="9200"/>
                </a:cubicBezTo>
                <a:cubicBezTo>
                  <a:pt x="14778" y="11449"/>
                  <a:pt x="15040" y="965"/>
                  <a:pt x="20381" y="2948"/>
                </a:cubicBezTo>
                <a:cubicBezTo>
                  <a:pt x="20671" y="3052"/>
                  <a:pt x="20990" y="3051"/>
                  <a:pt x="21285" y="2947"/>
                </a:cubicBezTo>
                <a:quadBezTo>
                  <a:pt x="21884" y="2732"/>
                  <a:pt x="22286" y="2741"/>
                </a:quadBezTo>
                <a:cubicBezTo>
                  <a:pt x="22610" y="2746"/>
                  <a:pt x="22875" y="3003"/>
                  <a:pt x="22895" y="3331"/>
                </a:cubicBezTo>
                <a:quadBezTo>
                  <a:pt x="22949" y="4127"/>
                  <a:pt x="22925" y="8465"/>
                </a:quadBezTo>
                <a:cubicBezTo>
                  <a:pt x="22910" y="12311"/>
                  <a:pt x="20522" y="12948"/>
                  <a:pt x="17480" y="11805"/>
                </a:cubicBezTo>
                <a:cubicBezTo>
                  <a:pt x="17046" y="11648"/>
                  <a:pt x="16750" y="11246"/>
                  <a:pt x="16728" y="10785"/>
                </a:cubicBezTo>
                <a:lnTo>
                  <a:pt x="16719" y="10651"/>
                </a:lnTo>
                <a:cubicBezTo>
                  <a:pt x="16708" y="10452"/>
                  <a:pt x="16804" y="10262"/>
                  <a:pt x="16971" y="10154"/>
                </a:cubicBezTo>
                <a:cubicBezTo>
                  <a:pt x="17138" y="10046"/>
                  <a:pt x="17349" y="10038"/>
                  <a:pt x="17523" y="10132"/>
                </a:cubicBezTo>
                <a:quadBezTo>
                  <a:pt x="19206" y="11043"/>
                  <a:pt x="20815" y="10336"/>
                </a:quadBezTo>
                <a:cubicBezTo>
                  <a:pt x="20821" y="10330"/>
                  <a:pt x="20824" y="10323"/>
                  <a:pt x="20824" y="10318"/>
                </a:cubicBezTo>
                <a:close/>
                <a:moveTo>
                  <a:pt x="38626" y="6166"/>
                </a:moveTo>
                <a:cubicBezTo>
                  <a:pt x="38626" y="7118"/>
                  <a:pt x="38248" y="8031"/>
                  <a:pt x="37574" y="8704"/>
                </a:cubicBezTo>
                <a:cubicBezTo>
                  <a:pt x="36901" y="9378"/>
                  <a:pt x="35988" y="9756"/>
                  <a:pt x="35036" y="9756"/>
                </a:cubicBezTo>
                <a:cubicBezTo>
                  <a:pt x="33053" y="9756"/>
                  <a:pt x="31446" y="8149"/>
                  <a:pt x="31446" y="6166"/>
                </a:cubicBezTo>
                <a:cubicBezTo>
                  <a:pt x="31446" y="4183"/>
                  <a:pt x="33053" y="2576"/>
                  <a:pt x="35036" y="2576"/>
                </a:cubicBezTo>
                <a:cubicBezTo>
                  <a:pt x="37019" y="2576"/>
                  <a:pt x="38626" y="4183"/>
                  <a:pt x="38626" y="6166"/>
                </a:cubicBezTo>
                <a:close/>
                <a:moveTo>
                  <a:pt x="57946" y="7346"/>
                </a:moveTo>
                <a:cubicBezTo>
                  <a:pt x="58095" y="7303"/>
                  <a:pt x="58256" y="7351"/>
                  <a:pt x="58358" y="7468"/>
                </a:cubicBezTo>
                <a:cubicBezTo>
                  <a:pt x="58460" y="7586"/>
                  <a:pt x="58487" y="7752"/>
                  <a:pt x="58426" y="7896"/>
                </a:cubicBezTo>
                <a:cubicBezTo>
                  <a:pt x="57346" y="10376"/>
                  <a:pt x="53406" y="10256"/>
                  <a:pt x="52256" y="7806"/>
                </a:cubicBezTo>
                <a:cubicBezTo>
                  <a:pt x="49956" y="2906"/>
                  <a:pt x="57996" y="56"/>
                  <a:pt x="58686" y="5816"/>
                </a:cubicBezTo>
                <a:cubicBezTo>
                  <a:pt x="58711" y="6037"/>
                  <a:pt x="58642" y="6259"/>
                  <a:pt x="58495" y="6425"/>
                </a:cubicBezTo>
                <a:cubicBezTo>
                  <a:pt x="58348" y="6591"/>
                  <a:pt x="58137" y="6686"/>
                  <a:pt x="57916" y="6686"/>
                </a:cubicBezTo>
                <a:lnTo>
                  <a:pt x="54726" y="6686"/>
                </a:lnTo>
                <a:cubicBezTo>
                  <a:pt x="54550" y="6686"/>
                  <a:pt x="54390" y="6785"/>
                  <a:pt x="54311" y="6942"/>
                </a:cubicBezTo>
                <a:cubicBezTo>
                  <a:pt x="54233" y="7099"/>
                  <a:pt x="54250" y="7286"/>
                  <a:pt x="54356" y="7426"/>
                </a:cubicBezTo>
                <a:lnTo>
                  <a:pt x="54626" y="7786"/>
                </a:lnTo>
                <a:cubicBezTo>
                  <a:pt x="54801" y="8021"/>
                  <a:pt x="55106" y="8124"/>
                  <a:pt x="55396" y="8046"/>
                </a:cubicBezTo>
                <a:lnTo>
                  <a:pt x="57946" y="7346"/>
                </a:lnTo>
                <a:close/>
                <a:moveTo>
                  <a:pt x="41455" y="9156"/>
                </a:moveTo>
                <a:cubicBezTo>
                  <a:pt x="41452" y="9372"/>
                  <a:pt x="41274" y="9545"/>
                  <a:pt x="41058" y="9541"/>
                </a:cubicBezTo>
                <a:lnTo>
                  <a:pt x="39965" y="9525"/>
                </a:lnTo>
                <a:cubicBezTo>
                  <a:pt x="39859" y="9523"/>
                  <a:pt x="39758" y="9479"/>
                  <a:pt x="39684" y="9401"/>
                </a:cubicBezTo>
                <a:cubicBezTo>
                  <a:pt x="39610" y="9323"/>
                  <a:pt x="39570" y="9218"/>
                  <a:pt x="39571" y="9110"/>
                </a:cubicBezTo>
                <a:lnTo>
                  <a:pt x="39663" y="3129"/>
                </a:lnTo>
                <a:cubicBezTo>
                  <a:pt x="39664" y="3007"/>
                  <a:pt x="39715" y="2891"/>
                  <a:pt x="39803" y="2807"/>
                </a:cubicBezTo>
                <a:cubicBezTo>
                  <a:pt x="39892" y="2723"/>
                  <a:pt x="40010" y="2679"/>
                  <a:pt x="40132" y="2683"/>
                </a:cubicBezTo>
                <a:quadBezTo>
                  <a:pt x="40718" y="2701"/>
                  <a:pt x="41255" y="3029"/>
                </a:quadBezTo>
                <a:cubicBezTo>
                  <a:pt x="41507" y="3188"/>
                  <a:pt x="41823" y="3206"/>
                  <a:pt x="42090" y="3077"/>
                </a:cubicBezTo>
                <a:quadBezTo>
                  <a:pt x="42583" y="2845"/>
                  <a:pt x="42868" y="2778"/>
                </a:quadBezTo>
                <a:cubicBezTo>
                  <a:pt x="43248" y="2680"/>
                  <a:pt x="43642" y="2879"/>
                  <a:pt x="43787" y="3244"/>
                </a:cubicBezTo>
                <a:cubicBezTo>
                  <a:pt x="43933" y="3609"/>
                  <a:pt x="43785" y="4026"/>
                  <a:pt x="43442" y="4218"/>
                </a:cubicBezTo>
                <a:lnTo>
                  <a:pt x="41846" y="5109"/>
                </a:lnTo>
                <a:cubicBezTo>
                  <a:pt x="41641" y="5221"/>
                  <a:pt x="41512" y="5433"/>
                  <a:pt x="41508" y="5664"/>
                </a:cubicBezTo>
                <a:lnTo>
                  <a:pt x="41455" y="9156"/>
                </a:lnTo>
                <a:close/>
                <a:moveTo>
                  <a:pt x="61781" y="9178"/>
                </a:moveTo>
                <a:cubicBezTo>
                  <a:pt x="61781" y="9282"/>
                  <a:pt x="61740" y="9381"/>
                  <a:pt x="61666" y="9455"/>
                </a:cubicBezTo>
                <a:cubicBezTo>
                  <a:pt x="61593" y="9529"/>
                  <a:pt x="61494" y="9570"/>
                  <a:pt x="61390" y="9570"/>
                </a:cubicBezTo>
                <a:lnTo>
                  <a:pt x="60295" y="9572"/>
                </a:lnTo>
                <a:cubicBezTo>
                  <a:pt x="60189" y="9572"/>
                  <a:pt x="60087" y="9529"/>
                  <a:pt x="60012" y="9452"/>
                </a:cubicBezTo>
                <a:cubicBezTo>
                  <a:pt x="59937" y="9376"/>
                  <a:pt x="59895" y="9272"/>
                  <a:pt x="59894" y="9163"/>
                </a:cubicBezTo>
                <a:lnTo>
                  <a:pt x="59885" y="3176"/>
                </a:lnTo>
                <a:cubicBezTo>
                  <a:pt x="59885" y="3054"/>
                  <a:pt x="59933" y="2937"/>
                  <a:pt x="60020" y="2852"/>
                </a:cubicBezTo>
                <a:cubicBezTo>
                  <a:pt x="60107" y="2766"/>
                  <a:pt x="60225" y="2719"/>
                  <a:pt x="60347" y="2721"/>
                </a:cubicBezTo>
                <a:quadBezTo>
                  <a:pt x="60934" y="2729"/>
                  <a:pt x="61477" y="3049"/>
                </a:quadBezTo>
                <a:cubicBezTo>
                  <a:pt x="61732" y="3203"/>
                  <a:pt x="62048" y="3216"/>
                  <a:pt x="62313" y="3083"/>
                </a:cubicBezTo>
                <a:quadBezTo>
                  <a:pt x="62802" y="2842"/>
                  <a:pt x="63087" y="2770"/>
                </a:quadBezTo>
                <a:cubicBezTo>
                  <a:pt x="63466" y="2665"/>
                  <a:pt x="63863" y="2858"/>
                  <a:pt x="64015" y="3221"/>
                </a:cubicBezTo>
                <a:cubicBezTo>
                  <a:pt x="64167" y="3584"/>
                  <a:pt x="64026" y="4004"/>
                  <a:pt x="63685" y="4202"/>
                </a:cubicBezTo>
                <a:lnTo>
                  <a:pt x="62103" y="5121"/>
                </a:lnTo>
                <a:cubicBezTo>
                  <a:pt x="61900" y="5236"/>
                  <a:pt x="61775" y="5451"/>
                  <a:pt x="61775" y="5682"/>
                </a:cubicBezTo>
                <a:lnTo>
                  <a:pt x="61781" y="9178"/>
                </a:lnTo>
                <a:close/>
                <a:moveTo>
                  <a:pt x="4419" y="3196"/>
                </a:moveTo>
                <a:quadBezTo>
                  <a:pt x="4567" y="3206"/>
                  <a:pt x="5080" y="5338"/>
                </a:quadBezTo>
                <a:cubicBezTo>
                  <a:pt x="5116" y="5480"/>
                  <a:pt x="5090" y="5631"/>
                  <a:pt x="5009" y="5754"/>
                </a:cubicBezTo>
                <a:cubicBezTo>
                  <a:pt x="4929" y="5878"/>
                  <a:pt x="4801" y="5963"/>
                  <a:pt x="4655" y="5990"/>
                </a:cubicBezTo>
                <a:quadBezTo>
                  <a:pt x="4621" y="5996"/>
                  <a:pt x="4233" y="5970"/>
                </a:quadBezTo>
                <a:quadBezTo>
                  <a:pt x="3845" y="5944"/>
                  <a:pt x="3812" y="5933"/>
                </a:quadBezTo>
                <a:cubicBezTo>
                  <a:pt x="3671" y="5887"/>
                  <a:pt x="3555" y="5785"/>
                  <a:pt x="3492" y="5652"/>
                </a:cubicBezTo>
                <a:cubicBezTo>
                  <a:pt x="3429" y="5519"/>
                  <a:pt x="3424" y="5367"/>
                  <a:pt x="3478" y="5230"/>
                </a:cubicBezTo>
                <a:quadBezTo>
                  <a:pt x="4271" y="3186"/>
                  <a:pt x="4419" y="3196"/>
                </a:quadBezTo>
                <a:close/>
                <a:moveTo>
                  <a:pt x="19867" y="4381"/>
                </a:moveTo>
                <a:cubicBezTo>
                  <a:pt x="20267" y="4449"/>
                  <a:pt x="20620" y="4694"/>
                  <a:pt x="20848" y="5062"/>
                </a:cubicBezTo>
                <a:cubicBezTo>
                  <a:pt x="21077" y="5430"/>
                  <a:pt x="21161" y="5891"/>
                  <a:pt x="21084" y="6344"/>
                </a:cubicBezTo>
                <a:cubicBezTo>
                  <a:pt x="21007" y="6796"/>
                  <a:pt x="20774" y="7203"/>
                  <a:pt x="20436" y="7474"/>
                </a:cubicBezTo>
                <a:cubicBezTo>
                  <a:pt x="20099" y="7745"/>
                  <a:pt x="19684" y="7860"/>
                  <a:pt x="19284" y="7791"/>
                </a:cubicBezTo>
                <a:cubicBezTo>
                  <a:pt x="18884" y="7723"/>
                  <a:pt x="18531" y="7478"/>
                  <a:pt x="18303" y="7109"/>
                </a:cubicBezTo>
                <a:cubicBezTo>
                  <a:pt x="18075" y="6741"/>
                  <a:pt x="17990" y="6280"/>
                  <a:pt x="18068" y="5828"/>
                </a:cubicBezTo>
                <a:cubicBezTo>
                  <a:pt x="18145" y="5376"/>
                  <a:pt x="18378" y="4969"/>
                  <a:pt x="18716" y="4698"/>
                </a:cubicBezTo>
                <a:cubicBezTo>
                  <a:pt x="19053" y="4426"/>
                  <a:pt x="19467" y="4312"/>
                  <a:pt x="19867" y="4381"/>
                </a:cubicBezTo>
                <a:close/>
                <a:moveTo>
                  <a:pt x="36454" y="6740"/>
                </a:moveTo>
                <a:cubicBezTo>
                  <a:pt x="36438" y="7447"/>
                  <a:pt x="35852" y="8007"/>
                  <a:pt x="35145" y="7991"/>
                </a:cubicBezTo>
                <a:lnTo>
                  <a:pt x="34685" y="7980"/>
                </a:lnTo>
                <a:cubicBezTo>
                  <a:pt x="33978" y="7964"/>
                  <a:pt x="33418" y="7378"/>
                  <a:pt x="33434" y="6671"/>
                </a:cubicBezTo>
                <a:lnTo>
                  <a:pt x="33458" y="5632"/>
                </a:lnTo>
                <a:cubicBezTo>
                  <a:pt x="33474" y="4925"/>
                  <a:pt x="34060" y="4365"/>
                  <a:pt x="34767" y="4381"/>
                </a:cubicBezTo>
                <a:lnTo>
                  <a:pt x="35227" y="4392"/>
                </a:lnTo>
                <a:cubicBezTo>
                  <a:pt x="35933" y="4408"/>
                  <a:pt x="36493" y="4994"/>
                  <a:pt x="36477" y="5700"/>
                </a:cubicBezTo>
                <a:lnTo>
                  <a:pt x="36454" y="6740"/>
                </a:lnTo>
                <a:close/>
                <a:moveTo>
                  <a:pt x="56544" y="4702"/>
                </a:moveTo>
                <a:cubicBezTo>
                  <a:pt x="56578" y="4852"/>
                  <a:pt x="56479" y="5026"/>
                  <a:pt x="56269" y="5185"/>
                </a:cubicBezTo>
                <a:cubicBezTo>
                  <a:pt x="56059" y="5345"/>
                  <a:pt x="55755" y="5476"/>
                  <a:pt x="55424" y="5551"/>
                </a:cubicBezTo>
                <a:cubicBezTo>
                  <a:pt x="55093" y="5627"/>
                  <a:pt x="54762" y="5639"/>
                  <a:pt x="54504" y="5586"/>
                </a:cubicBezTo>
                <a:cubicBezTo>
                  <a:pt x="54246" y="5533"/>
                  <a:pt x="54082" y="5419"/>
                  <a:pt x="54048" y="5269"/>
                </a:cubicBezTo>
                <a:cubicBezTo>
                  <a:pt x="53977" y="4957"/>
                  <a:pt x="54478" y="4577"/>
                  <a:pt x="55167" y="4420"/>
                </a:cubicBezTo>
                <a:cubicBezTo>
                  <a:pt x="55857" y="4264"/>
                  <a:pt x="56473" y="4390"/>
                  <a:pt x="56544" y="4702"/>
                </a:cubicBezTo>
                <a:close/>
                <a:moveTo>
                  <a:pt x="47863" y="4407"/>
                </a:moveTo>
                <a:cubicBezTo>
                  <a:pt x="48664" y="4427"/>
                  <a:pt x="49292" y="5259"/>
                  <a:pt x="49265" y="6264"/>
                </a:cubicBezTo>
                <a:cubicBezTo>
                  <a:pt x="49239" y="7269"/>
                  <a:pt x="48569" y="8066"/>
                  <a:pt x="47768" y="8045"/>
                </a:cubicBezTo>
                <a:cubicBezTo>
                  <a:pt x="47384" y="8035"/>
                  <a:pt x="47020" y="7834"/>
                  <a:pt x="46757" y="7486"/>
                </a:cubicBezTo>
                <a:cubicBezTo>
                  <a:pt x="46494" y="7137"/>
                  <a:pt x="46354" y="6670"/>
                  <a:pt x="46366" y="6188"/>
                </a:cubicBezTo>
                <a:cubicBezTo>
                  <a:pt x="46393" y="5183"/>
                  <a:pt x="47063" y="4386"/>
                  <a:pt x="47863" y="4407"/>
                </a:cubicBezTo>
                <a:close/>
                <a:moveTo>
                  <a:pt x="76046" y="6876"/>
                </a:moveTo>
                <a:cubicBezTo>
                  <a:pt x="76046" y="6638"/>
                  <a:pt x="76213" y="6435"/>
                  <a:pt x="76447" y="6388"/>
                </a:cubicBezTo>
                <a:cubicBezTo>
                  <a:pt x="76680" y="6342"/>
                  <a:pt x="76914" y="6467"/>
                  <a:pt x="77006" y="6686"/>
                </a:cubicBezTo>
                <a:quadBezTo>
                  <a:pt x="77346" y="7496"/>
                  <a:pt x="76666" y="8016"/>
                </a:quadBezTo>
                <a:cubicBezTo>
                  <a:pt x="76549" y="8105"/>
                  <a:pt x="76392" y="8119"/>
                  <a:pt x="76260" y="8053"/>
                </a:cubicBezTo>
                <a:cubicBezTo>
                  <a:pt x="76129" y="7988"/>
                  <a:pt x="76046" y="7853"/>
                  <a:pt x="76046" y="7706"/>
                </a:cubicBezTo>
                <a:lnTo>
                  <a:pt x="76046" y="6876"/>
                </a:lnTo>
                <a:close/>
                <a:moveTo>
                  <a:pt x="25186" y="9506"/>
                </a:moveTo>
                <a:cubicBezTo>
                  <a:pt x="24746" y="9457"/>
                  <a:pt x="24395" y="9115"/>
                  <a:pt x="24335" y="8676"/>
                </a:cubicBezTo>
                <a:cubicBezTo>
                  <a:pt x="24276" y="8238"/>
                  <a:pt x="24524" y="7817"/>
                  <a:pt x="24936" y="7656"/>
                </a:cubicBezTo>
                <a:quadBezTo>
                  <a:pt x="25326" y="7506"/>
                  <a:pt x="25976" y="7616"/>
                </a:quadBezTo>
                <a:cubicBezTo>
                  <a:pt x="26440" y="7694"/>
                  <a:pt x="26779" y="8096"/>
                  <a:pt x="26779" y="8566"/>
                </a:cubicBezTo>
                <a:cubicBezTo>
                  <a:pt x="26779" y="9036"/>
                  <a:pt x="26440" y="9438"/>
                  <a:pt x="25976" y="9516"/>
                </a:cubicBezTo>
                <a:quadBezTo>
                  <a:pt x="25696" y="9566"/>
                  <a:pt x="25186" y="9506"/>
                </a:quad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62" name="bf-52"/>
          <p:cNvSpPr/>
          <p:nvPr/>
        </p:nvSpPr>
        <p:spPr>
          <a:xfrm>
            <a:off x="5847094" y="5446385"/>
            <a:ext cx="392283" cy="90229"/>
          </a:xfrm>
          <a:custGeom>
            <a:avLst/>
            <a:gdLst/>
            <a:ahLst/>
            <a:cxnLst/>
            <a:rect l="0" t="0" r="r" b="b"/>
            <a:pathLst>
              <a:path w="41185" h="9473" stroke="1" extrusionOk="0">
                <a:moveTo>
                  <a:pt x="9017" y="5020"/>
                </a:moveTo>
                <a:cubicBezTo>
                  <a:pt x="9143" y="7275"/>
                  <a:pt x="7417" y="9206"/>
                  <a:pt x="5162" y="9332"/>
                </a:cubicBezTo>
                <a:lnTo>
                  <a:pt x="4383" y="9376"/>
                </a:lnTo>
                <a:cubicBezTo>
                  <a:pt x="2128" y="9502"/>
                  <a:pt x="197" y="7775"/>
                  <a:pt x="71" y="5520"/>
                </a:cubicBezTo>
                <a:lnTo>
                  <a:pt x="6" y="4362"/>
                </a:lnTo>
                <a:cubicBezTo>
                  <a:pt x="-120" y="2107"/>
                  <a:pt x="1606" y="176"/>
                  <a:pt x="3862" y="50"/>
                </a:cubicBezTo>
                <a:lnTo>
                  <a:pt x="4641" y="6"/>
                </a:lnTo>
                <a:cubicBezTo>
                  <a:pt x="6896" y="-120"/>
                  <a:pt x="8826" y="1607"/>
                  <a:pt x="8952" y="3862"/>
                </a:cubicBezTo>
                <a:lnTo>
                  <a:pt x="9017" y="5020"/>
                </a:lnTo>
                <a:close/>
                <a:moveTo>
                  <a:pt x="19612" y="2061"/>
                </a:moveTo>
                <a:lnTo>
                  <a:pt x="19612" y="861"/>
                </a:lnTo>
                <a:cubicBezTo>
                  <a:pt x="19612" y="702"/>
                  <a:pt x="19674" y="549"/>
                  <a:pt x="19785" y="437"/>
                </a:cubicBezTo>
                <a:cubicBezTo>
                  <a:pt x="19895" y="324"/>
                  <a:pt x="20045" y="261"/>
                  <a:pt x="20202" y="261"/>
                </a:cubicBezTo>
                <a:lnTo>
                  <a:pt x="20992" y="261"/>
                </a:lnTo>
                <a:cubicBezTo>
                  <a:pt x="21148" y="261"/>
                  <a:pt x="21298" y="323"/>
                  <a:pt x="21409" y="434"/>
                </a:cubicBezTo>
                <a:cubicBezTo>
                  <a:pt x="21520" y="544"/>
                  <a:pt x="21582" y="695"/>
                  <a:pt x="21582" y="851"/>
                </a:cubicBezTo>
                <a:lnTo>
                  <a:pt x="21582" y="8591"/>
                </a:lnTo>
                <a:cubicBezTo>
                  <a:pt x="21582" y="8900"/>
                  <a:pt x="21331" y="9151"/>
                  <a:pt x="21022" y="9151"/>
                </a:cubicBezTo>
                <a:lnTo>
                  <a:pt x="16802" y="9151"/>
                </a:lnTo>
                <a:cubicBezTo>
                  <a:pt x="16445" y="9151"/>
                  <a:pt x="16104" y="8998"/>
                  <a:pt x="15862" y="8731"/>
                </a:cubicBezTo>
                <a:cubicBezTo>
                  <a:pt x="13692" y="6291"/>
                  <a:pt x="14672" y="1271"/>
                  <a:pt x="18972" y="2541"/>
                </a:cubicBezTo>
                <a:cubicBezTo>
                  <a:pt x="19123" y="2586"/>
                  <a:pt x="19286" y="2556"/>
                  <a:pt x="19412" y="2462"/>
                </a:cubicBezTo>
                <a:cubicBezTo>
                  <a:pt x="19538" y="2367"/>
                  <a:pt x="19612" y="2219"/>
                  <a:pt x="19612" y="2061"/>
                </a:cubicBezTo>
                <a:close/>
                <a:moveTo>
                  <a:pt x="4342" y="1744"/>
                </a:moveTo>
                <a:cubicBezTo>
                  <a:pt x="4989" y="1714"/>
                  <a:pt x="5623" y="1996"/>
                  <a:pt x="6107" y="2529"/>
                </a:cubicBezTo>
                <a:cubicBezTo>
                  <a:pt x="6590" y="3062"/>
                  <a:pt x="6882" y="3802"/>
                  <a:pt x="6919" y="4586"/>
                </a:cubicBezTo>
                <a:cubicBezTo>
                  <a:pt x="6996" y="6219"/>
                  <a:pt x="5967" y="7594"/>
                  <a:pt x="4621" y="7658"/>
                </a:cubicBezTo>
                <a:cubicBezTo>
                  <a:pt x="3975" y="7688"/>
                  <a:pt x="3340" y="7406"/>
                  <a:pt x="2857" y="6873"/>
                </a:cubicBezTo>
                <a:cubicBezTo>
                  <a:pt x="2374" y="6340"/>
                  <a:pt x="2082" y="5600"/>
                  <a:pt x="2045" y="4816"/>
                </a:cubicBezTo>
                <a:cubicBezTo>
                  <a:pt x="1968" y="3183"/>
                  <a:pt x="2996" y="1808"/>
                  <a:pt x="4342" y="1744"/>
                </a:cubicBezTo>
                <a:close/>
                <a:moveTo>
                  <a:pt x="12028" y="8781"/>
                </a:moveTo>
                <a:cubicBezTo>
                  <a:pt x="12027" y="8885"/>
                  <a:pt x="11985" y="8985"/>
                  <a:pt x="11911" y="9058"/>
                </a:cubicBezTo>
                <a:cubicBezTo>
                  <a:pt x="11836" y="9131"/>
                  <a:pt x="11736" y="9171"/>
                  <a:pt x="11632" y="9170"/>
                </a:cubicBezTo>
                <a:lnTo>
                  <a:pt x="10534" y="9161"/>
                </a:lnTo>
                <a:cubicBezTo>
                  <a:pt x="10427" y="9161"/>
                  <a:pt x="10325" y="9116"/>
                  <a:pt x="10251" y="9039"/>
                </a:cubicBezTo>
                <a:cubicBezTo>
                  <a:pt x="10176" y="8961"/>
                  <a:pt x="10134" y="8856"/>
                  <a:pt x="10135" y="8747"/>
                </a:cubicBezTo>
                <a:lnTo>
                  <a:pt x="10185" y="2739"/>
                </a:lnTo>
                <a:cubicBezTo>
                  <a:pt x="10186" y="2617"/>
                  <a:pt x="10236" y="2500"/>
                  <a:pt x="10324" y="2415"/>
                </a:cubicBezTo>
                <a:cubicBezTo>
                  <a:pt x="10412" y="2330"/>
                  <a:pt x="10530" y="2284"/>
                  <a:pt x="10653" y="2288"/>
                </a:cubicBezTo>
                <a:quadBezTo>
                  <a:pt x="11242" y="2301"/>
                  <a:pt x="11784" y="2627"/>
                </a:quadBezTo>
                <a:cubicBezTo>
                  <a:pt x="12038" y="2785"/>
                  <a:pt x="12355" y="2801"/>
                  <a:pt x="12623" y="2670"/>
                </a:cubicBezTo>
                <a:quadBezTo>
                  <a:pt x="13116" y="2433"/>
                  <a:pt x="13402" y="2364"/>
                </a:quadBezTo>
                <a:cubicBezTo>
                  <a:pt x="13783" y="2262"/>
                  <a:pt x="14180" y="2460"/>
                  <a:pt x="14329" y="2826"/>
                </a:cubicBezTo>
                <a:cubicBezTo>
                  <a:pt x="14477" y="3191"/>
                  <a:pt x="14332" y="3611"/>
                  <a:pt x="13988" y="3806"/>
                </a:cubicBezTo>
                <a:lnTo>
                  <a:pt x="12392" y="4713"/>
                </a:lnTo>
                <a:cubicBezTo>
                  <a:pt x="12186" y="4827"/>
                  <a:pt x="12059" y="5041"/>
                  <a:pt x="12057" y="5272"/>
                </a:cubicBezTo>
                <a:lnTo>
                  <a:pt x="12028" y="8781"/>
                </a:lnTo>
                <a:close/>
                <a:moveTo>
                  <a:pt x="28409" y="7085"/>
                </a:moveTo>
                <a:cubicBezTo>
                  <a:pt x="28617" y="7058"/>
                  <a:pt x="28821" y="7157"/>
                  <a:pt x="28928" y="7337"/>
                </a:cubicBezTo>
                <a:cubicBezTo>
                  <a:pt x="29035" y="7517"/>
                  <a:pt x="29025" y="7743"/>
                  <a:pt x="28903" y="7913"/>
                </a:cubicBezTo>
                <a:cubicBezTo>
                  <a:pt x="26262" y="11569"/>
                  <a:pt x="21088" y="8209"/>
                  <a:pt x="23086" y="3900"/>
                </a:cubicBezTo>
                <a:quadBezTo>
                  <a:pt x="23820" y="2291"/>
                  <a:pt x="26017" y="2185"/>
                </a:quadBezTo>
                <a:quadBezTo>
                  <a:pt x="28168" y="2080"/>
                  <a:pt x="29316" y="5058"/>
                </a:quadBezTo>
                <a:cubicBezTo>
                  <a:pt x="29420" y="5328"/>
                  <a:pt x="29385" y="5632"/>
                  <a:pt x="29223" y="5872"/>
                </a:cubicBezTo>
                <a:cubicBezTo>
                  <a:pt x="29061" y="6112"/>
                  <a:pt x="28791" y="6258"/>
                  <a:pt x="28501" y="6263"/>
                </a:cubicBezTo>
                <a:lnTo>
                  <a:pt x="25259" y="6326"/>
                </a:lnTo>
                <a:cubicBezTo>
                  <a:pt x="25121" y="6329"/>
                  <a:pt x="24993" y="6399"/>
                  <a:pt x="24915" y="6515"/>
                </a:cubicBezTo>
                <a:cubicBezTo>
                  <a:pt x="24837" y="6630"/>
                  <a:pt x="24818" y="6778"/>
                  <a:pt x="24865" y="6911"/>
                </a:cubicBezTo>
                <a:quadBezTo>
                  <a:pt x="25322" y="8181"/>
                  <a:pt x="26402" y="7656"/>
                </a:quadBezTo>
                <a:quadBezTo>
                  <a:pt x="27241" y="7243"/>
                  <a:pt x="28409" y="7085"/>
                </a:quadBezTo>
                <a:close/>
                <a:moveTo>
                  <a:pt x="32255" y="8829"/>
                </a:moveTo>
                <a:cubicBezTo>
                  <a:pt x="32252" y="9045"/>
                  <a:pt x="32074" y="9217"/>
                  <a:pt x="31859" y="9213"/>
                </a:cubicBezTo>
                <a:lnTo>
                  <a:pt x="30768" y="9197"/>
                </a:lnTo>
                <a:cubicBezTo>
                  <a:pt x="30548" y="9193"/>
                  <a:pt x="30372" y="9008"/>
                  <a:pt x="30375" y="8782"/>
                </a:cubicBezTo>
                <a:lnTo>
                  <a:pt x="30468" y="2815"/>
                </a:lnTo>
                <a:cubicBezTo>
                  <a:pt x="30470" y="2693"/>
                  <a:pt x="30520" y="2578"/>
                  <a:pt x="30608" y="2494"/>
                </a:cubicBezTo>
                <a:cubicBezTo>
                  <a:pt x="30697" y="2410"/>
                  <a:pt x="30815" y="2366"/>
                  <a:pt x="30936" y="2370"/>
                </a:cubicBezTo>
                <a:quadBezTo>
                  <a:pt x="31521" y="2388"/>
                  <a:pt x="32057" y="2715"/>
                </a:quadBezTo>
                <a:cubicBezTo>
                  <a:pt x="32308" y="2874"/>
                  <a:pt x="32623" y="2892"/>
                  <a:pt x="32890" y="2764"/>
                </a:cubicBezTo>
                <a:quadBezTo>
                  <a:pt x="33381" y="2532"/>
                  <a:pt x="33666" y="2465"/>
                </a:quadBezTo>
                <a:cubicBezTo>
                  <a:pt x="34046" y="2367"/>
                  <a:pt x="34439" y="2567"/>
                  <a:pt x="34584" y="2931"/>
                </a:cubicBezTo>
                <a:cubicBezTo>
                  <a:pt x="34729" y="3295"/>
                  <a:pt x="34581" y="3711"/>
                  <a:pt x="34238" y="3902"/>
                </a:cubicBezTo>
                <a:lnTo>
                  <a:pt x="32646" y="4791"/>
                </a:lnTo>
                <a:cubicBezTo>
                  <a:pt x="32441" y="4903"/>
                  <a:pt x="32313" y="5114"/>
                  <a:pt x="32309" y="5345"/>
                </a:cubicBezTo>
                <a:lnTo>
                  <a:pt x="32255" y="8829"/>
                </a:lnTo>
                <a:close/>
                <a:moveTo>
                  <a:pt x="37406" y="3851"/>
                </a:moveTo>
                <a:lnTo>
                  <a:pt x="37223" y="4014"/>
                </a:lnTo>
                <a:cubicBezTo>
                  <a:pt x="37139" y="4085"/>
                  <a:pt x="37095" y="4192"/>
                  <a:pt x="37105" y="4302"/>
                </a:cubicBezTo>
                <a:cubicBezTo>
                  <a:pt x="37114" y="4412"/>
                  <a:pt x="37177" y="4510"/>
                  <a:pt x="37272" y="4566"/>
                </a:cubicBezTo>
                <a:cubicBezTo>
                  <a:pt x="38533" y="5305"/>
                  <a:pt x="40765" y="5048"/>
                  <a:pt x="41124" y="6620"/>
                </a:cubicBezTo>
                <a:cubicBezTo>
                  <a:pt x="41360" y="7679"/>
                  <a:pt x="40887" y="8701"/>
                  <a:pt x="40032" y="8983"/>
                </a:cubicBezTo>
                <a:quadBezTo>
                  <a:pt x="37223" y="9925"/>
                  <a:pt x="35547" y="8210"/>
                </a:quadBezTo>
                <a:cubicBezTo>
                  <a:pt x="35315" y="7970"/>
                  <a:pt x="35286" y="7599"/>
                  <a:pt x="35478" y="7327"/>
                </a:cubicBezTo>
                <a:cubicBezTo>
                  <a:pt x="35670" y="7054"/>
                  <a:pt x="36029" y="6957"/>
                  <a:pt x="36332" y="7095"/>
                </a:cubicBezTo>
                <a:lnTo>
                  <a:pt x="38156" y="7926"/>
                </a:lnTo>
                <a:cubicBezTo>
                  <a:pt x="38529" y="8093"/>
                  <a:pt x="38961" y="8031"/>
                  <a:pt x="39265" y="7767"/>
                </a:cubicBezTo>
                <a:lnTo>
                  <a:pt x="39498" y="7574"/>
                </a:lnTo>
                <a:cubicBezTo>
                  <a:pt x="39580" y="7503"/>
                  <a:pt x="39621" y="7396"/>
                  <a:pt x="39608" y="7289"/>
                </a:cubicBezTo>
                <a:cubicBezTo>
                  <a:pt x="39595" y="7182"/>
                  <a:pt x="39530" y="7089"/>
                  <a:pt x="39434" y="7040"/>
                </a:cubicBezTo>
                <a:cubicBezTo>
                  <a:pt x="38298" y="6460"/>
                  <a:pt x="36249" y="6554"/>
                  <a:pt x="35535" y="5317"/>
                </a:cubicBezTo>
                <a:cubicBezTo>
                  <a:pt x="34088" y="2853"/>
                  <a:pt x="39237" y="958"/>
                  <a:pt x="40885" y="3778"/>
                </a:cubicBezTo>
                <a:cubicBezTo>
                  <a:pt x="40976" y="3935"/>
                  <a:pt x="40963" y="4130"/>
                  <a:pt x="40854" y="4274"/>
                </a:cubicBezTo>
                <a:cubicBezTo>
                  <a:pt x="40744" y="4417"/>
                  <a:pt x="40559" y="4479"/>
                  <a:pt x="40385" y="4432"/>
                </a:cubicBezTo>
                <a:lnTo>
                  <a:pt x="37909" y="3735"/>
                </a:lnTo>
                <a:cubicBezTo>
                  <a:pt x="37735" y="3687"/>
                  <a:pt x="37546" y="3730"/>
                  <a:pt x="37406" y="3851"/>
                </a:cubicBezTo>
                <a:close/>
                <a:moveTo>
                  <a:pt x="25442" y="4061"/>
                </a:moveTo>
                <a:quadBezTo>
                  <a:pt x="25942" y="3971"/>
                  <a:pt x="27062" y="4281"/>
                </a:quadBezTo>
                <a:cubicBezTo>
                  <a:pt x="27173" y="4313"/>
                  <a:pt x="27252" y="4410"/>
                  <a:pt x="27261" y="4525"/>
                </a:cubicBezTo>
                <a:cubicBezTo>
                  <a:pt x="27270" y="4639"/>
                  <a:pt x="27206" y="4746"/>
                  <a:pt x="27102" y="4791"/>
                </a:cubicBezTo>
                <a:quadBezTo>
                  <a:pt x="25792" y="5371"/>
                  <a:pt x="25302" y="5221"/>
                </a:quadBezTo>
                <a:cubicBezTo>
                  <a:pt x="25043" y="5140"/>
                  <a:pt x="24885" y="4891"/>
                  <a:pt x="24918" y="4617"/>
                </a:cubicBezTo>
                <a:cubicBezTo>
                  <a:pt x="24951" y="4343"/>
                  <a:pt x="25167" y="4114"/>
                  <a:pt x="25442" y="4061"/>
                </a:cubicBezTo>
                <a:close/>
                <a:moveTo>
                  <a:pt x="18173" y="4061"/>
                </a:moveTo>
                <a:cubicBezTo>
                  <a:pt x="18930" y="4075"/>
                  <a:pt x="19529" y="4891"/>
                  <a:pt x="19512" y="5885"/>
                </a:cubicBezTo>
                <a:cubicBezTo>
                  <a:pt x="19503" y="6362"/>
                  <a:pt x="19351" y="6817"/>
                  <a:pt x="19088" y="7151"/>
                </a:cubicBezTo>
                <a:cubicBezTo>
                  <a:pt x="18825" y="7484"/>
                  <a:pt x="18474" y="7667"/>
                  <a:pt x="18110" y="7661"/>
                </a:cubicBezTo>
                <a:cubicBezTo>
                  <a:pt x="17354" y="7648"/>
                  <a:pt x="16755" y="6831"/>
                  <a:pt x="16772" y="5837"/>
                </a:cubicBezTo>
                <a:cubicBezTo>
                  <a:pt x="16780" y="5360"/>
                  <a:pt x="16933" y="4905"/>
                  <a:pt x="17195" y="4572"/>
                </a:cubicBezTo>
                <a:cubicBezTo>
                  <a:pt x="17458" y="4238"/>
                  <a:pt x="17810" y="4055"/>
                  <a:pt x="18173" y="4061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63" name="bf-55"/>
          <p:cNvSpPr/>
          <p:nvPr/>
        </p:nvSpPr>
        <p:spPr>
          <a:xfrm>
            <a:off x="362426" y="5446309"/>
            <a:ext cx="400452" cy="113796"/>
          </a:xfrm>
          <a:custGeom>
            <a:avLst/>
            <a:gdLst/>
            <a:ahLst/>
            <a:cxnLst/>
            <a:rect l="0" t="0" r="r" b="b"/>
            <a:pathLst>
              <a:path w="42042" h="11947" stroke="1" extrusionOk="0">
                <a:moveTo>
                  <a:pt x="0" y="8759"/>
                </a:moveTo>
                <a:lnTo>
                  <a:pt x="0" y="769"/>
                </a:lnTo>
                <a:cubicBezTo>
                  <a:pt x="0" y="504"/>
                  <a:pt x="215" y="289"/>
                  <a:pt x="480" y="289"/>
                </a:cubicBezTo>
                <a:lnTo>
                  <a:pt x="5490" y="289"/>
                </a:lnTo>
                <a:cubicBezTo>
                  <a:pt x="5740" y="289"/>
                  <a:pt x="5987" y="351"/>
                  <a:pt x="6210" y="469"/>
                </a:cubicBezTo>
                <a:quadBezTo>
                  <a:pt x="7570" y="1229"/>
                  <a:pt x="7690" y="2939"/>
                </a:quadBezTo>
                <a:quadBezTo>
                  <a:pt x="7730" y="3559"/>
                  <a:pt x="7370" y="3859"/>
                </a:quadBezTo>
                <a:quadBezTo>
                  <a:pt x="7060" y="4119"/>
                  <a:pt x="7010" y="4189"/>
                </a:quadBezTo>
                <a:cubicBezTo>
                  <a:pt x="6925" y="4371"/>
                  <a:pt x="6901" y="4578"/>
                  <a:pt x="6940" y="4779"/>
                </a:cubicBezTo>
                <a:lnTo>
                  <a:pt x="7770" y="8739"/>
                </a:lnTo>
                <a:cubicBezTo>
                  <a:pt x="7792" y="8847"/>
                  <a:pt x="7764" y="8959"/>
                  <a:pt x="7695" y="9044"/>
                </a:cubicBezTo>
                <a:cubicBezTo>
                  <a:pt x="7625" y="9130"/>
                  <a:pt x="7520" y="9179"/>
                  <a:pt x="7410" y="9179"/>
                </a:cubicBezTo>
                <a:lnTo>
                  <a:pt x="5990" y="9179"/>
                </a:lnTo>
                <a:cubicBezTo>
                  <a:pt x="5847" y="9179"/>
                  <a:pt x="5722" y="9086"/>
                  <a:pt x="5680" y="8949"/>
                </a:cubicBezTo>
                <a:lnTo>
                  <a:pt x="4950" y="6289"/>
                </a:lnTo>
                <a:cubicBezTo>
                  <a:pt x="4861" y="5964"/>
                  <a:pt x="4567" y="5739"/>
                  <a:pt x="4230" y="5739"/>
                </a:cubicBezTo>
                <a:lnTo>
                  <a:pt x="2440" y="5739"/>
                </a:lnTo>
                <a:cubicBezTo>
                  <a:pt x="2153" y="5739"/>
                  <a:pt x="1920" y="5976"/>
                  <a:pt x="1920" y="6269"/>
                </a:cubicBezTo>
                <a:lnTo>
                  <a:pt x="1920" y="8789"/>
                </a:lnTo>
                <a:cubicBezTo>
                  <a:pt x="1920" y="8890"/>
                  <a:pt x="1879" y="8987"/>
                  <a:pt x="1806" y="9058"/>
                </a:cubicBezTo>
                <a:cubicBezTo>
                  <a:pt x="1733" y="9129"/>
                  <a:pt x="1633" y="9169"/>
                  <a:pt x="1530" y="9169"/>
                </a:cubicBezTo>
                <a:lnTo>
                  <a:pt x="400" y="9169"/>
                </a:lnTo>
                <a:cubicBezTo>
                  <a:pt x="294" y="9169"/>
                  <a:pt x="192" y="9126"/>
                  <a:pt x="117" y="9049"/>
                </a:cubicBezTo>
                <a:cubicBezTo>
                  <a:pt x="42" y="8972"/>
                  <a:pt x="0" y="8868"/>
                  <a:pt x="0" y="8759"/>
                </a:cubicBezTo>
                <a:close/>
                <a:moveTo>
                  <a:pt x="25990" y="1669"/>
                </a:moveTo>
                <a:lnTo>
                  <a:pt x="24540" y="1689"/>
                </a:lnTo>
                <a:quadBezTo>
                  <a:pt x="24050" y="939"/>
                  <a:pt x="24110" y="769"/>
                </a:quadBezTo>
                <a:cubicBezTo>
                  <a:pt x="24268" y="327"/>
                  <a:pt x="24678" y="23"/>
                  <a:pt x="25147" y="1"/>
                </a:cubicBezTo>
                <a:cubicBezTo>
                  <a:pt x="25616" y="-21"/>
                  <a:pt x="26052" y="243"/>
                  <a:pt x="26250" y="669"/>
                </a:cubicBezTo>
                <a:quadBezTo>
                  <a:pt x="26420" y="1019"/>
                  <a:pt x="25990" y="1669"/>
                </a:quadBezTo>
                <a:close/>
                <a:moveTo>
                  <a:pt x="5326" y="3424"/>
                </a:moveTo>
                <a:cubicBezTo>
                  <a:pt x="5340" y="3722"/>
                  <a:pt x="5111" y="3975"/>
                  <a:pt x="4813" y="3990"/>
                </a:cubicBezTo>
                <a:lnTo>
                  <a:pt x="2436" y="4106"/>
                </a:lnTo>
                <a:cubicBezTo>
                  <a:pt x="2138" y="4120"/>
                  <a:pt x="1884" y="3891"/>
                  <a:pt x="1870" y="3593"/>
                </a:cubicBezTo>
                <a:lnTo>
                  <a:pt x="1814" y="2454"/>
                </a:lnTo>
                <a:cubicBezTo>
                  <a:pt x="1807" y="2311"/>
                  <a:pt x="1857" y="2171"/>
                  <a:pt x="1954" y="2065"/>
                </a:cubicBezTo>
                <a:cubicBezTo>
                  <a:pt x="2050" y="1959"/>
                  <a:pt x="2184" y="1895"/>
                  <a:pt x="2327" y="1888"/>
                </a:cubicBezTo>
                <a:lnTo>
                  <a:pt x="4704" y="1772"/>
                </a:lnTo>
                <a:cubicBezTo>
                  <a:pt x="4847" y="1765"/>
                  <a:pt x="4987" y="1815"/>
                  <a:pt x="5093" y="1912"/>
                </a:cubicBezTo>
                <a:cubicBezTo>
                  <a:pt x="5200" y="2008"/>
                  <a:pt x="5263" y="2142"/>
                  <a:pt x="5270" y="2285"/>
                </a:cubicBezTo>
                <a:lnTo>
                  <a:pt x="5326" y="3424"/>
                </a:lnTo>
                <a:close/>
                <a:moveTo>
                  <a:pt x="14498" y="7030"/>
                </a:moveTo>
                <a:cubicBezTo>
                  <a:pt x="14706" y="7000"/>
                  <a:pt x="14913" y="7096"/>
                  <a:pt x="15023" y="7276"/>
                </a:cubicBezTo>
                <a:cubicBezTo>
                  <a:pt x="15134" y="7455"/>
                  <a:pt x="15127" y="7683"/>
                  <a:pt x="15006" y="7856"/>
                </a:cubicBezTo>
                <a:cubicBezTo>
                  <a:pt x="12404" y="11572"/>
                  <a:pt x="7150" y="8269"/>
                  <a:pt x="9096" y="3905"/>
                </a:cubicBezTo>
                <a:quadBezTo>
                  <a:pt x="9811" y="2275"/>
                  <a:pt x="12019" y="2137"/>
                </a:quadBezTo>
                <a:quadBezTo>
                  <a:pt x="14181" y="2000"/>
                  <a:pt x="15380" y="4978"/>
                </a:quadBezTo>
                <a:cubicBezTo>
                  <a:pt x="15489" y="5248"/>
                  <a:pt x="15458" y="5554"/>
                  <a:pt x="15299" y="5798"/>
                </a:cubicBezTo>
                <a:cubicBezTo>
                  <a:pt x="15139" y="6041"/>
                  <a:pt x="14870" y="6192"/>
                  <a:pt x="14578" y="6202"/>
                </a:cubicBezTo>
                <a:lnTo>
                  <a:pt x="11318" y="6313"/>
                </a:lnTo>
                <a:cubicBezTo>
                  <a:pt x="11179" y="6318"/>
                  <a:pt x="11051" y="6390"/>
                  <a:pt x="10975" y="6508"/>
                </a:cubicBezTo>
                <a:cubicBezTo>
                  <a:pt x="10898" y="6625"/>
                  <a:pt x="10881" y="6774"/>
                  <a:pt x="10930" y="6907"/>
                </a:cubicBezTo>
                <a:quadBezTo>
                  <a:pt x="11408" y="8178"/>
                  <a:pt x="12487" y="7634"/>
                </a:quadBezTo>
                <a:quadBezTo>
                  <a:pt x="13325" y="7206"/>
                  <a:pt x="14498" y="7030"/>
                </a:quadBezTo>
                <a:close/>
                <a:moveTo>
                  <a:pt x="20459" y="9943"/>
                </a:moveTo>
                <a:lnTo>
                  <a:pt x="20722" y="9225"/>
                </a:lnTo>
                <a:cubicBezTo>
                  <a:pt x="20765" y="9107"/>
                  <a:pt x="20734" y="8976"/>
                  <a:pt x="20644" y="8888"/>
                </a:cubicBezTo>
                <a:cubicBezTo>
                  <a:pt x="20553" y="8801"/>
                  <a:pt x="20420" y="8774"/>
                  <a:pt x="20301" y="8818"/>
                </a:cubicBezTo>
                <a:cubicBezTo>
                  <a:pt x="14376" y="11052"/>
                  <a:pt x="14687" y="514"/>
                  <a:pt x="20047" y="2532"/>
                </a:cubicBezTo>
                <a:cubicBezTo>
                  <a:pt x="20338" y="2638"/>
                  <a:pt x="20659" y="2639"/>
                  <a:pt x="20956" y="2535"/>
                </a:cubicBezTo>
                <a:quadBezTo>
                  <a:pt x="21559" y="2322"/>
                  <a:pt x="21964" y="2332"/>
                </a:quadBezTo>
                <a:cubicBezTo>
                  <a:pt x="22288" y="2339"/>
                  <a:pt x="22554" y="2598"/>
                  <a:pt x="22573" y="2928"/>
                </a:cubicBezTo>
                <a:quadBezTo>
                  <a:pt x="22624" y="3729"/>
                  <a:pt x="22579" y="8090"/>
                </a:quadBezTo>
                <a:cubicBezTo>
                  <a:pt x="22546" y="11957"/>
                  <a:pt x="20143" y="12586"/>
                  <a:pt x="17090" y="11423"/>
                </a:cubicBezTo>
                <a:cubicBezTo>
                  <a:pt x="16655" y="11263"/>
                  <a:pt x="16358" y="10857"/>
                  <a:pt x="16339" y="10395"/>
                </a:cubicBezTo>
                <a:lnTo>
                  <a:pt x="16330" y="10260"/>
                </a:lnTo>
                <a:cubicBezTo>
                  <a:pt x="16320" y="10059"/>
                  <a:pt x="16418" y="9868"/>
                  <a:pt x="16586" y="9761"/>
                </a:cubicBezTo>
                <a:cubicBezTo>
                  <a:pt x="16755" y="9653"/>
                  <a:pt x="16967" y="9646"/>
                  <a:pt x="17141" y="9741"/>
                </a:cubicBezTo>
                <a:quadBezTo>
                  <a:pt x="18828" y="10665"/>
                  <a:pt x="20450" y="9961"/>
                </a:quadBezTo>
                <a:cubicBezTo>
                  <a:pt x="20456" y="9955"/>
                  <a:pt x="20459" y="9949"/>
                  <a:pt x="20459" y="9943"/>
                </a:cubicBezTo>
                <a:close/>
                <a:moveTo>
                  <a:pt x="26010" y="2279"/>
                </a:moveTo>
                <a:quadBezTo>
                  <a:pt x="26480" y="5639"/>
                  <a:pt x="26090" y="8549"/>
                </a:quadBezTo>
                <a:cubicBezTo>
                  <a:pt x="26031" y="8984"/>
                  <a:pt x="25662" y="9308"/>
                  <a:pt x="25223" y="9310"/>
                </a:cubicBezTo>
                <a:cubicBezTo>
                  <a:pt x="24784" y="9313"/>
                  <a:pt x="24408" y="8993"/>
                  <a:pt x="24340" y="8559"/>
                </a:cubicBezTo>
                <a:quadBezTo>
                  <a:pt x="23880" y="5659"/>
                  <a:pt x="24390" y="2259"/>
                </a:quadBezTo>
                <a:lnTo>
                  <a:pt x="26010" y="2279"/>
                </a:lnTo>
                <a:close/>
                <a:moveTo>
                  <a:pt x="34800" y="5799"/>
                </a:moveTo>
                <a:cubicBezTo>
                  <a:pt x="34800" y="7804"/>
                  <a:pt x="33175" y="9429"/>
                  <a:pt x="31170" y="9429"/>
                </a:cubicBezTo>
                <a:cubicBezTo>
                  <a:pt x="29165" y="9429"/>
                  <a:pt x="27540" y="7804"/>
                  <a:pt x="27540" y="5799"/>
                </a:cubicBezTo>
                <a:cubicBezTo>
                  <a:pt x="27540" y="4836"/>
                  <a:pt x="27922" y="3913"/>
                  <a:pt x="28603" y="3232"/>
                </a:cubicBezTo>
                <a:cubicBezTo>
                  <a:pt x="29284" y="2552"/>
                  <a:pt x="30207" y="2169"/>
                  <a:pt x="31170" y="2169"/>
                </a:cubicBezTo>
                <a:cubicBezTo>
                  <a:pt x="32133" y="2169"/>
                  <a:pt x="33056" y="2552"/>
                  <a:pt x="33737" y="3232"/>
                </a:cubicBezTo>
                <a:cubicBezTo>
                  <a:pt x="34418" y="3913"/>
                  <a:pt x="34800" y="4836"/>
                  <a:pt x="34800" y="5799"/>
                </a:cubicBezTo>
                <a:close/>
                <a:moveTo>
                  <a:pt x="41713" y="9311"/>
                </a:moveTo>
                <a:lnTo>
                  <a:pt x="40451" y="9327"/>
                </a:lnTo>
                <a:cubicBezTo>
                  <a:pt x="40370" y="9328"/>
                  <a:pt x="40292" y="9298"/>
                  <a:pt x="40234" y="9243"/>
                </a:cubicBezTo>
                <a:cubicBezTo>
                  <a:pt x="40175" y="9187"/>
                  <a:pt x="40142" y="9112"/>
                  <a:pt x="40141" y="9033"/>
                </a:cubicBezTo>
                <a:lnTo>
                  <a:pt x="40089" y="4915"/>
                </a:lnTo>
                <a:cubicBezTo>
                  <a:pt x="40086" y="4684"/>
                  <a:pt x="39992" y="4462"/>
                  <a:pt x="39826" y="4300"/>
                </a:cubicBezTo>
                <a:cubicBezTo>
                  <a:pt x="39660" y="4139"/>
                  <a:pt x="39436" y="4049"/>
                  <a:pt x="39204" y="4052"/>
                </a:cubicBezTo>
                <a:lnTo>
                  <a:pt x="38745" y="4058"/>
                </a:lnTo>
                <a:cubicBezTo>
                  <a:pt x="38158" y="4065"/>
                  <a:pt x="37687" y="4547"/>
                  <a:pt x="37695" y="5135"/>
                </a:cubicBezTo>
                <a:lnTo>
                  <a:pt x="37742" y="8874"/>
                </a:lnTo>
                <a:cubicBezTo>
                  <a:pt x="37745" y="9128"/>
                  <a:pt x="37542" y="9336"/>
                  <a:pt x="37288" y="9340"/>
                </a:cubicBezTo>
                <a:lnTo>
                  <a:pt x="36306" y="9352"/>
                </a:lnTo>
                <a:cubicBezTo>
                  <a:pt x="36057" y="9355"/>
                  <a:pt x="35853" y="9156"/>
                  <a:pt x="35850" y="8907"/>
                </a:cubicBezTo>
                <a:lnTo>
                  <a:pt x="35774" y="2888"/>
                </a:lnTo>
                <a:cubicBezTo>
                  <a:pt x="35772" y="2748"/>
                  <a:pt x="35836" y="2616"/>
                  <a:pt x="35945" y="2531"/>
                </a:cubicBezTo>
                <a:cubicBezTo>
                  <a:pt x="36054" y="2446"/>
                  <a:pt x="36196" y="2419"/>
                  <a:pt x="36327" y="2457"/>
                </a:cubicBezTo>
                <a:quadBezTo>
                  <a:pt x="37829" y="2898"/>
                  <a:pt x="39562" y="2362"/>
                </a:quadBezTo>
                <a:cubicBezTo>
                  <a:pt x="40124" y="2188"/>
                  <a:pt x="40736" y="2288"/>
                  <a:pt x="41212" y="2634"/>
                </a:cubicBezTo>
                <a:cubicBezTo>
                  <a:pt x="41689" y="2979"/>
                  <a:pt x="41974" y="3529"/>
                  <a:pt x="41981" y="4116"/>
                </a:cubicBezTo>
                <a:lnTo>
                  <a:pt x="42042" y="8982"/>
                </a:lnTo>
                <a:cubicBezTo>
                  <a:pt x="42043" y="9068"/>
                  <a:pt x="42009" y="9151"/>
                  <a:pt x="41947" y="9213"/>
                </a:cubicBezTo>
                <a:cubicBezTo>
                  <a:pt x="41886" y="9275"/>
                  <a:pt x="41801" y="9310"/>
                  <a:pt x="41713" y="9311"/>
                </a:cubicBezTo>
                <a:close/>
                <a:moveTo>
                  <a:pt x="32621" y="6349"/>
                </a:moveTo>
                <a:cubicBezTo>
                  <a:pt x="32628" y="6675"/>
                  <a:pt x="32505" y="6990"/>
                  <a:pt x="32279" y="7226"/>
                </a:cubicBezTo>
                <a:cubicBezTo>
                  <a:pt x="32053" y="7461"/>
                  <a:pt x="31743" y="7597"/>
                  <a:pt x="31417" y="7604"/>
                </a:cubicBezTo>
                <a:lnTo>
                  <a:pt x="30997" y="7613"/>
                </a:lnTo>
                <a:cubicBezTo>
                  <a:pt x="30671" y="7620"/>
                  <a:pt x="30356" y="7497"/>
                  <a:pt x="30120" y="7271"/>
                </a:cubicBezTo>
                <a:cubicBezTo>
                  <a:pt x="29885" y="7045"/>
                  <a:pt x="29749" y="6735"/>
                  <a:pt x="29742" y="6409"/>
                </a:cubicBezTo>
                <a:lnTo>
                  <a:pt x="29719" y="5309"/>
                </a:lnTo>
                <a:cubicBezTo>
                  <a:pt x="29712" y="4983"/>
                  <a:pt x="29835" y="4668"/>
                  <a:pt x="30061" y="4432"/>
                </a:cubicBezTo>
                <a:cubicBezTo>
                  <a:pt x="30287" y="4197"/>
                  <a:pt x="30597" y="4061"/>
                  <a:pt x="30923" y="4054"/>
                </a:cubicBezTo>
                <a:lnTo>
                  <a:pt x="31343" y="4045"/>
                </a:lnTo>
                <a:cubicBezTo>
                  <a:pt x="31669" y="4038"/>
                  <a:pt x="31984" y="4161"/>
                  <a:pt x="32220" y="4387"/>
                </a:cubicBezTo>
                <a:cubicBezTo>
                  <a:pt x="32455" y="4613"/>
                  <a:pt x="32591" y="4923"/>
                  <a:pt x="32598" y="5249"/>
                </a:cubicBezTo>
                <a:lnTo>
                  <a:pt x="32621" y="6349"/>
                </a:lnTo>
                <a:close/>
                <a:moveTo>
                  <a:pt x="13109" y="4416"/>
                </a:moveTo>
                <a:cubicBezTo>
                  <a:pt x="13168" y="4708"/>
                  <a:pt x="12741" y="5040"/>
                  <a:pt x="12157" y="5158"/>
                </a:cubicBezTo>
                <a:cubicBezTo>
                  <a:pt x="11572" y="5276"/>
                  <a:pt x="11050" y="5135"/>
                  <a:pt x="10991" y="4843"/>
                </a:cubicBezTo>
                <a:cubicBezTo>
                  <a:pt x="10963" y="4702"/>
                  <a:pt x="11047" y="4545"/>
                  <a:pt x="11226" y="4406"/>
                </a:cubicBezTo>
                <a:cubicBezTo>
                  <a:pt x="11404" y="4266"/>
                  <a:pt x="11662" y="4156"/>
                  <a:pt x="11943" y="4100"/>
                </a:cubicBezTo>
                <a:cubicBezTo>
                  <a:pt x="12224" y="4043"/>
                  <a:pt x="12505" y="4045"/>
                  <a:pt x="12723" y="4104"/>
                </a:cubicBezTo>
                <a:cubicBezTo>
                  <a:pt x="12942" y="4163"/>
                  <a:pt x="13080" y="4275"/>
                  <a:pt x="13109" y="4416"/>
                </a:cubicBezTo>
                <a:close/>
                <a:moveTo>
                  <a:pt x="20527" y="6464"/>
                </a:moveTo>
                <a:cubicBezTo>
                  <a:pt x="20522" y="6706"/>
                  <a:pt x="20422" y="6935"/>
                  <a:pt x="20248" y="7102"/>
                </a:cubicBezTo>
                <a:cubicBezTo>
                  <a:pt x="20074" y="7270"/>
                  <a:pt x="19841" y="7361"/>
                  <a:pt x="19599" y="7357"/>
                </a:cubicBezTo>
                <a:lnTo>
                  <a:pt x="18780" y="7341"/>
                </a:lnTo>
                <a:cubicBezTo>
                  <a:pt x="18538" y="7336"/>
                  <a:pt x="18309" y="7236"/>
                  <a:pt x="18141" y="7062"/>
                </a:cubicBezTo>
                <a:cubicBezTo>
                  <a:pt x="17974" y="6888"/>
                  <a:pt x="17883" y="6655"/>
                  <a:pt x="17887" y="6414"/>
                </a:cubicBezTo>
                <a:lnTo>
                  <a:pt x="17913" y="5054"/>
                </a:lnTo>
                <a:cubicBezTo>
                  <a:pt x="17918" y="4813"/>
                  <a:pt x="18018" y="4583"/>
                  <a:pt x="18192" y="4416"/>
                </a:cubicBezTo>
                <a:cubicBezTo>
                  <a:pt x="18366" y="4248"/>
                  <a:pt x="18599" y="4157"/>
                  <a:pt x="18841" y="4161"/>
                </a:cubicBezTo>
                <a:lnTo>
                  <a:pt x="19660" y="4177"/>
                </a:lnTo>
                <a:cubicBezTo>
                  <a:pt x="19902" y="4182"/>
                  <a:pt x="20131" y="4282"/>
                  <a:pt x="20299" y="4456"/>
                </a:cubicBezTo>
                <a:cubicBezTo>
                  <a:pt x="20466" y="4630"/>
                  <a:pt x="20557" y="4863"/>
                  <a:pt x="20553" y="5104"/>
                </a:cubicBezTo>
                <a:lnTo>
                  <a:pt x="20527" y="6464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64" name="bf-57"/>
          <p:cNvSpPr/>
          <p:nvPr/>
        </p:nvSpPr>
        <p:spPr>
          <a:xfrm>
            <a:off x="10044335" y="5451595"/>
            <a:ext cx="509306" cy="109012"/>
          </a:xfrm>
          <a:custGeom>
            <a:avLst/>
            <a:gdLst/>
            <a:ahLst/>
            <a:cxnLst/>
            <a:rect l="0" t="0" r="r" b="b"/>
            <a:pathLst>
              <a:path w="53470" h="11445" stroke="1" extrusionOk="0">
                <a:moveTo>
                  <a:pt x="53131" y="2092"/>
                </a:moveTo>
                <a:cubicBezTo>
                  <a:pt x="53297" y="2163"/>
                  <a:pt x="53409" y="2322"/>
                  <a:pt x="53422" y="2502"/>
                </a:cubicBezTo>
                <a:cubicBezTo>
                  <a:pt x="53434" y="2682"/>
                  <a:pt x="53345" y="2855"/>
                  <a:pt x="53191" y="2949"/>
                </a:cubicBezTo>
                <a:quadBezTo>
                  <a:pt x="51760" y="3817"/>
                  <a:pt x="52342" y="6536"/>
                </a:quadBezTo>
                <a:quadBezTo>
                  <a:pt x="52481" y="7222"/>
                  <a:pt x="53063" y="7477"/>
                </a:quadBezTo>
                <a:cubicBezTo>
                  <a:pt x="53316" y="7591"/>
                  <a:pt x="53480" y="7851"/>
                  <a:pt x="53470" y="8121"/>
                </a:cubicBezTo>
                <a:cubicBezTo>
                  <a:pt x="53460" y="8391"/>
                  <a:pt x="53277" y="8607"/>
                  <a:pt x="53018" y="8656"/>
                </a:cubicBezTo>
                <a:quadBezTo>
                  <a:pt x="51904" y="8861"/>
                  <a:pt x="50891" y="8332"/>
                </a:quadBezTo>
                <a:cubicBezTo>
                  <a:pt x="50648" y="8208"/>
                  <a:pt x="50495" y="7958"/>
                  <a:pt x="50493" y="7683"/>
                </a:cubicBezTo>
                <a:lnTo>
                  <a:pt x="50466" y="3907"/>
                </a:lnTo>
                <a:cubicBezTo>
                  <a:pt x="50464" y="3653"/>
                  <a:pt x="50325" y="3422"/>
                  <a:pt x="50104" y="3302"/>
                </a:cubicBezTo>
                <a:lnTo>
                  <a:pt x="49718" y="3099"/>
                </a:lnTo>
                <a:cubicBezTo>
                  <a:pt x="49628" y="3050"/>
                  <a:pt x="49561" y="2967"/>
                  <a:pt x="49532" y="2869"/>
                </a:cubicBezTo>
                <a:cubicBezTo>
                  <a:pt x="49503" y="2770"/>
                  <a:pt x="49514" y="2664"/>
                  <a:pt x="49563" y="2574"/>
                </a:cubicBezTo>
                <a:lnTo>
                  <a:pt x="50734" y="386"/>
                </a:lnTo>
                <a:cubicBezTo>
                  <a:pt x="50879" y="118"/>
                  <a:pt x="51174" y="-33"/>
                  <a:pt x="51476" y="6"/>
                </a:cubicBezTo>
                <a:cubicBezTo>
                  <a:pt x="51778" y="46"/>
                  <a:pt x="52023" y="268"/>
                  <a:pt x="52093" y="564"/>
                </a:cubicBezTo>
                <a:quadBezTo>
                  <a:pt x="52379" y="1776"/>
                  <a:pt x="53131" y="2092"/>
                </a:quadBezTo>
                <a:close/>
                <a:moveTo>
                  <a:pt x="21472" y="2112"/>
                </a:moveTo>
                <a:cubicBezTo>
                  <a:pt x="21638" y="2182"/>
                  <a:pt x="21751" y="2340"/>
                  <a:pt x="21765" y="2520"/>
                </a:cubicBezTo>
                <a:cubicBezTo>
                  <a:pt x="21778" y="2700"/>
                  <a:pt x="21690" y="2873"/>
                  <a:pt x="21536" y="2968"/>
                </a:cubicBezTo>
                <a:quadBezTo>
                  <a:pt x="20110" y="3842"/>
                  <a:pt x="20704" y="6556"/>
                </a:quadBezTo>
                <a:quadBezTo>
                  <a:pt x="20846" y="7242"/>
                  <a:pt x="21430" y="7493"/>
                </a:quadBezTo>
                <a:cubicBezTo>
                  <a:pt x="21682" y="7606"/>
                  <a:pt x="21848" y="7866"/>
                  <a:pt x="21839" y="8135"/>
                </a:cubicBezTo>
                <a:cubicBezTo>
                  <a:pt x="21830" y="8405"/>
                  <a:pt x="21648" y="8622"/>
                  <a:pt x="21390" y="8672"/>
                </a:cubicBezTo>
                <a:quadBezTo>
                  <a:pt x="20277" y="8882"/>
                  <a:pt x="19262" y="8358"/>
                </a:quadBezTo>
                <a:cubicBezTo>
                  <a:pt x="19020" y="8235"/>
                  <a:pt x="18865" y="7986"/>
                  <a:pt x="18862" y="7712"/>
                </a:cubicBezTo>
                <a:lnTo>
                  <a:pt x="18817" y="3937"/>
                </a:lnTo>
                <a:cubicBezTo>
                  <a:pt x="18814" y="3684"/>
                  <a:pt x="18674" y="3453"/>
                  <a:pt x="18453" y="3335"/>
                </a:cubicBezTo>
                <a:lnTo>
                  <a:pt x="18067" y="3134"/>
                </a:lnTo>
                <a:cubicBezTo>
                  <a:pt x="17878" y="3033"/>
                  <a:pt x="17807" y="2798"/>
                  <a:pt x="17909" y="2610"/>
                </a:cubicBezTo>
                <a:lnTo>
                  <a:pt x="19069" y="418"/>
                </a:lnTo>
                <a:cubicBezTo>
                  <a:pt x="19212" y="150"/>
                  <a:pt x="19506" y="-3"/>
                  <a:pt x="19808" y="35"/>
                </a:cubicBezTo>
                <a:cubicBezTo>
                  <a:pt x="20110" y="73"/>
                  <a:pt x="20357" y="294"/>
                  <a:pt x="20428" y="589"/>
                </a:cubicBezTo>
                <a:quadBezTo>
                  <a:pt x="20719" y="1800"/>
                  <a:pt x="21472" y="2112"/>
                </a:quadBezTo>
                <a:close/>
                <a:moveTo>
                  <a:pt x="28717" y="8427"/>
                </a:moveTo>
                <a:cubicBezTo>
                  <a:pt x="28717" y="8509"/>
                  <a:pt x="28677" y="8586"/>
                  <a:pt x="28611" y="8635"/>
                </a:cubicBezTo>
                <a:cubicBezTo>
                  <a:pt x="28545" y="8684"/>
                  <a:pt x="28459" y="8700"/>
                  <a:pt x="28380" y="8678"/>
                </a:cubicBezTo>
                <a:quadBezTo>
                  <a:pt x="27276" y="8359"/>
                  <a:pt x="24588" y="8688"/>
                </a:quadBezTo>
                <a:cubicBezTo>
                  <a:pt x="24076" y="8751"/>
                  <a:pt x="23566" y="8549"/>
                  <a:pt x="23194" y="8138"/>
                </a:cubicBezTo>
                <a:cubicBezTo>
                  <a:pt x="22823" y="7726"/>
                  <a:pt x="22630" y="7147"/>
                  <a:pt x="22666" y="6558"/>
                </a:cubicBezTo>
                <a:cubicBezTo>
                  <a:pt x="22774" y="4754"/>
                  <a:pt x="24607" y="4625"/>
                  <a:pt x="26325" y="4224"/>
                </a:cubicBezTo>
                <a:cubicBezTo>
                  <a:pt x="26553" y="4171"/>
                  <a:pt x="26709" y="3961"/>
                  <a:pt x="26693" y="3727"/>
                </a:cubicBezTo>
                <a:cubicBezTo>
                  <a:pt x="26677" y="3493"/>
                  <a:pt x="26494" y="3304"/>
                  <a:pt x="26261" y="3280"/>
                </a:cubicBezTo>
                <a:quadBezTo>
                  <a:pt x="25445" y="3200"/>
                  <a:pt x="24250" y="3978"/>
                </a:quadBezTo>
                <a:cubicBezTo>
                  <a:pt x="23975" y="4158"/>
                  <a:pt x="23613" y="4203"/>
                  <a:pt x="23332" y="4094"/>
                </a:cubicBezTo>
                <a:cubicBezTo>
                  <a:pt x="23052" y="3984"/>
                  <a:pt x="22907" y="3741"/>
                  <a:pt x="22967" y="3477"/>
                </a:cubicBezTo>
                <a:cubicBezTo>
                  <a:pt x="23468" y="1205"/>
                  <a:pt x="26431" y="1485"/>
                  <a:pt x="28012" y="2216"/>
                </a:cubicBezTo>
                <a:cubicBezTo>
                  <a:pt x="28474" y="2430"/>
                  <a:pt x="28768" y="2894"/>
                  <a:pt x="28763" y="3402"/>
                </a:cubicBezTo>
                <a:lnTo>
                  <a:pt x="28717" y="8427"/>
                </a:lnTo>
                <a:close/>
                <a:moveTo>
                  <a:pt x="39485" y="9440"/>
                </a:moveTo>
                <a:lnTo>
                  <a:pt x="39748" y="8722"/>
                </a:lnTo>
                <a:cubicBezTo>
                  <a:pt x="39790" y="8604"/>
                  <a:pt x="39759" y="8473"/>
                  <a:pt x="39669" y="8386"/>
                </a:cubicBezTo>
                <a:cubicBezTo>
                  <a:pt x="39578" y="8299"/>
                  <a:pt x="39445" y="8271"/>
                  <a:pt x="39327" y="8316"/>
                </a:cubicBezTo>
                <a:cubicBezTo>
                  <a:pt x="33406" y="10557"/>
                  <a:pt x="33704" y="22"/>
                  <a:pt x="39065" y="2032"/>
                </a:cubicBezTo>
                <a:cubicBezTo>
                  <a:pt x="39355" y="2138"/>
                  <a:pt x="39676" y="2138"/>
                  <a:pt x="39973" y="2035"/>
                </a:cubicBezTo>
                <a:quadBezTo>
                  <a:pt x="40576" y="1820"/>
                  <a:pt x="40980" y="1830"/>
                </a:quadBezTo>
                <a:cubicBezTo>
                  <a:pt x="41305" y="1836"/>
                  <a:pt x="41570" y="2096"/>
                  <a:pt x="41590" y="2425"/>
                </a:cubicBezTo>
                <a:quadBezTo>
                  <a:pt x="41641" y="3226"/>
                  <a:pt x="41603" y="7585"/>
                </a:quadBezTo>
                <a:cubicBezTo>
                  <a:pt x="41575" y="11451"/>
                  <a:pt x="39173" y="12082"/>
                  <a:pt x="36119" y="10924"/>
                </a:cubicBezTo>
                <a:cubicBezTo>
                  <a:pt x="35684" y="10765"/>
                  <a:pt x="35388" y="10360"/>
                  <a:pt x="35367" y="9897"/>
                </a:cubicBezTo>
                <a:lnTo>
                  <a:pt x="35358" y="9762"/>
                </a:lnTo>
                <a:cubicBezTo>
                  <a:pt x="35348" y="9562"/>
                  <a:pt x="35446" y="9371"/>
                  <a:pt x="35614" y="9263"/>
                </a:cubicBezTo>
                <a:cubicBezTo>
                  <a:pt x="35782" y="9155"/>
                  <a:pt x="35994" y="9148"/>
                  <a:pt x="36169" y="9243"/>
                </a:cubicBezTo>
                <a:quadBezTo>
                  <a:pt x="37856" y="10164"/>
                  <a:pt x="39476" y="9458"/>
                </a:quadBezTo>
                <a:cubicBezTo>
                  <a:pt x="39482" y="9453"/>
                  <a:pt x="39485" y="9446"/>
                  <a:pt x="39485" y="9440"/>
                </a:cubicBezTo>
                <a:close/>
                <a:moveTo>
                  <a:pt x="48429" y="6600"/>
                </a:moveTo>
                <a:cubicBezTo>
                  <a:pt x="48638" y="6580"/>
                  <a:pt x="48838" y="6688"/>
                  <a:pt x="48939" y="6873"/>
                </a:cubicBezTo>
                <a:cubicBezTo>
                  <a:pt x="49039" y="7057"/>
                  <a:pt x="49020" y="7284"/>
                  <a:pt x="48890" y="7450"/>
                </a:cubicBezTo>
                <a:cubicBezTo>
                  <a:pt x="46096" y="11008"/>
                  <a:pt x="41044" y="7433"/>
                  <a:pt x="43220" y="3193"/>
                </a:cubicBezTo>
                <a:quadBezTo>
                  <a:pt x="44021" y="1609"/>
                  <a:pt x="46227" y="1591"/>
                </a:quadBezTo>
                <a:quadBezTo>
                  <a:pt x="48388" y="1573"/>
                  <a:pt x="49419" y="4604"/>
                </a:quadBezTo>
                <a:cubicBezTo>
                  <a:pt x="49513" y="4879"/>
                  <a:pt x="49466" y="5182"/>
                  <a:pt x="49293" y="5416"/>
                </a:cubicBezTo>
                <a:cubicBezTo>
                  <a:pt x="49121" y="5650"/>
                  <a:pt x="48845" y="5786"/>
                  <a:pt x="48554" y="5780"/>
                </a:cubicBezTo>
                <a:lnTo>
                  <a:pt x="45301" y="5713"/>
                </a:lnTo>
                <a:cubicBezTo>
                  <a:pt x="45163" y="5710"/>
                  <a:pt x="45032" y="5775"/>
                  <a:pt x="44949" y="5888"/>
                </a:cubicBezTo>
                <a:cubicBezTo>
                  <a:pt x="44866" y="6000"/>
                  <a:pt x="44841" y="6147"/>
                  <a:pt x="44883" y="6282"/>
                </a:cubicBezTo>
                <a:quadBezTo>
                  <a:pt x="45290" y="7575"/>
                  <a:pt x="46394" y="7091"/>
                </a:quadBezTo>
                <a:quadBezTo>
                  <a:pt x="47251" y="6711"/>
                  <a:pt x="48429" y="6600"/>
                </a:quadBezTo>
                <a:close/>
                <a:moveTo>
                  <a:pt x="3301" y="8755"/>
                </a:moveTo>
                <a:quadBezTo>
                  <a:pt x="2857" y="8751"/>
                  <a:pt x="2715" y="8726"/>
                </a:quadBezTo>
                <a:cubicBezTo>
                  <a:pt x="2370" y="8665"/>
                  <a:pt x="2087" y="8423"/>
                  <a:pt x="1974" y="8094"/>
                </a:cubicBezTo>
                <a:lnTo>
                  <a:pt x="29" y="2475"/>
                </a:lnTo>
                <a:cubicBezTo>
                  <a:pt x="-27" y="2316"/>
                  <a:pt x="-1" y="2139"/>
                  <a:pt x="98" y="2003"/>
                </a:cubicBezTo>
                <a:cubicBezTo>
                  <a:pt x="197" y="1866"/>
                  <a:pt x="356" y="1786"/>
                  <a:pt x="525" y="1789"/>
                </a:cubicBezTo>
                <a:lnTo>
                  <a:pt x="1247" y="1801"/>
                </a:lnTo>
                <a:cubicBezTo>
                  <a:pt x="1682" y="1808"/>
                  <a:pt x="2056" y="2109"/>
                  <a:pt x="2153" y="2530"/>
                </a:cubicBezTo>
                <a:quadBezTo>
                  <a:pt x="2965" y="6026"/>
                  <a:pt x="3354" y="5996"/>
                </a:quadBezTo>
                <a:quadBezTo>
                  <a:pt x="3689" y="6032"/>
                  <a:pt x="4561" y="2551"/>
                </a:quadBezTo>
                <a:cubicBezTo>
                  <a:pt x="4665" y="2131"/>
                  <a:pt x="5044" y="1837"/>
                  <a:pt x="5479" y="1837"/>
                </a:cubicBezTo>
                <a:lnTo>
                  <a:pt x="6201" y="1837"/>
                </a:lnTo>
                <a:cubicBezTo>
                  <a:pt x="6370" y="1837"/>
                  <a:pt x="6528" y="1920"/>
                  <a:pt x="6625" y="2058"/>
                </a:cubicBezTo>
                <a:cubicBezTo>
                  <a:pt x="6721" y="2197"/>
                  <a:pt x="6744" y="2374"/>
                  <a:pt x="6685" y="2532"/>
                </a:cubicBezTo>
                <a:lnTo>
                  <a:pt x="4645" y="8116"/>
                </a:lnTo>
                <a:cubicBezTo>
                  <a:pt x="4526" y="8444"/>
                  <a:pt x="4238" y="8681"/>
                  <a:pt x="3892" y="8736"/>
                </a:cubicBezTo>
                <a:quadBezTo>
                  <a:pt x="3751" y="8759"/>
                  <a:pt x="3301" y="8755"/>
                </a:quadBezTo>
                <a:close/>
                <a:moveTo>
                  <a:pt x="9646" y="3252"/>
                </a:moveTo>
                <a:lnTo>
                  <a:pt x="9461" y="3415"/>
                </a:lnTo>
                <a:cubicBezTo>
                  <a:pt x="9375" y="3486"/>
                  <a:pt x="9329" y="3594"/>
                  <a:pt x="9338" y="3705"/>
                </a:cubicBezTo>
                <a:cubicBezTo>
                  <a:pt x="9347" y="3816"/>
                  <a:pt x="9409" y="3916"/>
                  <a:pt x="9504" y="3973"/>
                </a:cubicBezTo>
                <a:cubicBezTo>
                  <a:pt x="10770" y="4730"/>
                  <a:pt x="13023" y="4493"/>
                  <a:pt x="13371" y="6081"/>
                </a:cubicBezTo>
                <a:cubicBezTo>
                  <a:pt x="13599" y="7152"/>
                  <a:pt x="13112" y="8179"/>
                  <a:pt x="12246" y="8455"/>
                </a:cubicBezTo>
                <a:quadBezTo>
                  <a:pt x="9404" y="9378"/>
                  <a:pt x="7730" y="7632"/>
                </a:quadBezTo>
                <a:cubicBezTo>
                  <a:pt x="7498" y="7389"/>
                  <a:pt x="7472" y="7014"/>
                  <a:pt x="7668" y="6741"/>
                </a:cubicBezTo>
                <a:cubicBezTo>
                  <a:pt x="7864" y="6467"/>
                  <a:pt x="8227" y="6373"/>
                  <a:pt x="8532" y="6515"/>
                </a:cubicBezTo>
                <a:lnTo>
                  <a:pt x="10364" y="7371"/>
                </a:lnTo>
                <a:cubicBezTo>
                  <a:pt x="10739" y="7543"/>
                  <a:pt x="11176" y="7484"/>
                  <a:pt x="11485" y="7221"/>
                </a:cubicBezTo>
                <a:lnTo>
                  <a:pt x="11722" y="7029"/>
                </a:lnTo>
                <a:cubicBezTo>
                  <a:pt x="11805" y="6958"/>
                  <a:pt x="11848" y="6850"/>
                  <a:pt x="11836" y="6742"/>
                </a:cubicBezTo>
                <a:cubicBezTo>
                  <a:pt x="11824" y="6634"/>
                  <a:pt x="11758" y="6539"/>
                  <a:pt x="11662" y="6490"/>
                </a:cubicBezTo>
                <a:cubicBezTo>
                  <a:pt x="10522" y="5893"/>
                  <a:pt x="8454" y="5968"/>
                  <a:pt x="7744" y="4714"/>
                </a:cubicBezTo>
                <a:cubicBezTo>
                  <a:pt x="6308" y="2214"/>
                  <a:pt x="11521" y="352"/>
                  <a:pt x="13157" y="3212"/>
                </a:cubicBezTo>
                <a:cubicBezTo>
                  <a:pt x="13247" y="3371"/>
                  <a:pt x="13232" y="3568"/>
                  <a:pt x="13120" y="3712"/>
                </a:cubicBezTo>
                <a:cubicBezTo>
                  <a:pt x="13008" y="3855"/>
                  <a:pt x="12821" y="3917"/>
                  <a:pt x="12646" y="3867"/>
                </a:cubicBezTo>
                <a:lnTo>
                  <a:pt x="10155" y="3141"/>
                </a:lnTo>
                <a:cubicBezTo>
                  <a:pt x="9980" y="3091"/>
                  <a:pt x="9789" y="3132"/>
                  <a:pt x="9646" y="3252"/>
                </a:cubicBezTo>
                <a:close/>
                <a:moveTo>
                  <a:pt x="32185" y="8129"/>
                </a:moveTo>
                <a:cubicBezTo>
                  <a:pt x="32186" y="8342"/>
                  <a:pt x="32013" y="8516"/>
                  <a:pt x="31800" y="8517"/>
                </a:cubicBezTo>
                <a:lnTo>
                  <a:pt x="30720" y="8521"/>
                </a:lnTo>
                <a:cubicBezTo>
                  <a:pt x="30615" y="8522"/>
                  <a:pt x="30514" y="8479"/>
                  <a:pt x="30440" y="8404"/>
                </a:cubicBezTo>
                <a:cubicBezTo>
                  <a:pt x="30365" y="8329"/>
                  <a:pt x="30323" y="8226"/>
                  <a:pt x="30323" y="8119"/>
                </a:cubicBezTo>
                <a:lnTo>
                  <a:pt x="30299" y="2209"/>
                </a:lnTo>
                <a:cubicBezTo>
                  <a:pt x="30299" y="2088"/>
                  <a:pt x="30347" y="1973"/>
                  <a:pt x="30432" y="1888"/>
                </a:cubicBezTo>
                <a:cubicBezTo>
                  <a:pt x="30518" y="1804"/>
                  <a:pt x="30634" y="1757"/>
                  <a:pt x="30754" y="1759"/>
                </a:cubicBezTo>
                <a:quadBezTo>
                  <a:pt x="31334" y="1765"/>
                  <a:pt x="31871" y="2079"/>
                </a:quadBezTo>
                <a:cubicBezTo>
                  <a:pt x="32123" y="2231"/>
                  <a:pt x="32435" y="2243"/>
                  <a:pt x="32696" y="2111"/>
                </a:cubicBezTo>
                <a:quadBezTo>
                  <a:pt x="33179" y="1872"/>
                  <a:pt x="33459" y="1801"/>
                </a:quadBezTo>
                <a:cubicBezTo>
                  <a:pt x="33833" y="1697"/>
                  <a:pt x="34226" y="1886"/>
                  <a:pt x="34376" y="2244"/>
                </a:cubicBezTo>
                <a:cubicBezTo>
                  <a:pt x="34527" y="2602"/>
                  <a:pt x="34389" y="3016"/>
                  <a:pt x="34053" y="3212"/>
                </a:cubicBezTo>
                <a:lnTo>
                  <a:pt x="32494" y="4123"/>
                </a:lnTo>
                <a:cubicBezTo>
                  <a:pt x="32293" y="4238"/>
                  <a:pt x="32170" y="4450"/>
                  <a:pt x="32171" y="4678"/>
                </a:cubicBezTo>
                <a:lnTo>
                  <a:pt x="32185" y="8129"/>
                </a:lnTo>
                <a:close/>
                <a:moveTo>
                  <a:pt x="39534" y="5927"/>
                </a:moveTo>
                <a:cubicBezTo>
                  <a:pt x="39507" y="6484"/>
                  <a:pt x="39033" y="6914"/>
                  <a:pt x="38476" y="6887"/>
                </a:cubicBezTo>
                <a:lnTo>
                  <a:pt x="37876" y="6857"/>
                </a:lnTo>
                <a:cubicBezTo>
                  <a:pt x="37319" y="6830"/>
                  <a:pt x="36890" y="6356"/>
                  <a:pt x="36917" y="5799"/>
                </a:cubicBezTo>
                <a:lnTo>
                  <a:pt x="36979" y="4521"/>
                </a:lnTo>
                <a:cubicBezTo>
                  <a:pt x="37007" y="3964"/>
                  <a:pt x="37480" y="3534"/>
                  <a:pt x="38038" y="3561"/>
                </a:cubicBezTo>
                <a:lnTo>
                  <a:pt x="38637" y="3591"/>
                </a:lnTo>
                <a:cubicBezTo>
                  <a:pt x="39194" y="3618"/>
                  <a:pt x="39624" y="4092"/>
                  <a:pt x="39596" y="4649"/>
                </a:cubicBezTo>
                <a:lnTo>
                  <a:pt x="39534" y="5927"/>
                </a:lnTo>
                <a:close/>
                <a:moveTo>
                  <a:pt x="47087" y="4334"/>
                </a:moveTo>
                <a:quadBezTo>
                  <a:pt x="45917" y="4814"/>
                  <a:pt x="45217" y="4484"/>
                </a:quadBezTo>
                <a:cubicBezTo>
                  <a:pt x="45035" y="4397"/>
                  <a:pt x="44940" y="4205"/>
                  <a:pt x="44975" y="3996"/>
                </a:cubicBezTo>
                <a:cubicBezTo>
                  <a:pt x="45010" y="3787"/>
                  <a:pt x="45168" y="3601"/>
                  <a:pt x="45377" y="3524"/>
                </a:cubicBezTo>
                <a:quadBezTo>
                  <a:pt x="45937" y="3314"/>
                  <a:pt x="47087" y="3784"/>
                </a:quadBezTo>
                <a:cubicBezTo>
                  <a:pt x="47198" y="3831"/>
                  <a:pt x="47271" y="3940"/>
                  <a:pt x="47271" y="4060"/>
                </a:cubicBezTo>
                <a:cubicBezTo>
                  <a:pt x="47271" y="4181"/>
                  <a:pt x="47198" y="4289"/>
                  <a:pt x="47087" y="4334"/>
                </a:cubicBezTo>
                <a:close/>
                <a:moveTo>
                  <a:pt x="26751" y="6116"/>
                </a:moveTo>
                <a:cubicBezTo>
                  <a:pt x="26812" y="6291"/>
                  <a:pt x="26753" y="6500"/>
                  <a:pt x="26587" y="6697"/>
                </a:cubicBezTo>
                <a:cubicBezTo>
                  <a:pt x="26422" y="6894"/>
                  <a:pt x="26162" y="7062"/>
                  <a:pt x="25867" y="7165"/>
                </a:cubicBezTo>
                <a:cubicBezTo>
                  <a:pt x="25571" y="7268"/>
                  <a:pt x="25264" y="7297"/>
                  <a:pt x="25011" y="7246"/>
                </a:cubicBezTo>
                <a:cubicBezTo>
                  <a:pt x="24759" y="7195"/>
                  <a:pt x="24583" y="7067"/>
                  <a:pt x="24522" y="6892"/>
                </a:cubicBezTo>
                <a:cubicBezTo>
                  <a:pt x="24395" y="6527"/>
                  <a:pt x="24791" y="6057"/>
                  <a:pt x="25406" y="5843"/>
                </a:cubicBezTo>
                <a:cubicBezTo>
                  <a:pt x="26022" y="5629"/>
                  <a:pt x="26624" y="5751"/>
                  <a:pt x="26751" y="6116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65" name="bf-56"/>
          <p:cNvSpPr/>
          <p:nvPr/>
        </p:nvSpPr>
        <p:spPr>
          <a:xfrm>
            <a:off x="594741" y="5462207"/>
            <a:ext cx="15430" cy="5922"/>
          </a:xfrm>
          <a:custGeom>
            <a:avLst/>
            <a:gdLst/>
            <a:ahLst/>
            <a:cxnLst/>
            <a:rect l="0" t="0" r="r" b="b"/>
            <a:pathLst>
              <a:path w="1620" h="622" stroke="1" extrusionOk="0">
                <a:moveTo>
                  <a:pt x="1600" y="0"/>
                </a:moveTo>
                <a:lnTo>
                  <a:pt x="1620" y="610"/>
                </a:lnTo>
                <a:lnTo>
                  <a:pt x="0" y="590"/>
                </a:lnTo>
                <a:quadBezTo>
                  <a:pt x="220" y="760"/>
                  <a:pt x="150" y="20"/>
                </a:quadBezTo>
                <a:lnTo>
                  <a:pt x="1600" y="0"/>
                </a:lnTo>
                <a:close/>
              </a:path>
            </a:pathLst>
          </a:custGeom>
          <a:solidFill>
            <a:srgbClr val="EEF0F4"/>
          </a:solidFill>
          <a:ln w="9525">
            <a:solidFill>
              <a:srgbClr val="eef0f4"/>
            </a:solidFill>
            <a:prstDash val="solid"/>
          </a:ln>
        </p:spPr>
      </p:sp>
      <p:sp>
        <p:nvSpPr>
          <p:cNvPr id="166" name="bf-51"/>
          <p:cNvSpPr/>
          <p:nvPr/>
        </p:nvSpPr>
        <p:spPr>
          <a:xfrm>
            <a:off x="3695946" y="5469492"/>
            <a:ext cx="9009" cy="6621"/>
          </a:xfrm>
          <a:custGeom>
            <a:avLst/>
            <a:gdLst/>
            <a:ahLst/>
            <a:cxnLst/>
            <a:rect l="0" t="0" r="r" b="b"/>
            <a:pathLst>
              <a:path w="946" h="695" stroke="1" extrusionOk="0">
                <a:moveTo>
                  <a:pt x="704" y="695"/>
                </a:moveTo>
                <a:quadBezTo>
                  <a:pt x="614" y="695"/>
                  <a:pt x="274" y="695"/>
                </a:quadBezTo>
                <a:cubicBezTo>
                  <a:pt x="137" y="694"/>
                  <a:pt x="27" y="597"/>
                  <a:pt x="4" y="456"/>
                </a:cubicBezTo>
                <a:cubicBezTo>
                  <a:pt x="-19" y="316"/>
                  <a:pt x="50" y="165"/>
                  <a:pt x="174" y="85"/>
                </a:cubicBezTo>
                <a:quadBezTo>
                  <a:pt x="474" y="-115"/>
                  <a:pt x="814" y="155"/>
                </a:quadBezTo>
                <a:cubicBezTo>
                  <a:pt x="914" y="235"/>
                  <a:pt x="964" y="367"/>
                  <a:pt x="940" y="487"/>
                </a:cubicBezTo>
                <a:cubicBezTo>
                  <a:pt x="915" y="608"/>
                  <a:pt x="821" y="690"/>
                  <a:pt x="704" y="695"/>
                </a:cubicBezTo>
                <a:close/>
              </a:path>
            </a:pathLst>
          </a:custGeom>
          <a:solidFill>
            <a:srgbClr val="EEF0F4"/>
          </a:solidFill>
          <a:ln w="9525">
            <a:solidFill>
              <a:srgbClr val="eef0f4"/>
            </a:solidFill>
            <a:prstDash val="solid"/>
          </a:ln>
        </p:spPr>
      </p:sp>
      <p:sp>
        <p:nvSpPr>
          <p:cNvPr id="167" name="bf-54"/>
          <p:cNvSpPr/>
          <p:nvPr/>
        </p:nvSpPr>
        <p:spPr>
          <a:xfrm>
            <a:off x="7962255" y="5468671"/>
            <a:ext cx="9215" cy="7366"/>
          </a:xfrm>
          <a:custGeom>
            <a:avLst/>
            <a:gdLst/>
            <a:ahLst/>
            <a:cxnLst/>
            <a:rect l="0" t="0" r="r" b="b"/>
            <a:pathLst>
              <a:path w="967" h="773" stroke="1" extrusionOk="0">
                <a:moveTo>
                  <a:pt x="278" y="751"/>
                </a:moveTo>
                <a:quadBezTo>
                  <a:pt x="-102" y="681"/>
                  <a:pt x="38" y="271"/>
                </a:quadBezTo>
                <a:quadBezTo>
                  <a:pt x="148" y="-19"/>
                  <a:pt x="598" y="1"/>
                </a:quadBezTo>
                <a:cubicBezTo>
                  <a:pt x="742" y="9"/>
                  <a:pt x="870" y="96"/>
                  <a:pt x="931" y="226"/>
                </a:cubicBezTo>
                <a:cubicBezTo>
                  <a:pt x="992" y="356"/>
                  <a:pt x="975" y="508"/>
                  <a:pt x="888" y="621"/>
                </a:cubicBezTo>
                <a:quadBezTo>
                  <a:pt x="718" y="831"/>
                  <a:pt x="278" y="751"/>
                </a:quadBezTo>
                <a:close/>
              </a:path>
            </a:pathLst>
          </a:custGeom>
          <a:solidFill>
            <a:srgbClr val="EEF0F4"/>
          </a:solidFill>
          <a:ln w="9525">
            <a:solidFill>
              <a:srgbClr val="eef0f4"/>
            </a:solidFill>
            <a:prstDash val="solid"/>
          </a:ln>
        </p:spPr>
      </p:sp>
      <p:sp>
        <p:nvSpPr>
          <p:cNvPr id="168" name="shape-812"/>
          <p:cNvSpPr/>
          <p:nvPr/>
        </p:nvSpPr>
        <p:spPr>
          <a:xfrm>
            <a:off x="753046" y="5594509"/>
            <a:ext cx="5196268" cy="12764"/>
          </a:xfrm>
          <a:custGeom>
            <a:avLst/>
            <a:gdLst/>
            <a:ahLst/>
            <a:cxnLst/>
            <a:rect l="0" t="0" r="r" b="b"/>
            <a:pathLst>
              <a:path w="545540" h="1340" stroke="0" extrusionOk="0">
                <a:moveTo>
                  <a:pt x="545540" y="880"/>
                </a:moveTo>
                <a:cubicBezTo>
                  <a:pt x="545540" y="1134"/>
                  <a:pt x="545334" y="1340"/>
                  <a:pt x="545080" y="1340"/>
                </a:cubicBezTo>
                <a:lnTo>
                  <a:pt x="460" y="1340"/>
                </a:lnTo>
                <a:cubicBezTo>
                  <a:pt x="338" y="1340"/>
                  <a:pt x="221" y="1292"/>
                  <a:pt x="135" y="1205"/>
                </a:cubicBezTo>
                <a:cubicBezTo>
                  <a:pt x="48" y="1119"/>
                  <a:pt x="0" y="1002"/>
                  <a:pt x="0" y="880"/>
                </a:cubicBezTo>
                <a:lnTo>
                  <a:pt x="0" y="460"/>
                </a:lnTo>
                <a:cubicBezTo>
                  <a:pt x="0" y="338"/>
                  <a:pt x="48" y="221"/>
                  <a:pt x="135" y="135"/>
                </a:cubicBezTo>
                <a:cubicBezTo>
                  <a:pt x="221" y="48"/>
                  <a:pt x="338" y="0"/>
                  <a:pt x="460" y="0"/>
                </a:cubicBezTo>
                <a:lnTo>
                  <a:pt x="545080" y="0"/>
                </a:lnTo>
                <a:cubicBezTo>
                  <a:pt x="545334" y="0"/>
                  <a:pt x="545540" y="206"/>
                  <a:pt x="545540" y="460"/>
                </a:cubicBezTo>
                <a:lnTo>
                  <a:pt x="545540" y="880"/>
                </a:ln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69" name="shape-813"/>
          <p:cNvSpPr/>
          <p:nvPr/>
        </p:nvSpPr>
        <p:spPr>
          <a:xfrm>
            <a:off x="6020467" y="5595747"/>
            <a:ext cx="1303591" cy="11239"/>
          </a:xfrm>
          <a:custGeom>
            <a:avLst/>
            <a:gdLst/>
            <a:ahLst/>
            <a:cxnLst/>
            <a:rect l="0" t="0" r="r" b="b"/>
            <a:pathLst>
              <a:path w="136860" h="1180" stroke="0" extrusionOk="0">
                <a:moveTo>
                  <a:pt x="136860" y="600"/>
                </a:moveTo>
                <a:cubicBezTo>
                  <a:pt x="136860" y="920"/>
                  <a:pt x="136600" y="1180"/>
                  <a:pt x="136280" y="1180"/>
                </a:cubicBezTo>
                <a:lnTo>
                  <a:pt x="580" y="1180"/>
                </a:lnTo>
                <a:cubicBezTo>
                  <a:pt x="260" y="1180"/>
                  <a:pt x="0" y="920"/>
                  <a:pt x="0" y="600"/>
                </a:cubicBezTo>
                <a:lnTo>
                  <a:pt x="0" y="580"/>
                </a:lnTo>
                <a:cubicBezTo>
                  <a:pt x="0" y="426"/>
                  <a:pt x="61" y="279"/>
                  <a:pt x="170" y="170"/>
                </a:cubicBezTo>
                <a:cubicBezTo>
                  <a:pt x="279" y="61"/>
                  <a:pt x="426" y="0"/>
                  <a:pt x="580" y="0"/>
                </a:cubicBezTo>
                <a:lnTo>
                  <a:pt x="136280" y="0"/>
                </a:lnTo>
                <a:cubicBezTo>
                  <a:pt x="136434" y="0"/>
                  <a:pt x="136581" y="61"/>
                  <a:pt x="136690" y="170"/>
                </a:cubicBezTo>
                <a:cubicBezTo>
                  <a:pt x="136799" y="279"/>
                  <a:pt x="136860" y="426"/>
                  <a:pt x="136860" y="580"/>
                </a:cubicBezTo>
                <a:lnTo>
                  <a:pt x="136860" y="600"/>
                </a:ln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70" name="shape-814"/>
          <p:cNvSpPr/>
          <p:nvPr/>
        </p:nvSpPr>
        <p:spPr>
          <a:xfrm>
            <a:off x="7743448" y="5593256"/>
            <a:ext cx="2628611" cy="14305"/>
          </a:xfrm>
          <a:custGeom>
            <a:avLst/>
            <a:gdLst/>
            <a:ahLst/>
            <a:cxnLst/>
            <a:rect l="0" t="0" r="r" b="b"/>
            <a:pathLst>
              <a:path w="275970" h="1502" stroke="0" extrusionOk="0">
                <a:moveTo>
                  <a:pt x="275970" y="652"/>
                </a:moveTo>
                <a:lnTo>
                  <a:pt x="275970" y="662"/>
                </a:lnTo>
                <a:cubicBezTo>
                  <a:pt x="275970" y="790"/>
                  <a:pt x="275868" y="896"/>
                  <a:pt x="275740" y="902"/>
                </a:cubicBezTo>
                <a:quadBezTo>
                  <a:pt x="265960" y="1232"/>
                  <a:pt x="258520" y="1262"/>
                </a:quadBezTo>
                <a:quadBezTo>
                  <a:pt x="194110" y="1512"/>
                  <a:pt x="20880" y="1501"/>
                </a:quadBezTo>
                <a:cubicBezTo>
                  <a:pt x="12870" y="1501"/>
                  <a:pt x="8300" y="1132"/>
                  <a:pt x="290" y="602"/>
                </a:cubicBezTo>
                <a:quadBezTo>
                  <a:pt x="120" y="592"/>
                  <a:pt x="20" y="492"/>
                </a:quadBezTo>
                <a:cubicBezTo>
                  <a:pt x="1" y="475"/>
                  <a:pt x="-5" y="450"/>
                  <a:pt x="4" y="426"/>
                </a:cubicBezTo>
                <a:cubicBezTo>
                  <a:pt x="12" y="402"/>
                  <a:pt x="34" y="385"/>
                  <a:pt x="60" y="382"/>
                </a:cubicBezTo>
                <a:quadBezTo>
                  <a:pt x="4550" y="12"/>
                  <a:pt x="9300" y="1"/>
                </a:quadBezTo>
                <a:cubicBezTo>
                  <a:pt x="23340" y="-28"/>
                  <a:pt x="48010" y="402"/>
                  <a:pt x="64290" y="382"/>
                </a:cubicBezTo>
                <a:quadBezTo>
                  <a:pt x="175980" y="212"/>
                  <a:pt x="275730" y="422"/>
                </a:quadBezTo>
                <a:cubicBezTo>
                  <a:pt x="275858" y="421"/>
                  <a:pt x="275964" y="523"/>
                  <a:pt x="275970" y="652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71" name="shape-815"/>
          <p:cNvSpPr/>
          <p:nvPr/>
        </p:nvSpPr>
        <p:spPr>
          <a:xfrm>
            <a:off x="10418922" y="5594615"/>
            <a:ext cx="1416175" cy="13312"/>
          </a:xfrm>
          <a:custGeom>
            <a:avLst/>
            <a:gdLst/>
            <a:ahLst/>
            <a:cxnLst/>
            <a:rect l="0" t="0" r="r" b="b"/>
            <a:pathLst>
              <a:path w="148680" h="1398" stroke="0" extrusionOk="0">
                <a:moveTo>
                  <a:pt x="148680" y="839"/>
                </a:moveTo>
                <a:cubicBezTo>
                  <a:pt x="148680" y="987"/>
                  <a:pt x="148620" y="1129"/>
                  <a:pt x="148515" y="1234"/>
                </a:cubicBezTo>
                <a:cubicBezTo>
                  <a:pt x="148410" y="1339"/>
                  <a:pt x="148267" y="1398"/>
                  <a:pt x="148119" y="1398"/>
                </a:cubicBezTo>
                <a:lnTo>
                  <a:pt x="559" y="1140"/>
                </a:lnTo>
                <a:cubicBezTo>
                  <a:pt x="250" y="1139"/>
                  <a:pt x="-1" y="888"/>
                  <a:pt x="0" y="579"/>
                </a:cubicBezTo>
                <a:lnTo>
                  <a:pt x="0" y="559"/>
                </a:lnTo>
                <a:cubicBezTo>
                  <a:pt x="0" y="410"/>
                  <a:pt x="60" y="268"/>
                  <a:pt x="165" y="163"/>
                </a:cubicBezTo>
                <a:cubicBezTo>
                  <a:pt x="270" y="58"/>
                  <a:pt x="413" y="0"/>
                  <a:pt x="561" y="0"/>
                </a:cubicBezTo>
                <a:lnTo>
                  <a:pt x="148121" y="258"/>
                </a:lnTo>
                <a:cubicBezTo>
                  <a:pt x="148269" y="258"/>
                  <a:pt x="148412" y="317"/>
                  <a:pt x="148516" y="422"/>
                </a:cubicBezTo>
                <a:cubicBezTo>
                  <a:pt x="148621" y="527"/>
                  <a:pt x="148680" y="670"/>
                  <a:pt x="148680" y="819"/>
                </a:cubicBezTo>
                <a:lnTo>
                  <a:pt x="148680" y="839"/>
                </a:ln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72" name="shape-816"/>
          <p:cNvSpPr/>
          <p:nvPr/>
        </p:nvSpPr>
        <p:spPr>
          <a:xfrm>
            <a:off x="359038" y="5598890"/>
            <a:ext cx="2279" cy="1438"/>
          </a:xfrm>
          <a:custGeom>
            <a:avLst/>
            <a:gdLst/>
            <a:ahLst/>
            <a:cxnLst/>
            <a:rect l="0" t="0" r="r" b="b"/>
            <a:pathLst>
              <a:path w="239" h="151" stroke="0" extrusionOk="0">
                <a:moveTo>
                  <a:pt x="156" y="150"/>
                </a:moveTo>
                <a:quadBezTo>
                  <a:pt x="106" y="140"/>
                  <a:pt x="46" y="120"/>
                </a:quadBezTo>
                <a:cubicBezTo>
                  <a:pt x="21" y="112"/>
                  <a:pt x="3" y="89"/>
                  <a:pt x="0" y="64"/>
                </a:cubicBezTo>
                <a:cubicBezTo>
                  <a:pt x="-2" y="39"/>
                  <a:pt x="12" y="17"/>
                  <a:pt x="36" y="10"/>
                </a:cubicBezTo>
                <a:quadBezTo>
                  <a:pt x="116" y="-10"/>
                  <a:pt x="186" y="10"/>
                </a:quadBezTo>
                <a:cubicBezTo>
                  <a:pt x="223" y="19"/>
                  <a:pt x="246" y="56"/>
                  <a:pt x="238" y="94"/>
                </a:cubicBezTo>
                <a:cubicBezTo>
                  <a:pt x="230" y="131"/>
                  <a:pt x="194" y="156"/>
                  <a:pt x="156" y="150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73" name="shape-817"/>
          <p:cNvSpPr/>
          <p:nvPr/>
        </p:nvSpPr>
        <p:spPr>
          <a:xfrm>
            <a:off x="366526" y="5599181"/>
            <a:ext cx="78859" cy="3420"/>
          </a:xfrm>
          <a:custGeom>
            <a:avLst/>
            <a:gdLst/>
            <a:ahLst/>
            <a:cxnLst/>
            <a:rect l="0" t="0" r="r" b="b"/>
            <a:pathLst>
              <a:path w="8279" h="359" stroke="0" extrusionOk="0">
                <a:moveTo>
                  <a:pt x="0" y="122"/>
                </a:moveTo>
                <a:cubicBezTo>
                  <a:pt x="1" y="77"/>
                  <a:pt x="437" y="40"/>
                  <a:pt x="1214" y="18"/>
                </a:cubicBezTo>
                <a:cubicBezTo>
                  <a:pt x="1991" y="-3"/>
                  <a:pt x="3044" y="-6"/>
                  <a:pt x="4142" y="10"/>
                </a:cubicBezTo>
                <a:cubicBezTo>
                  <a:pt x="6428" y="41"/>
                  <a:pt x="8280" y="143"/>
                  <a:pt x="8279" y="237"/>
                </a:cubicBezTo>
                <a:cubicBezTo>
                  <a:pt x="8279" y="282"/>
                  <a:pt x="7842" y="320"/>
                  <a:pt x="7065" y="341"/>
                </a:cubicBezTo>
                <a:cubicBezTo>
                  <a:pt x="6288" y="362"/>
                  <a:pt x="5235" y="365"/>
                  <a:pt x="4137" y="350"/>
                </a:cubicBezTo>
                <a:cubicBezTo>
                  <a:pt x="1851" y="318"/>
                  <a:pt x="-1" y="216"/>
                  <a:pt x="0" y="122"/>
                </a:cubicBezTo>
                <a:close/>
              </a:path>
            </a:pathLst>
          </a:custGeom>
          <a:solidFill>
            <a:srgbClr val="EEF0F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74" name="bf-59"/>
          <p:cNvSpPr/>
          <p:nvPr/>
        </p:nvSpPr>
        <p:spPr>
          <a:xfrm>
            <a:off x="362078" y="5671806"/>
            <a:ext cx="771423" cy="92959"/>
          </a:xfrm>
          <a:custGeom>
            <a:avLst/>
            <a:gdLst/>
            <a:ahLst/>
            <a:cxnLst/>
            <a:rect l="0" t="0" r="r" b="b"/>
            <a:pathLst>
              <a:path w="80989" h="9760" stroke="1" extrusionOk="0">
                <a:moveTo>
                  <a:pt x="25137" y="9435"/>
                </a:moveTo>
                <a:lnTo>
                  <a:pt x="24677" y="9435"/>
                </a:lnTo>
                <a:cubicBezTo>
                  <a:pt x="24584" y="9435"/>
                  <a:pt x="24495" y="9398"/>
                  <a:pt x="24429" y="9332"/>
                </a:cubicBezTo>
                <a:cubicBezTo>
                  <a:pt x="24363" y="9267"/>
                  <a:pt x="24327" y="9178"/>
                  <a:pt x="24327" y="9085"/>
                </a:cubicBezTo>
                <a:lnTo>
                  <a:pt x="24327" y="545"/>
                </a:lnTo>
                <a:cubicBezTo>
                  <a:pt x="24327" y="428"/>
                  <a:pt x="24373" y="316"/>
                  <a:pt x="24455" y="234"/>
                </a:cubicBezTo>
                <a:cubicBezTo>
                  <a:pt x="24538" y="151"/>
                  <a:pt x="24650" y="105"/>
                  <a:pt x="24767" y="105"/>
                </a:cubicBezTo>
                <a:lnTo>
                  <a:pt x="25047" y="105"/>
                </a:lnTo>
                <a:cubicBezTo>
                  <a:pt x="25147" y="105"/>
                  <a:pt x="25244" y="146"/>
                  <a:pt x="25315" y="219"/>
                </a:cubicBezTo>
                <a:cubicBezTo>
                  <a:pt x="25386" y="292"/>
                  <a:pt x="25427" y="391"/>
                  <a:pt x="25427" y="495"/>
                </a:cubicBezTo>
                <a:lnTo>
                  <a:pt x="25427" y="2745"/>
                </a:lnTo>
                <a:cubicBezTo>
                  <a:pt x="25427" y="2917"/>
                  <a:pt x="25521" y="3074"/>
                  <a:pt x="25673" y="3155"/>
                </a:cubicBezTo>
                <a:cubicBezTo>
                  <a:pt x="25825" y="3236"/>
                  <a:pt x="26011" y="3229"/>
                  <a:pt x="26157" y="3135"/>
                </a:cubicBezTo>
                <a:quadBezTo>
                  <a:pt x="27927" y="1995"/>
                  <a:pt x="29517" y="3425"/>
                </a:quadBezTo>
                <a:cubicBezTo>
                  <a:pt x="29739" y="3629"/>
                  <a:pt x="29867" y="3915"/>
                  <a:pt x="29867" y="4215"/>
                </a:cubicBezTo>
                <a:lnTo>
                  <a:pt x="29867" y="9075"/>
                </a:lnTo>
                <a:cubicBezTo>
                  <a:pt x="29867" y="9181"/>
                  <a:pt x="29825" y="9283"/>
                  <a:pt x="29752" y="9358"/>
                </a:cubicBezTo>
                <a:cubicBezTo>
                  <a:pt x="29679" y="9433"/>
                  <a:pt x="29580" y="9475"/>
                  <a:pt x="29477" y="9475"/>
                </a:cubicBezTo>
                <a:lnTo>
                  <a:pt x="28997" y="9475"/>
                </a:lnTo>
                <a:cubicBezTo>
                  <a:pt x="28909" y="9475"/>
                  <a:pt x="28825" y="9439"/>
                  <a:pt x="28763" y="9375"/>
                </a:cubicBezTo>
                <a:cubicBezTo>
                  <a:pt x="28701" y="9311"/>
                  <a:pt x="28667" y="9225"/>
                  <a:pt x="28667" y="9135"/>
                </a:cubicBezTo>
                <a:lnTo>
                  <a:pt x="28667" y="5265"/>
                </a:lnTo>
                <a:cubicBezTo>
                  <a:pt x="28667" y="4522"/>
                  <a:pt x="28134" y="3887"/>
                  <a:pt x="27403" y="3756"/>
                </a:cubicBezTo>
                <a:cubicBezTo>
                  <a:pt x="26672" y="3626"/>
                  <a:pt x="25953" y="4038"/>
                  <a:pt x="25697" y="4735"/>
                </a:cubicBezTo>
                <a:quadBezTo>
                  <a:pt x="25237" y="5975"/>
                  <a:pt x="25547" y="8975"/>
                </a:quadBezTo>
                <a:cubicBezTo>
                  <a:pt x="25559" y="9092"/>
                  <a:pt x="25522" y="9209"/>
                  <a:pt x="25444" y="9297"/>
                </a:cubicBezTo>
                <a:cubicBezTo>
                  <a:pt x="25365" y="9385"/>
                  <a:pt x="25254" y="9435"/>
                  <a:pt x="25137" y="9435"/>
                </a:cubicBezTo>
                <a:close/>
                <a:moveTo>
                  <a:pt x="38097" y="6701"/>
                </a:moveTo>
                <a:quadBezTo>
                  <a:pt x="37308" y="6695"/>
                  <a:pt x="36872" y="6692"/>
                </a:quadBezTo>
                <a:cubicBezTo>
                  <a:pt x="36512" y="6692"/>
                  <a:pt x="36191" y="6913"/>
                  <a:pt x="36066" y="7247"/>
                </a:cubicBezTo>
                <a:lnTo>
                  <a:pt x="35337" y="9170"/>
                </a:lnTo>
                <a:cubicBezTo>
                  <a:pt x="35255" y="9367"/>
                  <a:pt x="35059" y="9495"/>
                  <a:pt x="34843" y="9491"/>
                </a:cubicBezTo>
                <a:lnTo>
                  <a:pt x="34454" y="9485"/>
                </a:lnTo>
                <a:cubicBezTo>
                  <a:pt x="34331" y="9483"/>
                  <a:pt x="34216" y="9422"/>
                  <a:pt x="34146" y="9322"/>
                </a:cubicBezTo>
                <a:cubicBezTo>
                  <a:pt x="34076" y="9221"/>
                  <a:pt x="34060" y="9094"/>
                  <a:pt x="34103" y="8981"/>
                </a:cubicBezTo>
                <a:lnTo>
                  <a:pt x="37152" y="681"/>
                </a:lnTo>
                <a:cubicBezTo>
                  <a:pt x="37305" y="267"/>
                  <a:pt x="37702" y="-6"/>
                  <a:pt x="38144" y="0"/>
                </a:cubicBezTo>
                <a:cubicBezTo>
                  <a:pt x="38586" y="0"/>
                  <a:pt x="38980" y="279"/>
                  <a:pt x="39126" y="696"/>
                </a:cubicBezTo>
                <a:lnTo>
                  <a:pt x="42050" y="9041"/>
                </a:lnTo>
                <a:cubicBezTo>
                  <a:pt x="42091" y="9155"/>
                  <a:pt x="42073" y="9282"/>
                  <a:pt x="42002" y="9381"/>
                </a:cubicBezTo>
                <a:cubicBezTo>
                  <a:pt x="41930" y="9480"/>
                  <a:pt x="41814" y="9540"/>
                  <a:pt x="41691" y="9540"/>
                </a:cubicBezTo>
                <a:lnTo>
                  <a:pt x="41302" y="9540"/>
                </a:lnTo>
                <a:cubicBezTo>
                  <a:pt x="41086" y="9540"/>
                  <a:pt x="40892" y="9410"/>
                  <a:pt x="40813" y="9211"/>
                </a:cubicBezTo>
                <a:lnTo>
                  <a:pt x="40113" y="7277"/>
                </a:lnTo>
                <a:cubicBezTo>
                  <a:pt x="39993" y="6942"/>
                  <a:pt x="39675" y="6716"/>
                  <a:pt x="39315" y="6710"/>
                </a:cubicBezTo>
                <a:quadBezTo>
                  <a:pt x="38879" y="6706"/>
                  <a:pt x="38097" y="6701"/>
                </a:quadBezTo>
                <a:close/>
                <a:moveTo>
                  <a:pt x="65527" y="995"/>
                </a:moveTo>
                <a:quadBezTo>
                  <a:pt x="65477" y="795"/>
                  <a:pt x="65657" y="455"/>
                </a:quadBezTo>
                <a:quadBezTo>
                  <a:pt x="65897" y="-25"/>
                  <a:pt x="66557" y="245"/>
                </a:quadBezTo>
                <a:quadBezTo>
                  <a:pt x="67067" y="465"/>
                  <a:pt x="66777" y="1035"/>
                </a:quadBezTo>
                <a:cubicBezTo>
                  <a:pt x="66646" y="1292"/>
                  <a:pt x="66373" y="1457"/>
                  <a:pt x="66094" y="1448"/>
                </a:cubicBezTo>
                <a:cubicBezTo>
                  <a:pt x="65815" y="1439"/>
                  <a:pt x="65588" y="1258"/>
                  <a:pt x="65527" y="995"/>
                </a:cubicBezTo>
                <a:close/>
                <a:moveTo>
                  <a:pt x="3159" y="5116"/>
                </a:moveTo>
                <a:quadBezTo>
                  <a:pt x="1836" y="2940"/>
                  <a:pt x="1713" y="2746"/>
                </a:quadBezTo>
                <a:cubicBezTo>
                  <a:pt x="1648" y="2643"/>
                  <a:pt x="1523" y="2596"/>
                  <a:pt x="1407" y="2631"/>
                </a:cubicBezTo>
                <a:cubicBezTo>
                  <a:pt x="1290" y="2665"/>
                  <a:pt x="1210" y="2772"/>
                  <a:pt x="1210" y="2894"/>
                </a:cubicBezTo>
                <a:lnTo>
                  <a:pt x="1210" y="9024"/>
                </a:lnTo>
                <a:cubicBezTo>
                  <a:pt x="1210" y="9262"/>
                  <a:pt x="1017" y="9454"/>
                  <a:pt x="780" y="9454"/>
                </a:cubicBezTo>
                <a:lnTo>
                  <a:pt x="440" y="9454"/>
                </a:lnTo>
                <a:cubicBezTo>
                  <a:pt x="323" y="9454"/>
                  <a:pt x="211" y="9408"/>
                  <a:pt x="129" y="9325"/>
                </a:cubicBezTo>
                <a:cubicBezTo>
                  <a:pt x="46" y="9243"/>
                  <a:pt x="0" y="9131"/>
                  <a:pt x="0" y="9014"/>
                </a:cubicBezTo>
                <a:lnTo>
                  <a:pt x="0" y="964"/>
                </a:lnTo>
                <a:cubicBezTo>
                  <a:pt x="0" y="574"/>
                  <a:pt x="252" y="228"/>
                  <a:pt x="623" y="109"/>
                </a:cubicBezTo>
                <a:cubicBezTo>
                  <a:pt x="994" y="-11"/>
                  <a:pt x="1399" y="124"/>
                  <a:pt x="1623" y="442"/>
                </a:cubicBezTo>
                <a:quadBezTo>
                  <a:pt x="1905" y="841"/>
                  <a:pt x="4187" y="4564"/>
                </a:quadBezTo>
                <a:quadBezTo>
                  <a:pt x="5530" y="6729"/>
                  <a:pt x="5653" y="6923"/>
                </a:quadBezTo>
                <a:cubicBezTo>
                  <a:pt x="5718" y="7026"/>
                  <a:pt x="5843" y="7072"/>
                  <a:pt x="5960" y="7038"/>
                </a:cubicBezTo>
                <a:cubicBezTo>
                  <a:pt x="6076" y="7004"/>
                  <a:pt x="6157" y="6896"/>
                  <a:pt x="6157" y="6775"/>
                </a:cubicBezTo>
                <a:lnTo>
                  <a:pt x="6157" y="645"/>
                </a:lnTo>
                <a:cubicBezTo>
                  <a:pt x="6157" y="407"/>
                  <a:pt x="6349" y="215"/>
                  <a:pt x="6587" y="215"/>
                </a:cubicBezTo>
                <a:lnTo>
                  <a:pt x="6927" y="215"/>
                </a:lnTo>
                <a:cubicBezTo>
                  <a:pt x="7043" y="215"/>
                  <a:pt x="7155" y="261"/>
                  <a:pt x="7238" y="344"/>
                </a:cubicBezTo>
                <a:cubicBezTo>
                  <a:pt x="7320" y="426"/>
                  <a:pt x="7367" y="538"/>
                  <a:pt x="7367" y="655"/>
                </a:cubicBezTo>
                <a:lnTo>
                  <a:pt x="7367" y="8705"/>
                </a:lnTo>
                <a:cubicBezTo>
                  <a:pt x="7367" y="9095"/>
                  <a:pt x="7114" y="9441"/>
                  <a:pt x="6743" y="9560"/>
                </a:cubicBezTo>
                <a:cubicBezTo>
                  <a:pt x="6372" y="9679"/>
                  <a:pt x="5968" y="9544"/>
                  <a:pt x="5743" y="9226"/>
                </a:cubicBezTo>
                <a:quadBezTo>
                  <a:pt x="5461" y="8828"/>
                  <a:pt x="3159" y="5116"/>
                </a:quadBezTo>
                <a:close/>
                <a:moveTo>
                  <a:pt x="16737" y="2945"/>
                </a:moveTo>
                <a:lnTo>
                  <a:pt x="20437" y="2945"/>
                </a:lnTo>
                <a:cubicBezTo>
                  <a:pt x="20615" y="2945"/>
                  <a:pt x="20786" y="2873"/>
                  <a:pt x="20910" y="2744"/>
                </a:cubicBezTo>
                <a:cubicBezTo>
                  <a:pt x="21035" y="2616"/>
                  <a:pt x="21102" y="2443"/>
                  <a:pt x="21097" y="2265"/>
                </a:cubicBezTo>
                <a:lnTo>
                  <a:pt x="21077" y="1065"/>
                </a:lnTo>
                <a:quadBezTo>
                  <a:pt x="21077" y="1045"/>
                  <a:pt x="21077" y="1035"/>
                </a:quadBezTo>
                <a:quadBezTo>
                  <a:pt x="21257" y="575"/>
                  <a:pt x="21937" y="685"/>
                </a:quadBezTo>
                <a:cubicBezTo>
                  <a:pt x="22036" y="700"/>
                  <a:pt x="22124" y="757"/>
                  <a:pt x="22180" y="841"/>
                </a:cubicBezTo>
                <a:cubicBezTo>
                  <a:pt x="22235" y="925"/>
                  <a:pt x="22252" y="1028"/>
                  <a:pt x="22227" y="1125"/>
                </a:cubicBezTo>
                <a:quadBezTo>
                  <a:pt x="21897" y="2535"/>
                  <a:pt x="22897" y="2925"/>
                </a:quadBezTo>
                <a:cubicBezTo>
                  <a:pt x="23054" y="2986"/>
                  <a:pt x="23156" y="3141"/>
                  <a:pt x="23149" y="3309"/>
                </a:cubicBezTo>
                <a:cubicBezTo>
                  <a:pt x="23142" y="3477"/>
                  <a:pt x="23028" y="3621"/>
                  <a:pt x="22867" y="3665"/>
                </a:cubicBezTo>
                <a:lnTo>
                  <a:pt x="22577" y="3745"/>
                </a:lnTo>
                <a:cubicBezTo>
                  <a:pt x="22351" y="3810"/>
                  <a:pt x="22197" y="4014"/>
                  <a:pt x="22197" y="4245"/>
                </a:cubicBezTo>
                <a:lnTo>
                  <a:pt x="22247" y="7705"/>
                </a:lnTo>
                <a:cubicBezTo>
                  <a:pt x="22253" y="8088"/>
                  <a:pt x="22439" y="8441"/>
                  <a:pt x="22747" y="8655"/>
                </a:cubicBezTo>
                <a:quadBezTo>
                  <a:pt x="22857" y="8735"/>
                  <a:pt x="23027" y="8845"/>
                </a:quadBezTo>
                <a:cubicBezTo>
                  <a:pt x="23152" y="8924"/>
                  <a:pt x="23218" y="9071"/>
                  <a:pt x="23194" y="9218"/>
                </a:cubicBezTo>
                <a:cubicBezTo>
                  <a:pt x="23170" y="9364"/>
                  <a:pt x="23060" y="9481"/>
                  <a:pt x="22917" y="9515"/>
                </a:cubicBezTo>
                <a:quadBezTo>
                  <a:pt x="22657" y="9575"/>
                  <a:pt x="21827" y="9425"/>
                </a:quadBezTo>
                <a:quadBezTo>
                  <a:pt x="21147" y="9305"/>
                  <a:pt x="21107" y="8455"/>
                </a:quadBezTo>
                <a:quadBezTo>
                  <a:pt x="21037" y="6385"/>
                  <a:pt x="21087" y="4355"/>
                </a:quadBezTo>
                <a:cubicBezTo>
                  <a:pt x="21091" y="4132"/>
                  <a:pt x="20989" y="3920"/>
                  <a:pt x="20812" y="3784"/>
                </a:cubicBezTo>
                <a:cubicBezTo>
                  <a:pt x="20634" y="3648"/>
                  <a:pt x="20402" y="3604"/>
                  <a:pt x="20187" y="3665"/>
                </a:cubicBezTo>
                <a:lnTo>
                  <a:pt x="18487" y="4135"/>
                </a:lnTo>
                <a:cubicBezTo>
                  <a:pt x="17920" y="4288"/>
                  <a:pt x="17527" y="4805"/>
                  <a:pt x="17527" y="5395"/>
                </a:cubicBezTo>
                <a:lnTo>
                  <a:pt x="17527" y="9065"/>
                </a:lnTo>
                <a:cubicBezTo>
                  <a:pt x="17526" y="9286"/>
                  <a:pt x="17347" y="9465"/>
                  <a:pt x="17127" y="9465"/>
                </a:cubicBezTo>
                <a:lnTo>
                  <a:pt x="16797" y="9465"/>
                </a:lnTo>
                <a:cubicBezTo>
                  <a:pt x="16682" y="9465"/>
                  <a:pt x="16573" y="9418"/>
                  <a:pt x="16492" y="9336"/>
                </a:cubicBezTo>
                <a:cubicBezTo>
                  <a:pt x="16412" y="9253"/>
                  <a:pt x="16367" y="9142"/>
                  <a:pt x="16367" y="9025"/>
                </a:cubicBezTo>
                <a:lnTo>
                  <a:pt x="16367" y="3315"/>
                </a:lnTo>
                <a:cubicBezTo>
                  <a:pt x="16367" y="3217"/>
                  <a:pt x="16405" y="3123"/>
                  <a:pt x="16475" y="3053"/>
                </a:cubicBezTo>
                <a:cubicBezTo>
                  <a:pt x="16544" y="2984"/>
                  <a:pt x="16638" y="2945"/>
                  <a:pt x="16737" y="2945"/>
                </a:cubicBezTo>
                <a:close/>
                <a:moveTo>
                  <a:pt x="38092" y="5613"/>
                </a:moveTo>
                <a:quadBezTo>
                  <a:pt x="37399" y="5601"/>
                  <a:pt x="37265" y="5575"/>
                </a:quadBezTo>
                <a:cubicBezTo>
                  <a:pt x="37134" y="5550"/>
                  <a:pt x="37019" y="5469"/>
                  <a:pt x="36953" y="5353"/>
                </a:cubicBezTo>
                <a:cubicBezTo>
                  <a:pt x="36887" y="5236"/>
                  <a:pt x="36874" y="5097"/>
                  <a:pt x="36920" y="4972"/>
                </a:cubicBezTo>
                <a:quadBezTo>
                  <a:pt x="37949" y="2088"/>
                  <a:pt x="38141" y="2092"/>
                </a:quadBezTo>
                <a:quadBezTo>
                  <a:pt x="38375" y="2096"/>
                  <a:pt x="39305" y="5012"/>
                </a:quadBezTo>
                <a:cubicBezTo>
                  <a:pt x="39346" y="5139"/>
                  <a:pt x="39329" y="5278"/>
                  <a:pt x="39259" y="5392"/>
                </a:cubicBezTo>
                <a:cubicBezTo>
                  <a:pt x="39189" y="5506"/>
                  <a:pt x="39072" y="5583"/>
                  <a:pt x="38939" y="5604"/>
                </a:cubicBezTo>
                <a:quadBezTo>
                  <a:pt x="38805" y="5625"/>
                  <a:pt x="38092" y="5613"/>
                </a:quadBezTo>
                <a:close/>
                <a:moveTo>
                  <a:pt x="12421" y="2569"/>
                </a:moveTo>
                <a:cubicBezTo>
                  <a:pt x="13254" y="2665"/>
                  <a:pt x="14009" y="3135"/>
                  <a:pt x="14520" y="3876"/>
                </a:cubicBezTo>
                <a:cubicBezTo>
                  <a:pt x="15030" y="4617"/>
                  <a:pt x="15256" y="5567"/>
                  <a:pt x="15146" y="6518"/>
                </a:cubicBezTo>
                <a:cubicBezTo>
                  <a:pt x="14916" y="8499"/>
                  <a:pt x="13325" y="9941"/>
                  <a:pt x="11592" y="9741"/>
                </a:cubicBezTo>
                <a:cubicBezTo>
                  <a:pt x="10759" y="9645"/>
                  <a:pt x="10004" y="9174"/>
                  <a:pt x="9493" y="8434"/>
                </a:cubicBezTo>
                <a:cubicBezTo>
                  <a:pt x="8983" y="7693"/>
                  <a:pt x="8757" y="6743"/>
                  <a:pt x="8867" y="5792"/>
                </a:cubicBezTo>
                <a:cubicBezTo>
                  <a:pt x="9097" y="3811"/>
                  <a:pt x="10688" y="2368"/>
                  <a:pt x="12421" y="2569"/>
                </a:cubicBezTo>
                <a:close/>
                <a:moveTo>
                  <a:pt x="69395" y="6121"/>
                </a:moveTo>
                <a:quadBezTo>
                  <a:pt x="69398" y="7192"/>
                  <a:pt x="69822" y="8039"/>
                </a:quadBezTo>
                <a:cubicBezTo>
                  <a:pt x="70046" y="8487"/>
                  <a:pt x="70501" y="8767"/>
                  <a:pt x="71015" y="8774"/>
                </a:cubicBezTo>
                <a:cubicBezTo>
                  <a:pt x="71529" y="8781"/>
                  <a:pt x="72025" y="8515"/>
                  <a:pt x="72317" y="8075"/>
                </a:cubicBezTo>
                <a:quadBezTo>
                  <a:pt x="72427" y="7915"/>
                  <a:pt x="73107" y="7415"/>
                </a:quadBezTo>
                <a:cubicBezTo>
                  <a:pt x="73200" y="7345"/>
                  <a:pt x="73327" y="7337"/>
                  <a:pt x="73428" y="7397"/>
                </a:cubicBezTo>
                <a:cubicBezTo>
                  <a:pt x="73528" y="7456"/>
                  <a:pt x="73583" y="7569"/>
                  <a:pt x="73567" y="7685"/>
                </a:cubicBezTo>
                <a:quadBezTo>
                  <a:pt x="73237" y="9945"/>
                  <a:pt x="70442" y="9644"/>
                </a:quadBezTo>
                <a:cubicBezTo>
                  <a:pt x="68701" y="9455"/>
                  <a:pt x="68334" y="7558"/>
                  <a:pt x="68330" y="6138"/>
                </a:cubicBezTo>
                <a:cubicBezTo>
                  <a:pt x="68327" y="4688"/>
                  <a:pt x="68685" y="2789"/>
                  <a:pt x="70426" y="2591"/>
                </a:cubicBezTo>
                <a:quadBezTo>
                  <a:pt x="73219" y="2278"/>
                  <a:pt x="73559" y="4537"/>
                </a:quadBezTo>
                <a:cubicBezTo>
                  <a:pt x="73577" y="4652"/>
                  <a:pt x="73522" y="4766"/>
                  <a:pt x="73422" y="4826"/>
                </a:cubicBezTo>
                <a:cubicBezTo>
                  <a:pt x="73321" y="4885"/>
                  <a:pt x="73195" y="4879"/>
                  <a:pt x="73101" y="4809"/>
                </a:cubicBezTo>
                <a:quadBezTo>
                  <a:pt x="72418" y="4312"/>
                  <a:pt x="72308" y="4152"/>
                </a:quadBezTo>
                <a:cubicBezTo>
                  <a:pt x="72014" y="3713"/>
                  <a:pt x="71517" y="3449"/>
                  <a:pt x="71003" y="3459"/>
                </a:cubicBezTo>
                <a:cubicBezTo>
                  <a:pt x="70488" y="3469"/>
                  <a:pt x="70035" y="3751"/>
                  <a:pt x="69813" y="4199"/>
                </a:cubicBezTo>
                <a:quadBezTo>
                  <a:pt x="69393" y="5049"/>
                  <a:pt x="69395" y="6121"/>
                </a:quadBezTo>
                <a:close/>
                <a:moveTo>
                  <a:pt x="80840" y="8903"/>
                </a:moveTo>
                <a:cubicBezTo>
                  <a:pt x="80950" y="8977"/>
                  <a:pt x="81007" y="9108"/>
                  <a:pt x="80985" y="9239"/>
                </a:cubicBezTo>
                <a:cubicBezTo>
                  <a:pt x="80962" y="9370"/>
                  <a:pt x="80866" y="9476"/>
                  <a:pt x="80737" y="9510"/>
                </a:cubicBezTo>
                <a:quadBezTo>
                  <a:pt x="80267" y="9625"/>
                  <a:pt x="79760" y="9186"/>
                </a:quadBezTo>
                <a:cubicBezTo>
                  <a:pt x="79535" y="8997"/>
                  <a:pt x="79219" y="8963"/>
                  <a:pt x="78961" y="9098"/>
                </a:cubicBezTo>
                <a:quadBezTo>
                  <a:pt x="78335" y="9419"/>
                  <a:pt x="76809" y="9615"/>
                </a:quadBezTo>
                <a:cubicBezTo>
                  <a:pt x="75947" y="9719"/>
                  <a:pt x="75158" y="9180"/>
                  <a:pt x="74998" y="8377"/>
                </a:cubicBezTo>
                <a:cubicBezTo>
                  <a:pt x="74500" y="5811"/>
                  <a:pt x="76702" y="5605"/>
                  <a:pt x="78532" y="5441"/>
                </a:cubicBezTo>
                <a:cubicBezTo>
                  <a:pt x="78740" y="5423"/>
                  <a:pt x="78927" y="5309"/>
                  <a:pt x="79038" y="5133"/>
                </a:cubicBezTo>
                <a:cubicBezTo>
                  <a:pt x="79148" y="4957"/>
                  <a:pt x="79167" y="4740"/>
                  <a:pt x="79091" y="4548"/>
                </a:cubicBezTo>
                <a:lnTo>
                  <a:pt x="78939" y="4179"/>
                </a:lnTo>
                <a:cubicBezTo>
                  <a:pt x="78856" y="3964"/>
                  <a:pt x="78686" y="3793"/>
                  <a:pt x="78472" y="3709"/>
                </a:cubicBezTo>
                <a:quadBezTo>
                  <a:pt x="77187" y="3212"/>
                  <a:pt x="75799" y="4694"/>
                </a:quadBezTo>
                <a:cubicBezTo>
                  <a:pt x="75702" y="4798"/>
                  <a:pt x="75552" y="4830"/>
                  <a:pt x="75422" y="4775"/>
                </a:cubicBezTo>
                <a:cubicBezTo>
                  <a:pt x="75292" y="4720"/>
                  <a:pt x="75210" y="4590"/>
                  <a:pt x="75217" y="4449"/>
                </a:cubicBezTo>
                <a:quadBezTo>
                  <a:pt x="75283" y="2925"/>
                  <a:pt x="77284" y="2736"/>
                </a:quadBezTo>
                <a:cubicBezTo>
                  <a:pt x="80109" y="2472"/>
                  <a:pt x="80401" y="3855"/>
                  <a:pt x="80299" y="6217"/>
                </a:cubicBezTo>
                <a:quadBezTo>
                  <a:pt x="80203" y="8477"/>
                  <a:pt x="80840" y="8903"/>
                </a:quadBezTo>
                <a:close/>
                <a:moveTo>
                  <a:pt x="52177" y="9085"/>
                </a:moveTo>
                <a:cubicBezTo>
                  <a:pt x="52177" y="9212"/>
                  <a:pt x="52125" y="9334"/>
                  <a:pt x="52033" y="9424"/>
                </a:cubicBezTo>
                <a:cubicBezTo>
                  <a:pt x="51941" y="9514"/>
                  <a:pt x="51816" y="9565"/>
                  <a:pt x="51687" y="9565"/>
                </a:cubicBezTo>
                <a:lnTo>
                  <a:pt x="51427" y="9565"/>
                </a:lnTo>
                <a:cubicBezTo>
                  <a:pt x="51328" y="9565"/>
                  <a:pt x="51234" y="9527"/>
                  <a:pt x="51165" y="9459"/>
                </a:cubicBezTo>
                <a:cubicBezTo>
                  <a:pt x="51095" y="9392"/>
                  <a:pt x="51057" y="9300"/>
                  <a:pt x="51057" y="9205"/>
                </a:cubicBezTo>
                <a:lnTo>
                  <a:pt x="51057" y="5095"/>
                </a:lnTo>
                <a:cubicBezTo>
                  <a:pt x="51057" y="4421"/>
                  <a:pt x="50548" y="3855"/>
                  <a:pt x="49878" y="3783"/>
                </a:cubicBezTo>
                <a:cubicBezTo>
                  <a:pt x="49208" y="3711"/>
                  <a:pt x="48590" y="4156"/>
                  <a:pt x="48447" y="4815"/>
                </a:cubicBezTo>
                <a:quadBezTo>
                  <a:pt x="48017" y="6755"/>
                  <a:pt x="48277" y="9075"/>
                </a:quadBezTo>
                <a:cubicBezTo>
                  <a:pt x="48289" y="9203"/>
                  <a:pt x="48248" y="9330"/>
                  <a:pt x="48162" y="9425"/>
                </a:cubicBezTo>
                <a:cubicBezTo>
                  <a:pt x="48076" y="9520"/>
                  <a:pt x="47954" y="9575"/>
                  <a:pt x="47827" y="9575"/>
                </a:cubicBezTo>
                <a:lnTo>
                  <a:pt x="47527" y="9575"/>
                </a:lnTo>
                <a:cubicBezTo>
                  <a:pt x="47295" y="9575"/>
                  <a:pt x="47107" y="9391"/>
                  <a:pt x="47107" y="9165"/>
                </a:cubicBezTo>
                <a:lnTo>
                  <a:pt x="47107" y="4975"/>
                </a:lnTo>
                <a:cubicBezTo>
                  <a:pt x="47107" y="4367"/>
                  <a:pt x="46619" y="3875"/>
                  <a:pt x="46017" y="3875"/>
                </a:cubicBezTo>
                <a:lnTo>
                  <a:pt x="45567" y="3875"/>
                </a:lnTo>
                <a:cubicBezTo>
                  <a:pt x="45222" y="3875"/>
                  <a:pt x="44891" y="4013"/>
                  <a:pt x="44647" y="4259"/>
                </a:cubicBezTo>
                <a:cubicBezTo>
                  <a:pt x="44403" y="4504"/>
                  <a:pt x="44267" y="4837"/>
                  <a:pt x="44267" y="5185"/>
                </a:cubicBezTo>
                <a:lnTo>
                  <a:pt x="44267" y="9175"/>
                </a:lnTo>
                <a:cubicBezTo>
                  <a:pt x="44267" y="9368"/>
                  <a:pt x="44110" y="9525"/>
                  <a:pt x="43917" y="9525"/>
                </a:cubicBezTo>
                <a:lnTo>
                  <a:pt x="43557" y="9525"/>
                </a:lnTo>
                <a:cubicBezTo>
                  <a:pt x="43325" y="9525"/>
                  <a:pt x="43137" y="9337"/>
                  <a:pt x="43137" y="9105"/>
                </a:cubicBezTo>
                <a:lnTo>
                  <a:pt x="43137" y="3355"/>
                </a:lnTo>
                <a:cubicBezTo>
                  <a:pt x="43137" y="3201"/>
                  <a:pt x="43211" y="3056"/>
                  <a:pt x="43336" y="2967"/>
                </a:cubicBezTo>
                <a:cubicBezTo>
                  <a:pt x="43461" y="2877"/>
                  <a:pt x="43622" y="2854"/>
                  <a:pt x="43767" y="2905"/>
                </a:cubicBezTo>
                <a:cubicBezTo>
                  <a:pt x="45127" y="3385"/>
                  <a:pt x="46357" y="2145"/>
                  <a:pt x="47637" y="3225"/>
                </a:cubicBezTo>
                <a:quadBezTo>
                  <a:pt x="48077" y="3595"/>
                  <a:pt x="48857" y="3035"/>
                </a:quadBezTo>
                <a:cubicBezTo>
                  <a:pt x="50087" y="2125"/>
                  <a:pt x="51947" y="2815"/>
                  <a:pt x="52087" y="4445"/>
                </a:cubicBezTo>
                <a:quadBezTo>
                  <a:pt x="52237" y="6225"/>
                  <a:pt x="52177" y="9085"/>
                </a:quadBezTo>
                <a:close/>
                <a:moveTo>
                  <a:pt x="58722" y="7590"/>
                </a:moveTo>
                <a:cubicBezTo>
                  <a:pt x="58861" y="7516"/>
                  <a:pt x="59029" y="7522"/>
                  <a:pt x="59162" y="7606"/>
                </a:cubicBezTo>
                <a:cubicBezTo>
                  <a:pt x="59295" y="7691"/>
                  <a:pt x="59373" y="7840"/>
                  <a:pt x="59367" y="7998"/>
                </a:cubicBezTo>
                <a:quadBezTo>
                  <a:pt x="59333" y="8799"/>
                  <a:pt x="58124" y="9189"/>
                </a:quadBezTo>
                <a:quadBezTo>
                  <a:pt x="54181" y="10477"/>
                  <a:pt x="53808" y="6683"/>
                </a:quadBezTo>
                <a:quadBezTo>
                  <a:pt x="53389" y="2345"/>
                  <a:pt x="57568" y="2610"/>
                </a:quadBezTo>
                <a:cubicBezTo>
                  <a:pt x="58441" y="2665"/>
                  <a:pt x="59190" y="3250"/>
                  <a:pt x="59451" y="4082"/>
                </a:cubicBezTo>
                <a:lnTo>
                  <a:pt x="59876" y="5413"/>
                </a:lnTo>
                <a:cubicBezTo>
                  <a:pt x="59955" y="5661"/>
                  <a:pt x="59908" y="5933"/>
                  <a:pt x="59749" y="6140"/>
                </a:cubicBezTo>
                <a:cubicBezTo>
                  <a:pt x="59591" y="6347"/>
                  <a:pt x="59341" y="6463"/>
                  <a:pt x="59081" y="6452"/>
                </a:cubicBezTo>
                <a:lnTo>
                  <a:pt x="55608" y="6307"/>
                </a:lnTo>
                <a:cubicBezTo>
                  <a:pt x="55377" y="6297"/>
                  <a:pt x="55155" y="6405"/>
                  <a:pt x="55020" y="6593"/>
                </a:cubicBezTo>
                <a:cubicBezTo>
                  <a:pt x="54885" y="6782"/>
                  <a:pt x="54854" y="7025"/>
                  <a:pt x="54938" y="7241"/>
                </a:cubicBezTo>
                <a:cubicBezTo>
                  <a:pt x="55364" y="8322"/>
                  <a:pt x="56615" y="8845"/>
                  <a:pt x="57654" y="8207"/>
                </a:cubicBezTo>
                <a:quadBezTo>
                  <a:pt x="58261" y="7841"/>
                  <a:pt x="58722" y="7590"/>
                </a:quadBezTo>
                <a:close/>
                <a:moveTo>
                  <a:pt x="66707" y="9101"/>
                </a:moveTo>
                <a:cubicBezTo>
                  <a:pt x="66704" y="9321"/>
                  <a:pt x="66523" y="9499"/>
                  <a:pt x="66302" y="9496"/>
                </a:cubicBezTo>
                <a:lnTo>
                  <a:pt x="65982" y="9493"/>
                </a:lnTo>
                <a:cubicBezTo>
                  <a:pt x="65876" y="9492"/>
                  <a:pt x="65775" y="9449"/>
                  <a:pt x="65701" y="9373"/>
                </a:cubicBezTo>
                <a:cubicBezTo>
                  <a:pt x="65627" y="9297"/>
                  <a:pt x="65585" y="9195"/>
                  <a:pt x="65587" y="9089"/>
                </a:cubicBezTo>
                <a:lnTo>
                  <a:pt x="65646" y="3369"/>
                </a:lnTo>
                <a:cubicBezTo>
                  <a:pt x="65648" y="3263"/>
                  <a:pt x="65691" y="3162"/>
                  <a:pt x="65767" y="3088"/>
                </a:cubicBezTo>
                <a:cubicBezTo>
                  <a:pt x="65842" y="3013"/>
                  <a:pt x="65945" y="2972"/>
                  <a:pt x="66051" y="2973"/>
                </a:cubicBezTo>
                <a:lnTo>
                  <a:pt x="66371" y="2977"/>
                </a:lnTo>
                <a:cubicBezTo>
                  <a:pt x="66477" y="2978"/>
                  <a:pt x="66578" y="3021"/>
                  <a:pt x="66652" y="3097"/>
                </a:cubicBezTo>
                <a:cubicBezTo>
                  <a:pt x="66726" y="3173"/>
                  <a:pt x="66768" y="3275"/>
                  <a:pt x="66766" y="3381"/>
                </a:cubicBezTo>
                <a:lnTo>
                  <a:pt x="66707" y="9101"/>
                </a:lnTo>
                <a:close/>
                <a:moveTo>
                  <a:pt x="62507" y="9125"/>
                </a:moveTo>
                <a:cubicBezTo>
                  <a:pt x="62507" y="9357"/>
                  <a:pt x="62318" y="9545"/>
                  <a:pt x="62087" y="9545"/>
                </a:cubicBezTo>
                <a:lnTo>
                  <a:pt x="61697" y="9545"/>
                </a:lnTo>
                <a:cubicBezTo>
                  <a:pt x="61531" y="9545"/>
                  <a:pt x="61397" y="9406"/>
                  <a:pt x="61397" y="9235"/>
                </a:cubicBezTo>
                <a:lnTo>
                  <a:pt x="61397" y="3325"/>
                </a:lnTo>
                <a:cubicBezTo>
                  <a:pt x="61397" y="3187"/>
                  <a:pt x="61470" y="3060"/>
                  <a:pt x="61589" y="2990"/>
                </a:cubicBezTo>
                <a:cubicBezTo>
                  <a:pt x="61708" y="2920"/>
                  <a:pt x="61855" y="2918"/>
                  <a:pt x="61977" y="2985"/>
                </a:cubicBezTo>
                <a:quadBezTo>
                  <a:pt x="62867" y="3465"/>
                  <a:pt x="64117" y="2945"/>
                </a:quadBezTo>
                <a:cubicBezTo>
                  <a:pt x="64315" y="2861"/>
                  <a:pt x="64545" y="2930"/>
                  <a:pt x="64664" y="3111"/>
                </a:cubicBezTo>
                <a:cubicBezTo>
                  <a:pt x="64783" y="3291"/>
                  <a:pt x="64759" y="3531"/>
                  <a:pt x="64607" y="3685"/>
                </a:cubicBezTo>
                <a:quadBezTo>
                  <a:pt x="64227" y="4065"/>
                  <a:pt x="63107" y="4425"/>
                </a:quadBezTo>
                <a:cubicBezTo>
                  <a:pt x="62749" y="4538"/>
                  <a:pt x="62507" y="4870"/>
                  <a:pt x="62507" y="5245"/>
                </a:cubicBezTo>
                <a:lnTo>
                  <a:pt x="62507" y="9125"/>
                </a:lnTo>
                <a:close/>
                <a:moveTo>
                  <a:pt x="12161" y="3618"/>
                </a:moveTo>
                <a:cubicBezTo>
                  <a:pt x="12675" y="3643"/>
                  <a:pt x="13154" y="3934"/>
                  <a:pt x="13494" y="4428"/>
                </a:cubicBezTo>
                <a:cubicBezTo>
                  <a:pt x="13835" y="4921"/>
                  <a:pt x="14007" y="5577"/>
                  <a:pt x="13974" y="6250"/>
                </a:cubicBezTo>
                <a:cubicBezTo>
                  <a:pt x="13906" y="7651"/>
                  <a:pt x="12983" y="8744"/>
                  <a:pt x="11912" y="8692"/>
                </a:cubicBezTo>
                <a:cubicBezTo>
                  <a:pt x="11399" y="8667"/>
                  <a:pt x="10919" y="8375"/>
                  <a:pt x="10579" y="7882"/>
                </a:cubicBezTo>
                <a:cubicBezTo>
                  <a:pt x="10239" y="7388"/>
                  <a:pt x="10066" y="6733"/>
                  <a:pt x="10099" y="6060"/>
                </a:cubicBezTo>
                <a:cubicBezTo>
                  <a:pt x="10132" y="5387"/>
                  <a:pt x="10367" y="4752"/>
                  <a:pt x="10754" y="4294"/>
                </a:cubicBezTo>
                <a:cubicBezTo>
                  <a:pt x="11141" y="3836"/>
                  <a:pt x="11647" y="3593"/>
                  <a:pt x="12161" y="3618"/>
                </a:cubicBezTo>
                <a:close/>
                <a:moveTo>
                  <a:pt x="55450" y="5683"/>
                </a:moveTo>
                <a:cubicBezTo>
                  <a:pt x="55329" y="5692"/>
                  <a:pt x="55223" y="5601"/>
                  <a:pt x="55214" y="5480"/>
                </a:cubicBezTo>
                <a:lnTo>
                  <a:pt x="55205" y="5361"/>
                </a:lnTo>
                <a:cubicBezTo>
                  <a:pt x="55143" y="4535"/>
                  <a:pt x="55780" y="3813"/>
                  <a:pt x="56628" y="3749"/>
                </a:cubicBezTo>
                <a:lnTo>
                  <a:pt x="56947" y="3725"/>
                </a:lnTo>
                <a:cubicBezTo>
                  <a:pt x="57795" y="3662"/>
                  <a:pt x="58533" y="4280"/>
                  <a:pt x="58595" y="5106"/>
                </a:cubicBezTo>
                <a:lnTo>
                  <a:pt x="58604" y="5225"/>
                </a:lnTo>
                <a:cubicBezTo>
                  <a:pt x="58609" y="5284"/>
                  <a:pt x="58590" y="5341"/>
                  <a:pt x="58552" y="5385"/>
                </a:cubicBezTo>
                <a:cubicBezTo>
                  <a:pt x="58514" y="5430"/>
                  <a:pt x="58460" y="5457"/>
                  <a:pt x="58401" y="5461"/>
                </a:cubicBezTo>
                <a:lnTo>
                  <a:pt x="55450" y="5683"/>
                </a:lnTo>
                <a:close/>
                <a:moveTo>
                  <a:pt x="79372" y="6947"/>
                </a:moveTo>
                <a:cubicBezTo>
                  <a:pt x="79546" y="7488"/>
                  <a:pt x="78937" y="8168"/>
                  <a:pt x="78011" y="8466"/>
                </a:cubicBezTo>
                <a:cubicBezTo>
                  <a:pt x="77086" y="8763"/>
                  <a:pt x="76195" y="8564"/>
                  <a:pt x="76021" y="8023"/>
                </a:cubicBezTo>
                <a:cubicBezTo>
                  <a:pt x="75937" y="7763"/>
                  <a:pt x="76034" y="7457"/>
                  <a:pt x="76289" y="7172"/>
                </a:cubicBezTo>
                <a:cubicBezTo>
                  <a:pt x="76544" y="6887"/>
                  <a:pt x="76937" y="6647"/>
                  <a:pt x="77382" y="6504"/>
                </a:cubicBezTo>
                <a:cubicBezTo>
                  <a:pt x="77826" y="6361"/>
                  <a:pt x="78286" y="6328"/>
                  <a:pt x="78659" y="6411"/>
                </a:cubicBezTo>
                <a:cubicBezTo>
                  <a:pt x="79032" y="6494"/>
                  <a:pt x="79289" y="6687"/>
                  <a:pt x="79372" y="6947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75" name="bf-60"/>
          <p:cNvSpPr/>
          <p:nvPr/>
        </p:nvSpPr>
        <p:spPr>
          <a:xfrm>
            <a:off x="3095567" y="5674376"/>
            <a:ext cx="294263" cy="105076"/>
          </a:xfrm>
          <a:custGeom>
            <a:avLst/>
            <a:gdLst/>
            <a:ahLst/>
            <a:cxnLst/>
            <a:rect l="0" t="0" r="r" b="b"/>
            <a:pathLst>
              <a:path w="30894" h="11032" stroke="1" extrusionOk="0">
                <a:moveTo>
                  <a:pt x="260" y="2865"/>
                </a:moveTo>
                <a:cubicBezTo>
                  <a:pt x="191" y="2865"/>
                  <a:pt x="125" y="2839"/>
                  <a:pt x="77" y="2792"/>
                </a:cubicBezTo>
                <a:cubicBezTo>
                  <a:pt x="28" y="2745"/>
                  <a:pt x="0" y="2682"/>
                  <a:pt x="0" y="2615"/>
                </a:cubicBezTo>
                <a:lnTo>
                  <a:pt x="0" y="2326"/>
                </a:lnTo>
                <a:cubicBezTo>
                  <a:pt x="0" y="2151"/>
                  <a:pt x="125" y="2001"/>
                  <a:pt x="299" y="1966"/>
                </a:cubicBezTo>
                <a:quadBezTo>
                  <a:pt x="1798" y="1654"/>
                  <a:pt x="2556" y="364"/>
                </a:quadBezTo>
                <a:cubicBezTo>
                  <a:pt x="2654" y="195"/>
                  <a:pt x="2855" y="113"/>
                  <a:pt x="3044" y="164"/>
                </a:cubicBezTo>
                <a:cubicBezTo>
                  <a:pt x="3233" y="215"/>
                  <a:pt x="3365" y="387"/>
                  <a:pt x="3365" y="583"/>
                </a:cubicBezTo>
                <a:lnTo>
                  <a:pt x="3374" y="8767"/>
                </a:lnTo>
                <a:cubicBezTo>
                  <a:pt x="3374" y="9037"/>
                  <a:pt x="3155" y="9257"/>
                  <a:pt x="2885" y="9257"/>
                </a:cubicBezTo>
                <a:lnTo>
                  <a:pt x="2575" y="9257"/>
                </a:lnTo>
                <a:cubicBezTo>
                  <a:pt x="2332" y="9257"/>
                  <a:pt x="2135" y="9065"/>
                  <a:pt x="2135" y="8828"/>
                </a:cubicBezTo>
                <a:lnTo>
                  <a:pt x="2129" y="3362"/>
                </a:lnTo>
                <a:cubicBezTo>
                  <a:pt x="2129" y="3087"/>
                  <a:pt x="1910" y="2863"/>
                  <a:pt x="1639" y="2863"/>
                </a:cubicBezTo>
                <a:lnTo>
                  <a:pt x="260" y="2865"/>
                </a:lnTo>
                <a:close/>
                <a:moveTo>
                  <a:pt x="16061" y="6107"/>
                </a:moveTo>
                <a:cubicBezTo>
                  <a:pt x="16229" y="6158"/>
                  <a:pt x="16360" y="6290"/>
                  <a:pt x="16410" y="6457"/>
                </a:cubicBezTo>
                <a:cubicBezTo>
                  <a:pt x="16460" y="6625"/>
                  <a:pt x="16423" y="6807"/>
                  <a:pt x="16310" y="6941"/>
                </a:cubicBezTo>
                <a:quadBezTo>
                  <a:pt x="16249" y="7013"/>
                  <a:pt x="15730" y="7097"/>
                </a:quadBezTo>
                <a:quadBezTo>
                  <a:pt x="15363" y="7150"/>
                  <a:pt x="15242" y="7497"/>
                </a:quadBezTo>
                <a:quadBezTo>
                  <a:pt x="15102" y="7906"/>
                  <a:pt x="15228" y="8741"/>
                </a:quadBezTo>
                <a:cubicBezTo>
                  <a:pt x="15259" y="8946"/>
                  <a:pt x="15134" y="9142"/>
                  <a:pt x="14935" y="9202"/>
                </a:cubicBezTo>
                <a:quadBezTo>
                  <a:pt x="14559" y="9316"/>
                  <a:pt x="14272" y="9144"/>
                </a:quadBezTo>
                <a:cubicBezTo>
                  <a:pt x="14158" y="9075"/>
                  <a:pt x="14088" y="8952"/>
                  <a:pt x="14087" y="8819"/>
                </a:cubicBezTo>
                <a:lnTo>
                  <a:pt x="14080" y="7575"/>
                </a:lnTo>
                <a:cubicBezTo>
                  <a:pt x="14079" y="7271"/>
                  <a:pt x="13836" y="7026"/>
                  <a:pt x="13537" y="7027"/>
                </a:cubicBezTo>
                <a:lnTo>
                  <a:pt x="10723" y="7042"/>
                </a:lnTo>
                <a:cubicBezTo>
                  <a:pt x="10445" y="7043"/>
                  <a:pt x="10188" y="6890"/>
                  <a:pt x="10058" y="6644"/>
                </a:cubicBezTo>
                <a:cubicBezTo>
                  <a:pt x="9928" y="6398"/>
                  <a:pt x="9947" y="6100"/>
                  <a:pt x="10105" y="5872"/>
                </a:cubicBezTo>
                <a:lnTo>
                  <a:pt x="13971" y="295"/>
                </a:lnTo>
                <a:cubicBezTo>
                  <a:pt x="14141" y="50"/>
                  <a:pt x="14451" y="-57"/>
                  <a:pt x="14736" y="30"/>
                </a:cubicBezTo>
                <a:cubicBezTo>
                  <a:pt x="15021" y="117"/>
                  <a:pt x="15216" y="379"/>
                  <a:pt x="15217" y="676"/>
                </a:cubicBezTo>
                <a:lnTo>
                  <a:pt x="15242" y="5397"/>
                </a:lnTo>
                <a:cubicBezTo>
                  <a:pt x="15243" y="5717"/>
                  <a:pt x="15467" y="5989"/>
                  <a:pt x="15775" y="6047"/>
                </a:cubicBezTo>
                <a:quadBezTo>
                  <a:pt x="16051" y="6096"/>
                  <a:pt x="16061" y="6107"/>
                </a:quadBezTo>
                <a:close/>
                <a:moveTo>
                  <a:pt x="27850" y="202"/>
                </a:moveTo>
                <a:cubicBezTo>
                  <a:pt x="30051" y="213"/>
                  <a:pt x="31180" y="2087"/>
                  <a:pt x="30119" y="4037"/>
                </a:cubicBezTo>
                <a:cubicBezTo>
                  <a:pt x="29947" y="4359"/>
                  <a:pt x="29977" y="4750"/>
                  <a:pt x="30196" y="5039"/>
                </a:cubicBezTo>
                <a:cubicBezTo>
                  <a:pt x="31850" y="7209"/>
                  <a:pt x="30371" y="9442"/>
                  <a:pt x="27790" y="9429"/>
                </a:cubicBezTo>
                <a:cubicBezTo>
                  <a:pt x="25215" y="9416"/>
                  <a:pt x="23759" y="7169"/>
                  <a:pt x="25434" y="5015"/>
                </a:cubicBezTo>
                <a:cubicBezTo>
                  <a:pt x="25656" y="4729"/>
                  <a:pt x="25690" y="4338"/>
                  <a:pt x="25521" y="4014"/>
                </a:cubicBezTo>
                <a:cubicBezTo>
                  <a:pt x="24480" y="2054"/>
                  <a:pt x="25628" y="191"/>
                  <a:pt x="27850" y="202"/>
                </a:cubicBezTo>
                <a:close/>
                <a:moveTo>
                  <a:pt x="17956" y="1415"/>
                </a:moveTo>
                <a:cubicBezTo>
                  <a:pt x="17853" y="1415"/>
                  <a:pt x="17753" y="1373"/>
                  <a:pt x="17680" y="1298"/>
                </a:cubicBezTo>
                <a:cubicBezTo>
                  <a:pt x="17607" y="1223"/>
                  <a:pt x="17566" y="1121"/>
                  <a:pt x="17566" y="1015"/>
                </a:cubicBezTo>
                <a:lnTo>
                  <a:pt x="17566" y="645"/>
                </a:lnTo>
                <a:cubicBezTo>
                  <a:pt x="17566" y="549"/>
                  <a:pt x="17604" y="458"/>
                  <a:pt x="17672" y="390"/>
                </a:cubicBezTo>
                <a:cubicBezTo>
                  <a:pt x="17739" y="323"/>
                  <a:pt x="17831" y="285"/>
                  <a:pt x="17926" y="285"/>
                </a:cubicBezTo>
                <a:lnTo>
                  <a:pt x="23356" y="285"/>
                </a:lnTo>
                <a:cubicBezTo>
                  <a:pt x="23581" y="285"/>
                  <a:pt x="23787" y="413"/>
                  <a:pt x="23887" y="614"/>
                </a:cubicBezTo>
                <a:cubicBezTo>
                  <a:pt x="23987" y="816"/>
                  <a:pt x="23963" y="1057"/>
                  <a:pt x="23826" y="1235"/>
                </a:cubicBezTo>
                <a:quadBezTo>
                  <a:pt x="21036" y="4865"/>
                  <a:pt x="20136" y="8815"/>
                </a:quadBezTo>
                <a:cubicBezTo>
                  <a:pt x="20102" y="8966"/>
                  <a:pt x="20009" y="9097"/>
                  <a:pt x="19877" y="9180"/>
                </a:cubicBezTo>
                <a:cubicBezTo>
                  <a:pt x="19746" y="9262"/>
                  <a:pt x="19587" y="9289"/>
                  <a:pt x="19436" y="9255"/>
                </a:cubicBezTo>
                <a:lnTo>
                  <a:pt x="19106" y="9175"/>
                </a:lnTo>
                <a:cubicBezTo>
                  <a:pt x="19022" y="9157"/>
                  <a:pt x="18949" y="9105"/>
                  <a:pt x="18904" y="9031"/>
                </a:cubicBezTo>
                <a:cubicBezTo>
                  <a:pt x="18859" y="8958"/>
                  <a:pt x="18845" y="8869"/>
                  <a:pt x="18866" y="8785"/>
                </a:cubicBezTo>
                <a:quadBezTo>
                  <a:pt x="19536" y="5855"/>
                  <a:pt x="22026" y="2015"/>
                </a:quadBezTo>
                <a:cubicBezTo>
                  <a:pt x="22104" y="1896"/>
                  <a:pt x="22109" y="1743"/>
                  <a:pt x="22040" y="1618"/>
                </a:cubicBezTo>
                <a:cubicBezTo>
                  <a:pt x="21972" y="1493"/>
                  <a:pt x="21839" y="1415"/>
                  <a:pt x="21696" y="1415"/>
                </a:cubicBezTo>
                <a:lnTo>
                  <a:pt x="17956" y="1415"/>
                </a:lnTo>
                <a:close/>
                <a:moveTo>
                  <a:pt x="26308" y="2542"/>
                </a:moveTo>
                <a:cubicBezTo>
                  <a:pt x="26328" y="2185"/>
                  <a:pt x="26503" y="1851"/>
                  <a:pt x="26795" y="1613"/>
                </a:cubicBezTo>
                <a:cubicBezTo>
                  <a:pt x="27086" y="1376"/>
                  <a:pt x="27470" y="1255"/>
                  <a:pt x="27861" y="1277"/>
                </a:cubicBezTo>
                <a:cubicBezTo>
                  <a:pt x="28253" y="1299"/>
                  <a:pt x="28621" y="1462"/>
                  <a:pt x="28884" y="1730"/>
                </a:cubicBezTo>
                <a:cubicBezTo>
                  <a:pt x="29147" y="1999"/>
                  <a:pt x="29284" y="2350"/>
                  <a:pt x="29264" y="2708"/>
                </a:cubicBezTo>
                <a:cubicBezTo>
                  <a:pt x="29222" y="3452"/>
                  <a:pt x="28527" y="4018"/>
                  <a:pt x="27711" y="3973"/>
                </a:cubicBezTo>
                <a:cubicBezTo>
                  <a:pt x="26895" y="3927"/>
                  <a:pt x="26267" y="3287"/>
                  <a:pt x="26308" y="2542"/>
                </a:cubicBezTo>
                <a:close/>
                <a:moveTo>
                  <a:pt x="12761" y="6125"/>
                </a:moveTo>
                <a:quadBezTo>
                  <a:pt x="12063" y="5949"/>
                  <a:pt x="11934" y="5891"/>
                </a:quadBezTo>
                <a:cubicBezTo>
                  <a:pt x="11807" y="5834"/>
                  <a:pt x="11711" y="5725"/>
                  <a:pt x="11671" y="5592"/>
                </a:cubicBezTo>
                <a:cubicBezTo>
                  <a:pt x="11632" y="5458"/>
                  <a:pt x="11652" y="5315"/>
                  <a:pt x="11728" y="5199"/>
                </a:cubicBezTo>
                <a:quadBezTo>
                  <a:pt x="13454" y="2528"/>
                  <a:pt x="13648" y="2577"/>
                </a:quadBezTo>
                <a:quadBezTo>
                  <a:pt x="13883" y="2636"/>
                  <a:pt x="14130" y="5807"/>
                </a:quadBezTo>
                <a:cubicBezTo>
                  <a:pt x="14142" y="5945"/>
                  <a:pt x="14092" y="6081"/>
                  <a:pt x="13994" y="6179"/>
                </a:cubicBezTo>
                <a:cubicBezTo>
                  <a:pt x="13895" y="6278"/>
                  <a:pt x="13759" y="6328"/>
                  <a:pt x="13620" y="6318"/>
                </a:cubicBezTo>
                <a:quadBezTo>
                  <a:pt x="13479" y="6307"/>
                  <a:pt x="12761" y="6125"/>
                </a:quadBezTo>
                <a:close/>
                <a:moveTo>
                  <a:pt x="29506" y="6695"/>
                </a:moveTo>
                <a:cubicBezTo>
                  <a:pt x="29506" y="7148"/>
                  <a:pt x="29326" y="7583"/>
                  <a:pt x="29005" y="7904"/>
                </a:cubicBezTo>
                <a:cubicBezTo>
                  <a:pt x="28685" y="8225"/>
                  <a:pt x="28250" y="8405"/>
                  <a:pt x="27796" y="8405"/>
                </a:cubicBezTo>
                <a:cubicBezTo>
                  <a:pt x="27343" y="8405"/>
                  <a:pt x="26908" y="8225"/>
                  <a:pt x="26587" y="7904"/>
                </a:cubicBezTo>
                <a:cubicBezTo>
                  <a:pt x="26266" y="7583"/>
                  <a:pt x="26086" y="7148"/>
                  <a:pt x="26086" y="6695"/>
                </a:cubicBezTo>
                <a:cubicBezTo>
                  <a:pt x="26086" y="6241"/>
                  <a:pt x="26266" y="5806"/>
                  <a:pt x="26587" y="5486"/>
                </a:cubicBezTo>
                <a:cubicBezTo>
                  <a:pt x="26908" y="5165"/>
                  <a:pt x="27343" y="4985"/>
                  <a:pt x="27796" y="4985"/>
                </a:cubicBezTo>
                <a:cubicBezTo>
                  <a:pt x="28250" y="4985"/>
                  <a:pt x="28685" y="5165"/>
                  <a:pt x="29005" y="5486"/>
                </a:cubicBezTo>
                <a:cubicBezTo>
                  <a:pt x="29326" y="5806"/>
                  <a:pt x="29506" y="6241"/>
                  <a:pt x="29506" y="6695"/>
                </a:cubicBezTo>
                <a:close/>
                <a:moveTo>
                  <a:pt x="7326" y="10485"/>
                </a:moveTo>
                <a:quadBezTo>
                  <a:pt x="7906" y="10005"/>
                  <a:pt x="7106" y="8625"/>
                </a:quadBezTo>
                <a:cubicBezTo>
                  <a:pt x="7033" y="8502"/>
                  <a:pt x="7013" y="8355"/>
                  <a:pt x="7051" y="8217"/>
                </a:cubicBezTo>
                <a:cubicBezTo>
                  <a:pt x="7088" y="8079"/>
                  <a:pt x="7181" y="7963"/>
                  <a:pt x="7306" y="7895"/>
                </a:cubicBezTo>
                <a:quadBezTo>
                  <a:pt x="7816" y="7625"/>
                  <a:pt x="8116" y="7785"/>
                </a:quadBezTo>
                <a:cubicBezTo>
                  <a:pt x="8289" y="7878"/>
                  <a:pt x="8400" y="8049"/>
                  <a:pt x="8406" y="8235"/>
                </a:cubicBezTo>
                <a:quadBezTo>
                  <a:pt x="8466" y="9505"/>
                  <a:pt x="7976" y="10805"/>
                </a:quadBezTo>
                <a:cubicBezTo>
                  <a:pt x="7945" y="10893"/>
                  <a:pt x="7879" y="10965"/>
                  <a:pt x="7794" y="11002"/>
                </a:cubicBezTo>
                <a:cubicBezTo>
                  <a:pt x="7709" y="11040"/>
                  <a:pt x="7612" y="11041"/>
                  <a:pt x="7526" y="11005"/>
                </a:cubicBezTo>
                <a:lnTo>
                  <a:pt x="7396" y="10945"/>
                </a:lnTo>
                <a:cubicBezTo>
                  <a:pt x="7309" y="10906"/>
                  <a:pt x="7248" y="10826"/>
                  <a:pt x="7234" y="10732"/>
                </a:cubicBezTo>
                <a:cubicBezTo>
                  <a:pt x="7220" y="10639"/>
                  <a:pt x="7255" y="10546"/>
                  <a:pt x="7326" y="10485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76" name="bf-62"/>
          <p:cNvSpPr/>
          <p:nvPr/>
        </p:nvSpPr>
        <p:spPr>
          <a:xfrm>
            <a:off x="10046733" y="5674542"/>
            <a:ext cx="344470" cy="89558"/>
          </a:xfrm>
          <a:custGeom>
            <a:avLst/>
            <a:gdLst/>
            <a:ahLst/>
            <a:cxnLst/>
            <a:rect l="0" t="0" r="r" b="b"/>
            <a:pathLst>
              <a:path w="36165" h="9402" stroke="1" extrusionOk="0">
                <a:moveTo>
                  <a:pt x="13268" y="6081"/>
                </a:moveTo>
                <a:cubicBezTo>
                  <a:pt x="13436" y="6132"/>
                  <a:pt x="13566" y="6263"/>
                  <a:pt x="13616" y="6430"/>
                </a:cubicBezTo>
                <a:cubicBezTo>
                  <a:pt x="13666" y="6598"/>
                  <a:pt x="13629" y="6779"/>
                  <a:pt x="13517" y="6912"/>
                </a:cubicBezTo>
                <a:quadBezTo>
                  <a:pt x="13457" y="6984"/>
                  <a:pt x="12939" y="7068"/>
                </a:quadBezTo>
                <a:quadBezTo>
                  <a:pt x="12574" y="7121"/>
                  <a:pt x="12454" y="7467"/>
                </a:quadBezTo>
                <a:quadBezTo>
                  <a:pt x="12314" y="7874"/>
                  <a:pt x="12441" y="8706"/>
                </a:quadBezTo>
                <a:cubicBezTo>
                  <a:pt x="12472" y="8910"/>
                  <a:pt x="12348" y="9106"/>
                  <a:pt x="12150" y="9165"/>
                </a:cubicBezTo>
                <a:quadBezTo>
                  <a:pt x="11775" y="9279"/>
                  <a:pt x="11489" y="9108"/>
                </a:quadBezTo>
                <a:cubicBezTo>
                  <a:pt x="11375" y="9040"/>
                  <a:pt x="11305" y="8917"/>
                  <a:pt x="11304" y="8784"/>
                </a:cubicBezTo>
                <a:lnTo>
                  <a:pt x="11297" y="7546"/>
                </a:lnTo>
                <a:cubicBezTo>
                  <a:pt x="11295" y="7243"/>
                  <a:pt x="11053" y="6999"/>
                  <a:pt x="10755" y="7000"/>
                </a:cubicBezTo>
                <a:lnTo>
                  <a:pt x="7952" y="7017"/>
                </a:lnTo>
                <a:cubicBezTo>
                  <a:pt x="7675" y="7019"/>
                  <a:pt x="7419" y="6867"/>
                  <a:pt x="7290" y="6622"/>
                </a:cubicBezTo>
                <a:cubicBezTo>
                  <a:pt x="7160" y="6377"/>
                  <a:pt x="7178" y="6080"/>
                  <a:pt x="7336" y="5853"/>
                </a:cubicBezTo>
                <a:lnTo>
                  <a:pt x="11182" y="295"/>
                </a:lnTo>
                <a:cubicBezTo>
                  <a:pt x="11351" y="50"/>
                  <a:pt x="11659" y="-57"/>
                  <a:pt x="11943" y="30"/>
                </a:cubicBezTo>
                <a:cubicBezTo>
                  <a:pt x="12227" y="116"/>
                  <a:pt x="12421" y="377"/>
                  <a:pt x="12423" y="673"/>
                </a:cubicBezTo>
                <a:lnTo>
                  <a:pt x="12452" y="5375"/>
                </a:lnTo>
                <a:cubicBezTo>
                  <a:pt x="12454" y="5694"/>
                  <a:pt x="12677" y="5965"/>
                  <a:pt x="12984" y="6022"/>
                </a:cubicBezTo>
                <a:quadBezTo>
                  <a:pt x="13258" y="6071"/>
                  <a:pt x="13268" y="6081"/>
                </a:quadBezTo>
                <a:close/>
                <a:moveTo>
                  <a:pt x="19481" y="2862"/>
                </a:moveTo>
                <a:cubicBezTo>
                  <a:pt x="19412" y="2862"/>
                  <a:pt x="19345" y="2835"/>
                  <a:pt x="19297" y="2788"/>
                </a:cubicBezTo>
                <a:cubicBezTo>
                  <a:pt x="19248" y="2741"/>
                  <a:pt x="19220" y="2678"/>
                  <a:pt x="19220" y="2611"/>
                </a:cubicBezTo>
                <a:lnTo>
                  <a:pt x="19221" y="2321"/>
                </a:lnTo>
                <a:cubicBezTo>
                  <a:pt x="19221" y="2146"/>
                  <a:pt x="19347" y="1996"/>
                  <a:pt x="19521" y="1961"/>
                </a:cubicBezTo>
                <a:quadBezTo>
                  <a:pt x="21023" y="1651"/>
                  <a:pt x="21785" y="360"/>
                </a:quadBezTo>
                <a:cubicBezTo>
                  <a:pt x="21884" y="191"/>
                  <a:pt x="22085" y="109"/>
                  <a:pt x="22275" y="160"/>
                </a:cubicBezTo>
                <a:cubicBezTo>
                  <a:pt x="22464" y="212"/>
                  <a:pt x="22596" y="385"/>
                  <a:pt x="22596" y="581"/>
                </a:cubicBezTo>
                <a:lnTo>
                  <a:pt x="22590" y="8781"/>
                </a:lnTo>
                <a:cubicBezTo>
                  <a:pt x="22590" y="9052"/>
                  <a:pt x="22370" y="9271"/>
                  <a:pt x="22099" y="9271"/>
                </a:cubicBezTo>
                <a:lnTo>
                  <a:pt x="21789" y="9271"/>
                </a:lnTo>
                <a:cubicBezTo>
                  <a:pt x="21545" y="9271"/>
                  <a:pt x="21348" y="9078"/>
                  <a:pt x="21349" y="8840"/>
                </a:cubicBezTo>
                <a:lnTo>
                  <a:pt x="21352" y="3364"/>
                </a:lnTo>
                <a:cubicBezTo>
                  <a:pt x="21353" y="3087"/>
                  <a:pt x="21133" y="2863"/>
                  <a:pt x="20862" y="2863"/>
                </a:cubicBezTo>
                <a:lnTo>
                  <a:pt x="19481" y="2862"/>
                </a:lnTo>
                <a:close/>
                <a:moveTo>
                  <a:pt x="28934" y="9221"/>
                </a:moveTo>
                <a:cubicBezTo>
                  <a:pt x="28889" y="9302"/>
                  <a:pt x="28814" y="9363"/>
                  <a:pt x="28725" y="9389"/>
                </a:cubicBezTo>
                <a:cubicBezTo>
                  <a:pt x="28636" y="9414"/>
                  <a:pt x="28540" y="9404"/>
                  <a:pt x="28459" y="9359"/>
                </a:cubicBezTo>
                <a:lnTo>
                  <a:pt x="28441" y="9349"/>
                </a:lnTo>
                <a:cubicBezTo>
                  <a:pt x="28360" y="9305"/>
                  <a:pt x="28299" y="9230"/>
                  <a:pt x="28273" y="9140"/>
                </a:cubicBezTo>
                <a:cubicBezTo>
                  <a:pt x="28248" y="9051"/>
                  <a:pt x="28258" y="8955"/>
                  <a:pt x="28303" y="8874"/>
                </a:cubicBezTo>
                <a:lnTo>
                  <a:pt x="32976" y="374"/>
                </a:lnTo>
                <a:cubicBezTo>
                  <a:pt x="33021" y="293"/>
                  <a:pt x="33096" y="232"/>
                  <a:pt x="33185" y="206"/>
                </a:cubicBezTo>
                <a:cubicBezTo>
                  <a:pt x="33274" y="181"/>
                  <a:pt x="33370" y="191"/>
                  <a:pt x="33451" y="236"/>
                </a:cubicBezTo>
                <a:lnTo>
                  <a:pt x="33469" y="246"/>
                </a:lnTo>
                <a:cubicBezTo>
                  <a:pt x="33638" y="339"/>
                  <a:pt x="33700" y="551"/>
                  <a:pt x="33607" y="721"/>
                </a:cubicBezTo>
                <a:lnTo>
                  <a:pt x="28934" y="9221"/>
                </a:lnTo>
                <a:close/>
                <a:moveTo>
                  <a:pt x="29955" y="2607"/>
                </a:moveTo>
                <a:cubicBezTo>
                  <a:pt x="29955" y="3762"/>
                  <a:pt x="29019" y="4698"/>
                  <a:pt x="27865" y="4698"/>
                </a:cubicBezTo>
                <a:cubicBezTo>
                  <a:pt x="26711" y="4698"/>
                  <a:pt x="25775" y="3762"/>
                  <a:pt x="25775" y="2607"/>
                </a:cubicBezTo>
                <a:cubicBezTo>
                  <a:pt x="25775" y="1453"/>
                  <a:pt x="26711" y="518"/>
                  <a:pt x="27865" y="518"/>
                </a:cubicBezTo>
                <a:cubicBezTo>
                  <a:pt x="29019" y="518"/>
                  <a:pt x="29955" y="1453"/>
                  <a:pt x="29955" y="2607"/>
                </a:cubicBezTo>
                <a:close/>
                <a:moveTo>
                  <a:pt x="29055" y="2677"/>
                </a:moveTo>
                <a:cubicBezTo>
                  <a:pt x="29055" y="3357"/>
                  <a:pt x="28504" y="3907"/>
                  <a:pt x="27825" y="3907"/>
                </a:cubicBezTo>
                <a:cubicBezTo>
                  <a:pt x="27146" y="3907"/>
                  <a:pt x="26595" y="3357"/>
                  <a:pt x="26595" y="2677"/>
                </a:cubicBezTo>
                <a:cubicBezTo>
                  <a:pt x="26595" y="1998"/>
                  <a:pt x="27146" y="1448"/>
                  <a:pt x="27825" y="1448"/>
                </a:cubicBezTo>
                <a:cubicBezTo>
                  <a:pt x="28504" y="1448"/>
                  <a:pt x="29055" y="1998"/>
                  <a:pt x="29055" y="2677"/>
                </a:cubicBezTo>
                <a:close/>
                <a:moveTo>
                  <a:pt x="9124" y="6097"/>
                </a:moveTo>
                <a:cubicBezTo>
                  <a:pt x="8993" y="6100"/>
                  <a:pt x="8870" y="6029"/>
                  <a:pt x="8807" y="5914"/>
                </a:cubicBezTo>
                <a:cubicBezTo>
                  <a:pt x="8744" y="5799"/>
                  <a:pt x="8751" y="5659"/>
                  <a:pt x="8824" y="5550"/>
                </a:cubicBezTo>
                <a:lnTo>
                  <a:pt x="10838" y="2508"/>
                </a:lnTo>
                <a:cubicBezTo>
                  <a:pt x="10895" y="2424"/>
                  <a:pt x="11000" y="2387"/>
                  <a:pt x="11098" y="2416"/>
                </a:cubicBezTo>
                <a:cubicBezTo>
                  <a:pt x="11195" y="2445"/>
                  <a:pt x="11263" y="2534"/>
                  <a:pt x="11266" y="2636"/>
                </a:cubicBezTo>
                <a:lnTo>
                  <a:pt x="11331" y="5402"/>
                </a:lnTo>
                <a:cubicBezTo>
                  <a:pt x="11339" y="5757"/>
                  <a:pt x="11059" y="6051"/>
                  <a:pt x="10704" y="6059"/>
                </a:cubicBezTo>
                <a:lnTo>
                  <a:pt x="9124" y="6097"/>
                </a:lnTo>
                <a:close/>
                <a:moveTo>
                  <a:pt x="4310" y="5272"/>
                </a:moveTo>
                <a:lnTo>
                  <a:pt x="6417" y="5551"/>
                </a:lnTo>
                <a:cubicBezTo>
                  <a:pt x="6596" y="5574"/>
                  <a:pt x="6730" y="5727"/>
                  <a:pt x="6730" y="5908"/>
                </a:cubicBezTo>
                <a:cubicBezTo>
                  <a:pt x="6730" y="6088"/>
                  <a:pt x="6596" y="6241"/>
                  <a:pt x="6417" y="6264"/>
                </a:cubicBezTo>
                <a:lnTo>
                  <a:pt x="4310" y="6543"/>
                </a:lnTo>
                <a:cubicBezTo>
                  <a:pt x="4149" y="6564"/>
                  <a:pt x="4022" y="6691"/>
                  <a:pt x="4000" y="6853"/>
                </a:cubicBezTo>
                <a:lnTo>
                  <a:pt x="3722" y="8959"/>
                </a:lnTo>
                <a:cubicBezTo>
                  <a:pt x="3698" y="9139"/>
                  <a:pt x="3546" y="9273"/>
                  <a:pt x="3365" y="9273"/>
                </a:cubicBezTo>
                <a:cubicBezTo>
                  <a:pt x="3184" y="9273"/>
                  <a:pt x="3031" y="9139"/>
                  <a:pt x="3008" y="8959"/>
                </a:cubicBezTo>
                <a:lnTo>
                  <a:pt x="2729" y="6853"/>
                </a:lnTo>
                <a:cubicBezTo>
                  <a:pt x="2708" y="6691"/>
                  <a:pt x="2581" y="6564"/>
                  <a:pt x="2420" y="6543"/>
                </a:cubicBezTo>
                <a:lnTo>
                  <a:pt x="313" y="6264"/>
                </a:lnTo>
                <a:cubicBezTo>
                  <a:pt x="134" y="6241"/>
                  <a:pt x="0" y="6088"/>
                  <a:pt x="0" y="5908"/>
                </a:cubicBezTo>
                <a:cubicBezTo>
                  <a:pt x="0" y="5727"/>
                  <a:pt x="134" y="5574"/>
                  <a:pt x="313" y="5551"/>
                </a:cubicBezTo>
                <a:lnTo>
                  <a:pt x="2420" y="5272"/>
                </a:lnTo>
                <a:cubicBezTo>
                  <a:pt x="2581" y="5251"/>
                  <a:pt x="2708" y="5124"/>
                  <a:pt x="2729" y="4962"/>
                </a:cubicBezTo>
                <a:lnTo>
                  <a:pt x="3008" y="2855"/>
                </a:lnTo>
                <a:cubicBezTo>
                  <a:pt x="3031" y="2676"/>
                  <a:pt x="3184" y="2542"/>
                  <a:pt x="3365" y="2542"/>
                </a:cubicBezTo>
                <a:cubicBezTo>
                  <a:pt x="3546" y="2542"/>
                  <a:pt x="3698" y="2676"/>
                  <a:pt x="3722" y="2855"/>
                </a:cubicBezTo>
                <a:lnTo>
                  <a:pt x="4000" y="4962"/>
                </a:lnTo>
                <a:cubicBezTo>
                  <a:pt x="4022" y="5124"/>
                  <a:pt x="4149" y="5251"/>
                  <a:pt x="4310" y="5272"/>
                </a:cubicBezTo>
                <a:close/>
                <a:moveTo>
                  <a:pt x="36165" y="6987"/>
                </a:moveTo>
                <a:cubicBezTo>
                  <a:pt x="36165" y="8136"/>
                  <a:pt x="35234" y="9067"/>
                  <a:pt x="34085" y="9068"/>
                </a:cubicBezTo>
                <a:cubicBezTo>
                  <a:pt x="32936" y="9067"/>
                  <a:pt x="32005" y="8136"/>
                  <a:pt x="32005" y="6987"/>
                </a:cubicBezTo>
                <a:cubicBezTo>
                  <a:pt x="32005" y="5839"/>
                  <a:pt x="32936" y="4908"/>
                  <a:pt x="34085" y="4907"/>
                </a:cubicBezTo>
                <a:cubicBezTo>
                  <a:pt x="35234" y="4908"/>
                  <a:pt x="36165" y="5839"/>
                  <a:pt x="36165" y="6987"/>
                </a:cubicBezTo>
                <a:close/>
                <a:moveTo>
                  <a:pt x="35285" y="6977"/>
                </a:moveTo>
                <a:cubicBezTo>
                  <a:pt x="35285" y="7296"/>
                  <a:pt x="35158" y="7601"/>
                  <a:pt x="34933" y="7826"/>
                </a:cubicBezTo>
                <a:cubicBezTo>
                  <a:pt x="34708" y="8051"/>
                  <a:pt x="34403" y="8178"/>
                  <a:pt x="34085" y="8177"/>
                </a:cubicBezTo>
                <a:cubicBezTo>
                  <a:pt x="33422" y="8177"/>
                  <a:pt x="32885" y="7640"/>
                  <a:pt x="32885" y="6977"/>
                </a:cubicBezTo>
                <a:cubicBezTo>
                  <a:pt x="32885" y="6315"/>
                  <a:pt x="33422" y="5778"/>
                  <a:pt x="34085" y="5778"/>
                </a:cubicBezTo>
                <a:cubicBezTo>
                  <a:pt x="34403" y="5778"/>
                  <a:pt x="34708" y="5904"/>
                  <a:pt x="34933" y="6129"/>
                </a:cubicBezTo>
                <a:cubicBezTo>
                  <a:pt x="35158" y="6354"/>
                  <a:pt x="35285" y="6659"/>
                  <a:pt x="35285" y="6977"/>
                </a:cubicBezTo>
                <a:close/>
                <a:moveTo>
                  <a:pt x="16725" y="8508"/>
                </a:moveTo>
                <a:cubicBezTo>
                  <a:pt x="16725" y="8911"/>
                  <a:pt x="16398" y="9237"/>
                  <a:pt x="15995" y="9237"/>
                </a:cubicBezTo>
                <a:cubicBezTo>
                  <a:pt x="15592" y="9237"/>
                  <a:pt x="15265" y="8911"/>
                  <a:pt x="15265" y="8508"/>
                </a:cubicBezTo>
                <a:cubicBezTo>
                  <a:pt x="15265" y="8104"/>
                  <a:pt x="15592" y="7778"/>
                  <a:pt x="15995" y="7778"/>
                </a:cubicBezTo>
                <a:cubicBezTo>
                  <a:pt x="16398" y="7778"/>
                  <a:pt x="16725" y="8104"/>
                  <a:pt x="16725" y="8508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77" name="bf-61"/>
          <p:cNvSpPr/>
          <p:nvPr/>
        </p:nvSpPr>
        <p:spPr>
          <a:xfrm>
            <a:off x="5845886" y="5674808"/>
            <a:ext cx="299363" cy="104556"/>
          </a:xfrm>
          <a:custGeom>
            <a:avLst/>
            <a:gdLst/>
            <a:ahLst/>
            <a:cxnLst/>
            <a:rect l="0" t="0" r="r" b="b"/>
            <a:pathLst>
              <a:path w="31429" h="10977" stroke="1" extrusionOk="0">
                <a:moveTo>
                  <a:pt x="2543" y="4908"/>
                </a:moveTo>
                <a:cubicBezTo>
                  <a:pt x="2417" y="4863"/>
                  <a:pt x="2328" y="4752"/>
                  <a:pt x="2311" y="4619"/>
                </a:cubicBezTo>
                <a:cubicBezTo>
                  <a:pt x="2295" y="4486"/>
                  <a:pt x="2355" y="4354"/>
                  <a:pt x="2466" y="4279"/>
                </a:cubicBezTo>
                <a:quadBezTo>
                  <a:pt x="3046" y="3882"/>
                  <a:pt x="3535" y="3824"/>
                </a:quadBezTo>
                <a:cubicBezTo>
                  <a:pt x="3991" y="3774"/>
                  <a:pt x="4366" y="3455"/>
                  <a:pt x="4498" y="3004"/>
                </a:cubicBezTo>
                <a:cubicBezTo>
                  <a:pt x="4630" y="2552"/>
                  <a:pt x="4495" y="2049"/>
                  <a:pt x="4153" y="1711"/>
                </a:cubicBezTo>
                <a:quadBezTo>
                  <a:pt x="3447" y="1009"/>
                  <a:pt x="2508" y="1155"/>
                </a:quadBezTo>
                <a:cubicBezTo>
                  <a:pt x="2187" y="1204"/>
                  <a:pt x="1906" y="1402"/>
                  <a:pt x="1747" y="1691"/>
                </a:cubicBezTo>
                <a:lnTo>
                  <a:pt x="1124" y="2806"/>
                </a:lnTo>
                <a:cubicBezTo>
                  <a:pt x="1002" y="3028"/>
                  <a:pt x="742" y="3135"/>
                  <a:pt x="499" y="3062"/>
                </a:cubicBezTo>
                <a:cubicBezTo>
                  <a:pt x="256" y="2989"/>
                  <a:pt x="97" y="2756"/>
                  <a:pt x="118" y="2503"/>
                </a:cubicBezTo>
                <a:cubicBezTo>
                  <a:pt x="464" y="-1697"/>
                  <a:pt x="7811" y="188"/>
                  <a:pt x="5271" y="4010"/>
                </a:cubicBezTo>
                <a:cubicBezTo>
                  <a:pt x="5105" y="4258"/>
                  <a:pt x="5124" y="4588"/>
                  <a:pt x="5318" y="4819"/>
                </a:cubicBezTo>
                <a:quadBezTo>
                  <a:pt x="7185" y="7052"/>
                  <a:pt x="4582" y="9057"/>
                </a:quadBezTo>
                <a:quadBezTo>
                  <a:pt x="4012" y="9494"/>
                  <a:pt x="1788" y="9176"/>
                </a:quadBezTo>
                <a:cubicBezTo>
                  <a:pt x="581" y="9002"/>
                  <a:pt x="57" y="7692"/>
                  <a:pt x="1" y="6744"/>
                </a:cubicBezTo>
                <a:cubicBezTo>
                  <a:pt x="-13" y="6518"/>
                  <a:pt x="138" y="6315"/>
                  <a:pt x="357" y="6261"/>
                </a:cubicBezTo>
                <a:cubicBezTo>
                  <a:pt x="576" y="6208"/>
                  <a:pt x="801" y="6321"/>
                  <a:pt x="890" y="6528"/>
                </a:cubicBezTo>
                <a:quadBezTo>
                  <a:pt x="1997" y="9107"/>
                  <a:pt x="4158" y="7878"/>
                </a:quadBezTo>
                <a:cubicBezTo>
                  <a:pt x="4667" y="7590"/>
                  <a:pt x="4932" y="7017"/>
                  <a:pt x="4827" y="6430"/>
                </a:cubicBezTo>
                <a:cubicBezTo>
                  <a:pt x="4721" y="5844"/>
                  <a:pt x="4267" y="5361"/>
                  <a:pt x="3679" y="5212"/>
                </a:cubicBezTo>
                <a:quadBezTo>
                  <a:pt x="2752" y="4978"/>
                  <a:pt x="2543" y="4908"/>
                </a:quadBezTo>
                <a:close/>
                <a:moveTo>
                  <a:pt x="14965" y="7735"/>
                </a:moveTo>
                <a:lnTo>
                  <a:pt x="15609" y="6385"/>
                </a:lnTo>
                <a:cubicBezTo>
                  <a:pt x="15687" y="6221"/>
                  <a:pt x="15667" y="6027"/>
                  <a:pt x="15557" y="5883"/>
                </a:cubicBezTo>
                <a:cubicBezTo>
                  <a:pt x="15447" y="5739"/>
                  <a:pt x="15266" y="5670"/>
                  <a:pt x="15088" y="5703"/>
                </a:cubicBezTo>
                <a:quadBezTo>
                  <a:pt x="10421" y="6578"/>
                  <a:pt x="11043" y="2467"/>
                </a:quadBezTo>
                <a:quadBezTo>
                  <a:pt x="11274" y="909"/>
                  <a:pt x="12676" y="469"/>
                </a:quadBezTo>
                <a:cubicBezTo>
                  <a:pt x="17326" y="-988"/>
                  <a:pt x="17370" y="4634"/>
                  <a:pt x="16337" y="7373"/>
                </a:cubicBezTo>
                <a:quadBezTo>
                  <a:pt x="15313" y="10063"/>
                  <a:pt x="12219" y="8970"/>
                </a:quadBezTo>
                <a:quadBezTo>
                  <a:pt x="11588" y="8751"/>
                  <a:pt x="11354" y="8070"/>
                </a:quadBezTo>
                <a:quadBezTo>
                  <a:pt x="11109" y="7330"/>
                  <a:pt x="11178" y="7142"/>
                </a:quadBezTo>
                <a:cubicBezTo>
                  <a:pt x="11219" y="7018"/>
                  <a:pt x="11324" y="6926"/>
                  <a:pt x="11452" y="6900"/>
                </a:cubicBezTo>
                <a:cubicBezTo>
                  <a:pt x="11580" y="6874"/>
                  <a:pt x="11713" y="6918"/>
                  <a:pt x="11800" y="7016"/>
                </a:cubicBezTo>
                <a:quadBezTo>
                  <a:pt x="12813" y="8183"/>
                  <a:pt x="13493" y="8352"/>
                </a:quadBezTo>
                <a:cubicBezTo>
                  <a:pt x="14071" y="8550"/>
                  <a:pt x="14705" y="8284"/>
                  <a:pt x="14965" y="7735"/>
                </a:cubicBezTo>
                <a:close/>
                <a:moveTo>
                  <a:pt x="22820" y="6046"/>
                </a:moveTo>
                <a:cubicBezTo>
                  <a:pt x="22846" y="5922"/>
                  <a:pt x="22796" y="5794"/>
                  <a:pt x="22693" y="5721"/>
                </a:cubicBezTo>
                <a:cubicBezTo>
                  <a:pt x="22590" y="5647"/>
                  <a:pt x="22453" y="5642"/>
                  <a:pt x="22344" y="5707"/>
                </a:cubicBezTo>
                <a:cubicBezTo>
                  <a:pt x="20862" y="6575"/>
                  <a:pt x="18681" y="6042"/>
                  <a:pt x="18270" y="4184"/>
                </a:cubicBezTo>
                <a:quadBezTo>
                  <a:pt x="17879" y="2456"/>
                  <a:pt x="19036" y="802"/>
                </a:quadBezTo>
                <a:cubicBezTo>
                  <a:pt x="19240" y="517"/>
                  <a:pt x="19544" y="325"/>
                  <a:pt x="19881" y="269"/>
                </a:cubicBezTo>
                <a:cubicBezTo>
                  <a:pt x="24926" y="-578"/>
                  <a:pt x="24647" y="5714"/>
                  <a:pt x="23041" y="8171"/>
                </a:cubicBezTo>
                <a:cubicBezTo>
                  <a:pt x="21854" y="9993"/>
                  <a:pt x="18460" y="9505"/>
                  <a:pt x="18299" y="7420"/>
                </a:cubicBezTo>
                <a:cubicBezTo>
                  <a:pt x="18283" y="7224"/>
                  <a:pt x="18402" y="7042"/>
                  <a:pt x="18587" y="6977"/>
                </a:cubicBezTo>
                <a:cubicBezTo>
                  <a:pt x="18772" y="6912"/>
                  <a:pt x="18977" y="6981"/>
                  <a:pt x="19084" y="7145"/>
                </a:cubicBezTo>
                <a:cubicBezTo>
                  <a:pt x="20605" y="9443"/>
                  <a:pt x="22366" y="8079"/>
                  <a:pt x="22820" y="6046"/>
                </a:cubicBezTo>
                <a:close/>
                <a:moveTo>
                  <a:pt x="28383" y="0"/>
                </a:moveTo>
                <a:cubicBezTo>
                  <a:pt x="29210" y="13"/>
                  <a:pt x="29996" y="524"/>
                  <a:pt x="30567" y="1420"/>
                </a:cubicBezTo>
                <a:cubicBezTo>
                  <a:pt x="31138" y="2316"/>
                  <a:pt x="31448" y="3524"/>
                  <a:pt x="31428" y="4779"/>
                </a:cubicBezTo>
                <a:cubicBezTo>
                  <a:pt x="31409" y="6033"/>
                  <a:pt x="31061" y="7231"/>
                  <a:pt x="30462" y="8109"/>
                </a:cubicBezTo>
                <a:cubicBezTo>
                  <a:pt x="29863" y="8986"/>
                  <a:pt x="29062" y="9472"/>
                  <a:pt x="28234" y="9459"/>
                </a:cubicBezTo>
                <a:cubicBezTo>
                  <a:pt x="27407" y="9446"/>
                  <a:pt x="26621" y="8935"/>
                  <a:pt x="26050" y="8039"/>
                </a:cubicBezTo>
                <a:cubicBezTo>
                  <a:pt x="25479" y="7143"/>
                  <a:pt x="25169" y="5935"/>
                  <a:pt x="25189" y="4681"/>
                </a:cubicBezTo>
                <a:cubicBezTo>
                  <a:pt x="25209" y="3426"/>
                  <a:pt x="25556" y="2229"/>
                  <a:pt x="26155" y="1351"/>
                </a:cubicBezTo>
                <a:cubicBezTo>
                  <a:pt x="26754" y="473"/>
                  <a:pt x="27556" y="-13"/>
                  <a:pt x="28383" y="0"/>
                </a:cubicBezTo>
                <a:close/>
                <a:moveTo>
                  <a:pt x="13903" y="1271"/>
                </a:moveTo>
                <a:cubicBezTo>
                  <a:pt x="14886" y="1376"/>
                  <a:pt x="15591" y="2316"/>
                  <a:pt x="15478" y="3370"/>
                </a:cubicBezTo>
                <a:cubicBezTo>
                  <a:pt x="15424" y="3876"/>
                  <a:pt x="15185" y="4342"/>
                  <a:pt x="14813" y="4664"/>
                </a:cubicBezTo>
                <a:cubicBezTo>
                  <a:pt x="14441" y="4987"/>
                  <a:pt x="13967" y="5139"/>
                  <a:pt x="13495" y="5089"/>
                </a:cubicBezTo>
                <a:cubicBezTo>
                  <a:pt x="12512" y="4984"/>
                  <a:pt x="11806" y="4044"/>
                  <a:pt x="11919" y="2989"/>
                </a:cubicBezTo>
                <a:cubicBezTo>
                  <a:pt x="11973" y="2483"/>
                  <a:pt x="12212" y="2018"/>
                  <a:pt x="12584" y="1695"/>
                </a:cubicBezTo>
                <a:cubicBezTo>
                  <a:pt x="12956" y="1373"/>
                  <a:pt x="13431" y="1220"/>
                  <a:pt x="13903" y="1271"/>
                </a:cubicBezTo>
                <a:close/>
                <a:moveTo>
                  <a:pt x="22799" y="3160"/>
                </a:moveTo>
                <a:cubicBezTo>
                  <a:pt x="22799" y="4176"/>
                  <a:pt x="21975" y="5000"/>
                  <a:pt x="20959" y="5000"/>
                </a:cubicBezTo>
                <a:cubicBezTo>
                  <a:pt x="20471" y="5000"/>
                  <a:pt x="20003" y="4806"/>
                  <a:pt x="19658" y="4461"/>
                </a:cubicBezTo>
                <a:cubicBezTo>
                  <a:pt x="19312" y="4116"/>
                  <a:pt x="19119" y="3648"/>
                  <a:pt x="19119" y="3160"/>
                </a:cubicBezTo>
                <a:cubicBezTo>
                  <a:pt x="19119" y="2672"/>
                  <a:pt x="19312" y="2204"/>
                  <a:pt x="19658" y="1859"/>
                </a:cubicBezTo>
                <a:cubicBezTo>
                  <a:pt x="20003" y="1514"/>
                  <a:pt x="20471" y="1320"/>
                  <a:pt x="20959" y="1320"/>
                </a:cubicBezTo>
                <a:cubicBezTo>
                  <a:pt x="21975" y="1320"/>
                  <a:pt x="22799" y="2143"/>
                  <a:pt x="22799" y="3160"/>
                </a:cubicBezTo>
                <a:close/>
                <a:moveTo>
                  <a:pt x="28359" y="1100"/>
                </a:moveTo>
                <a:cubicBezTo>
                  <a:pt x="29425" y="1115"/>
                  <a:pt x="30266" y="2752"/>
                  <a:pt x="30238" y="4757"/>
                </a:cubicBezTo>
                <a:cubicBezTo>
                  <a:pt x="30210" y="6761"/>
                  <a:pt x="29324" y="8374"/>
                  <a:pt x="28258" y="8359"/>
                </a:cubicBezTo>
                <a:cubicBezTo>
                  <a:pt x="27746" y="8352"/>
                  <a:pt x="27261" y="7963"/>
                  <a:pt x="26908" y="7277"/>
                </a:cubicBezTo>
                <a:cubicBezTo>
                  <a:pt x="26556" y="6591"/>
                  <a:pt x="26365" y="5665"/>
                  <a:pt x="26379" y="4703"/>
                </a:cubicBezTo>
                <a:cubicBezTo>
                  <a:pt x="26392" y="3740"/>
                  <a:pt x="26608" y="2820"/>
                  <a:pt x="26980" y="2144"/>
                </a:cubicBezTo>
                <a:cubicBezTo>
                  <a:pt x="27351" y="1468"/>
                  <a:pt x="27848" y="1093"/>
                  <a:pt x="28359" y="1100"/>
                </a:cubicBezTo>
                <a:close/>
                <a:moveTo>
                  <a:pt x="7679" y="7970"/>
                </a:moveTo>
                <a:quadBezTo>
                  <a:pt x="8309" y="7640"/>
                  <a:pt x="8539" y="7740"/>
                </a:quadBezTo>
                <a:cubicBezTo>
                  <a:pt x="8702" y="7815"/>
                  <a:pt x="8821" y="7963"/>
                  <a:pt x="8859" y="8140"/>
                </a:cubicBezTo>
                <a:quadBezTo>
                  <a:pt x="9169" y="9770"/>
                  <a:pt x="8129" y="10900"/>
                </a:quadBezTo>
                <a:cubicBezTo>
                  <a:pt x="8039" y="10994"/>
                  <a:pt x="7893" y="11003"/>
                  <a:pt x="7799" y="10920"/>
                </a:cubicBezTo>
                <a:lnTo>
                  <a:pt x="7799" y="10910"/>
                </a:lnTo>
                <a:cubicBezTo>
                  <a:pt x="7727" y="10846"/>
                  <a:pt x="7684" y="10757"/>
                  <a:pt x="7678" y="10661"/>
                </a:cubicBezTo>
                <a:cubicBezTo>
                  <a:pt x="7672" y="10565"/>
                  <a:pt x="7705" y="10471"/>
                  <a:pt x="7769" y="10400"/>
                </a:cubicBezTo>
                <a:quadBezTo>
                  <a:pt x="8659" y="9430"/>
                  <a:pt x="7619" y="8660"/>
                </a:quadBezTo>
                <a:cubicBezTo>
                  <a:pt x="7506" y="8575"/>
                  <a:pt x="7446" y="8439"/>
                  <a:pt x="7458" y="8299"/>
                </a:cubicBezTo>
                <a:cubicBezTo>
                  <a:pt x="7470" y="8159"/>
                  <a:pt x="7553" y="8034"/>
                  <a:pt x="7679" y="7970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78" name="bf-58"/>
          <p:cNvSpPr/>
          <p:nvPr/>
        </p:nvSpPr>
        <p:spPr>
          <a:xfrm>
            <a:off x="7258347" y="5675099"/>
            <a:ext cx="196503" cy="89518"/>
          </a:xfrm>
          <a:custGeom>
            <a:avLst/>
            <a:gdLst/>
            <a:ahLst/>
            <a:cxnLst/>
            <a:rect l="0" t="0" r="r" b="b"/>
            <a:pathLst>
              <a:path w="20630" h="9398" stroke="1" extrusionOk="0">
                <a:moveTo>
                  <a:pt x="2523" y="4914"/>
                </a:moveTo>
                <a:cubicBezTo>
                  <a:pt x="2397" y="4871"/>
                  <a:pt x="2306" y="4761"/>
                  <a:pt x="2289" y="4628"/>
                </a:cubicBezTo>
                <a:cubicBezTo>
                  <a:pt x="2272" y="4496"/>
                  <a:pt x="2330" y="4364"/>
                  <a:pt x="2440" y="4287"/>
                </a:cubicBezTo>
                <a:quadBezTo>
                  <a:pt x="3016" y="3886"/>
                  <a:pt x="3504" y="3824"/>
                </a:quadBezTo>
                <a:cubicBezTo>
                  <a:pt x="3959" y="3770"/>
                  <a:pt x="4330" y="3448"/>
                  <a:pt x="4458" y="2997"/>
                </a:cubicBezTo>
                <a:cubicBezTo>
                  <a:pt x="4585" y="2545"/>
                  <a:pt x="4447" y="2043"/>
                  <a:pt x="4101" y="1709"/>
                </a:cubicBezTo>
                <a:quadBezTo>
                  <a:pt x="3391" y="1015"/>
                  <a:pt x="2455" y="1169"/>
                </a:quadBezTo>
                <a:cubicBezTo>
                  <a:pt x="2135" y="1221"/>
                  <a:pt x="1856" y="1421"/>
                  <a:pt x="1700" y="1710"/>
                </a:cubicBezTo>
                <a:lnTo>
                  <a:pt x="1088" y="2829"/>
                </a:lnTo>
                <a:cubicBezTo>
                  <a:pt x="968" y="3052"/>
                  <a:pt x="709" y="3161"/>
                  <a:pt x="466" y="3090"/>
                </a:cubicBezTo>
                <a:cubicBezTo>
                  <a:pt x="223" y="3019"/>
                  <a:pt x="62" y="2788"/>
                  <a:pt x="80" y="2535"/>
                </a:cubicBezTo>
                <a:cubicBezTo>
                  <a:pt x="389" y="-1661"/>
                  <a:pt x="7740" y="157"/>
                  <a:pt x="5238" y="3995"/>
                </a:cubicBezTo>
                <a:cubicBezTo>
                  <a:pt x="5074" y="4243"/>
                  <a:pt x="5096" y="4572"/>
                  <a:pt x="5292" y="4801"/>
                </a:cubicBezTo>
                <a:quadBezTo>
                  <a:pt x="7175" y="7014"/>
                  <a:pt x="4595" y="9039"/>
                </a:quadBezTo>
                <a:quadBezTo>
                  <a:pt x="4029" y="9480"/>
                  <a:pt x="1806" y="9182"/>
                </a:quadBezTo>
                <a:cubicBezTo>
                  <a:pt x="600" y="9018"/>
                  <a:pt x="65" y="7716"/>
                  <a:pt x="1" y="6770"/>
                </a:cubicBezTo>
                <a:cubicBezTo>
                  <a:pt x="-14" y="6545"/>
                  <a:pt x="134" y="6340"/>
                  <a:pt x="352" y="6285"/>
                </a:cubicBezTo>
                <a:cubicBezTo>
                  <a:pt x="571" y="6230"/>
                  <a:pt x="796" y="6340"/>
                  <a:pt x="887" y="6546"/>
                </a:cubicBezTo>
                <a:quadBezTo>
                  <a:pt x="2015" y="9111"/>
                  <a:pt x="4161" y="7865"/>
                </a:quadBezTo>
                <a:cubicBezTo>
                  <a:pt x="4667" y="7573"/>
                  <a:pt x="4926" y="6999"/>
                  <a:pt x="4816" y="6414"/>
                </a:cubicBezTo>
                <a:cubicBezTo>
                  <a:pt x="4705" y="5830"/>
                  <a:pt x="4248" y="5352"/>
                  <a:pt x="3660" y="5208"/>
                </a:cubicBezTo>
                <a:quadBezTo>
                  <a:pt x="2732" y="4983"/>
                  <a:pt x="2523" y="4914"/>
                </a:quadBezTo>
                <a:close/>
                <a:moveTo>
                  <a:pt x="7626" y="1334"/>
                </a:moveTo>
                <a:cubicBezTo>
                  <a:pt x="7412" y="1335"/>
                  <a:pt x="7237" y="1157"/>
                  <a:pt x="7236" y="937"/>
                </a:cubicBezTo>
                <a:lnTo>
                  <a:pt x="7235" y="568"/>
                </a:lnTo>
                <a:cubicBezTo>
                  <a:pt x="7235" y="370"/>
                  <a:pt x="7395" y="209"/>
                  <a:pt x="7593" y="209"/>
                </a:cubicBezTo>
                <a:lnTo>
                  <a:pt x="13003" y="192"/>
                </a:lnTo>
                <a:cubicBezTo>
                  <a:pt x="13227" y="191"/>
                  <a:pt x="13433" y="318"/>
                  <a:pt x="13533" y="519"/>
                </a:cubicBezTo>
                <a:cubicBezTo>
                  <a:pt x="13633" y="719"/>
                  <a:pt x="13610" y="959"/>
                  <a:pt x="13474" y="1137"/>
                </a:cubicBezTo>
                <a:quadBezTo>
                  <a:pt x="10705" y="4762"/>
                  <a:pt x="9821" y="8701"/>
                </a:quadBezTo>
                <a:cubicBezTo>
                  <a:pt x="9750" y="9014"/>
                  <a:pt x="9439" y="9212"/>
                  <a:pt x="9125" y="9141"/>
                </a:cubicBezTo>
                <a:lnTo>
                  <a:pt x="8796" y="9062"/>
                </a:lnTo>
                <a:cubicBezTo>
                  <a:pt x="8712" y="9044"/>
                  <a:pt x="8639" y="8993"/>
                  <a:pt x="8594" y="8920"/>
                </a:cubicBezTo>
                <a:cubicBezTo>
                  <a:pt x="8549" y="8847"/>
                  <a:pt x="8535" y="8758"/>
                  <a:pt x="8555" y="8675"/>
                </a:cubicBezTo>
                <a:quadBezTo>
                  <a:pt x="9214" y="5753"/>
                  <a:pt x="11683" y="1920"/>
                </a:quadBezTo>
                <a:cubicBezTo>
                  <a:pt x="11760" y="1801"/>
                  <a:pt x="11765" y="1649"/>
                  <a:pt x="11696" y="1524"/>
                </a:cubicBezTo>
                <a:cubicBezTo>
                  <a:pt x="11627" y="1400"/>
                  <a:pt x="11495" y="1322"/>
                  <a:pt x="11352" y="1323"/>
                </a:cubicBezTo>
                <a:lnTo>
                  <a:pt x="7626" y="1334"/>
                </a:lnTo>
                <a:close/>
                <a:moveTo>
                  <a:pt x="17652" y="1"/>
                </a:moveTo>
                <a:cubicBezTo>
                  <a:pt x="19363" y="46"/>
                  <a:pt x="20696" y="2185"/>
                  <a:pt x="20628" y="4780"/>
                </a:cubicBezTo>
                <a:cubicBezTo>
                  <a:pt x="20595" y="6026"/>
                  <a:pt x="20237" y="7213"/>
                  <a:pt x="19633" y="8079"/>
                </a:cubicBezTo>
                <a:cubicBezTo>
                  <a:pt x="19029" y="8945"/>
                  <a:pt x="18228" y="9419"/>
                  <a:pt x="17406" y="9397"/>
                </a:cubicBezTo>
                <a:cubicBezTo>
                  <a:pt x="15694" y="9353"/>
                  <a:pt x="14362" y="7213"/>
                  <a:pt x="14430" y="4618"/>
                </a:cubicBezTo>
                <a:cubicBezTo>
                  <a:pt x="14463" y="3372"/>
                  <a:pt x="14820" y="2185"/>
                  <a:pt x="15425" y="1319"/>
                </a:cubicBezTo>
                <a:cubicBezTo>
                  <a:pt x="16029" y="454"/>
                  <a:pt x="16830" y="-21"/>
                  <a:pt x="17652" y="1"/>
                </a:cubicBezTo>
                <a:close/>
                <a:moveTo>
                  <a:pt x="17572" y="1040"/>
                </a:moveTo>
                <a:cubicBezTo>
                  <a:pt x="18087" y="1049"/>
                  <a:pt x="18573" y="1441"/>
                  <a:pt x="18925" y="2130"/>
                </a:cubicBezTo>
                <a:cubicBezTo>
                  <a:pt x="19277" y="2818"/>
                  <a:pt x="19465" y="3748"/>
                  <a:pt x="19448" y="4713"/>
                </a:cubicBezTo>
                <a:cubicBezTo>
                  <a:pt x="19413" y="6723"/>
                  <a:pt x="18517" y="8337"/>
                  <a:pt x="17445" y="8319"/>
                </a:cubicBezTo>
                <a:cubicBezTo>
                  <a:pt x="16931" y="8310"/>
                  <a:pt x="16444" y="7918"/>
                  <a:pt x="16092" y="7229"/>
                </a:cubicBezTo>
                <a:cubicBezTo>
                  <a:pt x="15740" y="6540"/>
                  <a:pt x="15552" y="5610"/>
                  <a:pt x="15569" y="4645"/>
                </a:cubicBezTo>
                <a:cubicBezTo>
                  <a:pt x="15586" y="3680"/>
                  <a:pt x="15806" y="2758"/>
                  <a:pt x="16182" y="2082"/>
                </a:cubicBezTo>
                <a:cubicBezTo>
                  <a:pt x="16558" y="1405"/>
                  <a:pt x="17058" y="1031"/>
                  <a:pt x="17572" y="1040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79" name="bf-63"/>
          <p:cNvSpPr/>
          <p:nvPr/>
        </p:nvSpPr>
        <p:spPr>
          <a:xfrm>
            <a:off x="361778" y="5891150"/>
            <a:ext cx="385631" cy="115733"/>
          </a:xfrm>
          <a:custGeom>
            <a:avLst/>
            <a:gdLst/>
            <a:ahLst/>
            <a:cxnLst/>
            <a:rect l="0" t="0" r="r" b="b"/>
            <a:pathLst>
              <a:path w="40486" h="12150" stroke="1" extrusionOk="0">
                <a:moveTo>
                  <a:pt x="6778" y="9034"/>
                </a:moveTo>
                <a:cubicBezTo>
                  <a:pt x="6779" y="9124"/>
                  <a:pt x="6743" y="9211"/>
                  <a:pt x="6680" y="9275"/>
                </a:cubicBezTo>
                <a:cubicBezTo>
                  <a:pt x="6617" y="9339"/>
                  <a:pt x="6531" y="9375"/>
                  <a:pt x="6441" y="9375"/>
                </a:cubicBezTo>
                <a:lnTo>
                  <a:pt x="1122" y="9401"/>
                </a:lnTo>
                <a:cubicBezTo>
                  <a:pt x="582" y="9404"/>
                  <a:pt x="141" y="8971"/>
                  <a:pt x="132" y="8431"/>
                </a:cubicBezTo>
                <a:lnTo>
                  <a:pt x="0" y="835"/>
                </a:lnTo>
                <a:cubicBezTo>
                  <a:pt x="-6" y="552"/>
                  <a:pt x="135" y="286"/>
                  <a:pt x="374" y="132"/>
                </a:cubicBezTo>
                <a:cubicBezTo>
                  <a:pt x="612" y="-22"/>
                  <a:pt x="914" y="-43"/>
                  <a:pt x="1173" y="77"/>
                </a:cubicBezTo>
                <a:lnTo>
                  <a:pt x="6565" y="61"/>
                </a:lnTo>
                <a:cubicBezTo>
                  <a:pt x="6671" y="61"/>
                  <a:pt x="6771" y="109"/>
                  <a:pt x="6836" y="192"/>
                </a:cubicBezTo>
                <a:cubicBezTo>
                  <a:pt x="6901" y="275"/>
                  <a:pt x="6923" y="383"/>
                  <a:pt x="6896" y="484"/>
                </a:cubicBezTo>
                <a:lnTo>
                  <a:pt x="6771" y="929"/>
                </a:lnTo>
                <a:cubicBezTo>
                  <a:pt x="6734" y="1061"/>
                  <a:pt x="6618" y="1153"/>
                  <a:pt x="6486" y="1153"/>
                </a:cubicBezTo>
                <a:lnTo>
                  <a:pt x="1761" y="1176"/>
                </a:lnTo>
                <a:cubicBezTo>
                  <a:pt x="1497" y="1177"/>
                  <a:pt x="1285" y="1392"/>
                  <a:pt x="1286" y="1655"/>
                </a:cubicBezTo>
                <a:lnTo>
                  <a:pt x="1297" y="3901"/>
                </a:lnTo>
                <a:cubicBezTo>
                  <a:pt x="1298" y="4194"/>
                  <a:pt x="1537" y="4430"/>
                  <a:pt x="1829" y="4428"/>
                </a:cubicBezTo>
                <a:lnTo>
                  <a:pt x="5982" y="4408"/>
                </a:lnTo>
                <a:cubicBezTo>
                  <a:pt x="6176" y="4407"/>
                  <a:pt x="6333" y="4563"/>
                  <a:pt x="6334" y="4756"/>
                </a:cubicBezTo>
                <a:lnTo>
                  <a:pt x="6335" y="5021"/>
                </a:lnTo>
                <a:cubicBezTo>
                  <a:pt x="6336" y="5255"/>
                  <a:pt x="6147" y="5446"/>
                  <a:pt x="5913" y="5447"/>
                </a:cubicBezTo>
                <a:lnTo>
                  <a:pt x="1824" y="5467"/>
                </a:lnTo>
                <a:cubicBezTo>
                  <a:pt x="1680" y="5467"/>
                  <a:pt x="1543" y="5525"/>
                  <a:pt x="1442" y="5627"/>
                </a:cubicBezTo>
                <a:cubicBezTo>
                  <a:pt x="1342" y="5729"/>
                  <a:pt x="1285" y="5866"/>
                  <a:pt x="1286" y="6010"/>
                </a:cubicBezTo>
                <a:lnTo>
                  <a:pt x="1295" y="7779"/>
                </a:lnTo>
                <a:cubicBezTo>
                  <a:pt x="1296" y="8066"/>
                  <a:pt x="1530" y="8297"/>
                  <a:pt x="1816" y="8296"/>
                </a:cubicBezTo>
                <a:lnTo>
                  <a:pt x="6383" y="8274"/>
                </a:lnTo>
                <a:cubicBezTo>
                  <a:pt x="6487" y="8273"/>
                  <a:pt x="6587" y="8314"/>
                  <a:pt x="6660" y="8387"/>
                </a:cubicBezTo>
                <a:cubicBezTo>
                  <a:pt x="6734" y="8460"/>
                  <a:pt x="6776" y="8560"/>
                  <a:pt x="6777" y="8664"/>
                </a:cubicBezTo>
                <a:lnTo>
                  <a:pt x="6778" y="9034"/>
                </a:lnTo>
                <a:close/>
                <a:moveTo>
                  <a:pt x="23209" y="2531"/>
                </a:moveTo>
                <a:cubicBezTo>
                  <a:pt x="24042" y="2629"/>
                  <a:pt x="24796" y="3101"/>
                  <a:pt x="25305" y="3842"/>
                </a:cubicBezTo>
                <a:cubicBezTo>
                  <a:pt x="25815" y="4584"/>
                  <a:pt x="26038" y="5534"/>
                  <a:pt x="25927" y="6485"/>
                </a:cubicBezTo>
                <a:cubicBezTo>
                  <a:pt x="25815" y="7436"/>
                  <a:pt x="25377" y="8309"/>
                  <a:pt x="24709" y="8913"/>
                </a:cubicBezTo>
                <a:cubicBezTo>
                  <a:pt x="24042" y="9516"/>
                  <a:pt x="23199" y="9800"/>
                  <a:pt x="22367" y="9702"/>
                </a:cubicBezTo>
                <a:cubicBezTo>
                  <a:pt x="21535" y="9604"/>
                  <a:pt x="20781" y="9133"/>
                  <a:pt x="20271" y="8391"/>
                </a:cubicBezTo>
                <a:cubicBezTo>
                  <a:pt x="19761" y="7650"/>
                  <a:pt x="19538" y="6699"/>
                  <a:pt x="19650" y="5748"/>
                </a:cubicBezTo>
                <a:cubicBezTo>
                  <a:pt x="19761" y="4797"/>
                  <a:pt x="20199" y="3924"/>
                  <a:pt x="20867" y="3321"/>
                </a:cubicBezTo>
                <a:cubicBezTo>
                  <a:pt x="21534" y="2717"/>
                  <a:pt x="22377" y="2433"/>
                  <a:pt x="23209" y="2531"/>
                </a:cubicBezTo>
                <a:close/>
                <a:moveTo>
                  <a:pt x="12918" y="3087"/>
                </a:moveTo>
                <a:cubicBezTo>
                  <a:pt x="12918" y="2986"/>
                  <a:pt x="12959" y="2889"/>
                  <a:pt x="13032" y="2818"/>
                </a:cubicBezTo>
                <a:cubicBezTo>
                  <a:pt x="13105" y="2747"/>
                  <a:pt x="13205" y="2707"/>
                  <a:pt x="13308" y="2707"/>
                </a:cubicBezTo>
                <a:lnTo>
                  <a:pt x="13678" y="2707"/>
                </a:lnTo>
                <a:cubicBezTo>
                  <a:pt x="13766" y="2707"/>
                  <a:pt x="13850" y="2740"/>
                  <a:pt x="13911" y="2800"/>
                </a:cubicBezTo>
                <a:cubicBezTo>
                  <a:pt x="13973" y="2860"/>
                  <a:pt x="14008" y="2942"/>
                  <a:pt x="14008" y="3027"/>
                </a:cubicBezTo>
                <a:lnTo>
                  <a:pt x="14008" y="8877"/>
                </a:lnTo>
                <a:cubicBezTo>
                  <a:pt x="14008" y="9009"/>
                  <a:pt x="13954" y="9136"/>
                  <a:pt x="13859" y="9230"/>
                </a:cubicBezTo>
                <a:cubicBezTo>
                  <a:pt x="13763" y="9324"/>
                  <a:pt x="13633" y="9377"/>
                  <a:pt x="13498" y="9377"/>
                </a:cubicBezTo>
                <a:lnTo>
                  <a:pt x="9838" y="9377"/>
                </a:lnTo>
                <a:cubicBezTo>
                  <a:pt x="9186" y="9377"/>
                  <a:pt x="8658" y="8848"/>
                  <a:pt x="8658" y="8197"/>
                </a:cubicBezTo>
                <a:lnTo>
                  <a:pt x="8658" y="3047"/>
                </a:lnTo>
                <a:cubicBezTo>
                  <a:pt x="8658" y="2853"/>
                  <a:pt x="8810" y="2697"/>
                  <a:pt x="8998" y="2697"/>
                </a:cubicBezTo>
                <a:lnTo>
                  <a:pt x="9358" y="2697"/>
                </a:lnTo>
                <a:cubicBezTo>
                  <a:pt x="9551" y="2697"/>
                  <a:pt x="9708" y="2853"/>
                  <a:pt x="9708" y="3047"/>
                </a:cubicBezTo>
                <a:lnTo>
                  <a:pt x="9708" y="7327"/>
                </a:lnTo>
                <a:cubicBezTo>
                  <a:pt x="9708" y="7945"/>
                  <a:pt x="10210" y="8447"/>
                  <a:pt x="10828" y="8447"/>
                </a:cubicBezTo>
                <a:lnTo>
                  <a:pt x="11568" y="8447"/>
                </a:lnTo>
                <a:cubicBezTo>
                  <a:pt x="12314" y="8447"/>
                  <a:pt x="12918" y="7842"/>
                  <a:pt x="12918" y="7097"/>
                </a:cubicBezTo>
                <a:lnTo>
                  <a:pt x="12918" y="3087"/>
                </a:lnTo>
                <a:close/>
                <a:moveTo>
                  <a:pt x="17035" y="9094"/>
                </a:moveTo>
                <a:cubicBezTo>
                  <a:pt x="17035" y="9207"/>
                  <a:pt x="16990" y="9314"/>
                  <a:pt x="16911" y="9394"/>
                </a:cubicBezTo>
                <a:cubicBezTo>
                  <a:pt x="16831" y="9473"/>
                  <a:pt x="16723" y="9518"/>
                  <a:pt x="16611" y="9517"/>
                </a:cubicBezTo>
                <a:lnTo>
                  <a:pt x="16217" y="9517"/>
                </a:lnTo>
                <a:cubicBezTo>
                  <a:pt x="16050" y="9516"/>
                  <a:pt x="15914" y="9376"/>
                  <a:pt x="15915" y="9203"/>
                </a:cubicBezTo>
                <a:lnTo>
                  <a:pt x="15925" y="3238"/>
                </a:lnTo>
                <a:cubicBezTo>
                  <a:pt x="15926" y="3099"/>
                  <a:pt x="16000" y="2970"/>
                  <a:pt x="16120" y="2900"/>
                </a:cubicBezTo>
                <a:cubicBezTo>
                  <a:pt x="16240" y="2830"/>
                  <a:pt x="16389" y="2828"/>
                  <a:pt x="16511" y="2896"/>
                </a:cubicBezTo>
                <a:quadBezTo>
                  <a:pt x="17409" y="3382"/>
                  <a:pt x="18672" y="2859"/>
                </a:quadBezTo>
                <a:cubicBezTo>
                  <a:pt x="18872" y="2775"/>
                  <a:pt x="19104" y="2845"/>
                  <a:pt x="19224" y="3027"/>
                </a:cubicBezTo>
                <a:cubicBezTo>
                  <a:pt x="19344" y="3210"/>
                  <a:pt x="19319" y="3452"/>
                  <a:pt x="19165" y="3607"/>
                </a:cubicBezTo>
                <a:quadBezTo>
                  <a:pt x="18781" y="3990"/>
                  <a:pt x="17649" y="4351"/>
                </a:quadBezTo>
                <a:cubicBezTo>
                  <a:pt x="17289" y="4465"/>
                  <a:pt x="17043" y="4799"/>
                  <a:pt x="17042" y="5178"/>
                </a:cubicBezTo>
                <a:lnTo>
                  <a:pt x="17035" y="9094"/>
                </a:lnTo>
                <a:close/>
                <a:moveTo>
                  <a:pt x="28944" y="9278"/>
                </a:moveTo>
                <a:cubicBezTo>
                  <a:pt x="28812" y="9222"/>
                  <a:pt x="28661" y="9236"/>
                  <a:pt x="28541" y="9314"/>
                </a:cubicBezTo>
                <a:cubicBezTo>
                  <a:pt x="28421" y="9393"/>
                  <a:pt x="28348" y="9526"/>
                  <a:pt x="28347" y="9670"/>
                </a:cubicBezTo>
                <a:lnTo>
                  <a:pt x="28331" y="11699"/>
                </a:lnTo>
                <a:cubicBezTo>
                  <a:pt x="28330" y="11819"/>
                  <a:pt x="28282" y="11935"/>
                  <a:pt x="28198" y="12020"/>
                </a:cubicBezTo>
                <a:cubicBezTo>
                  <a:pt x="28113" y="12104"/>
                  <a:pt x="28000" y="12151"/>
                  <a:pt x="27882" y="12150"/>
                </a:cubicBezTo>
                <a:lnTo>
                  <a:pt x="27575" y="12148"/>
                </a:lnTo>
                <a:cubicBezTo>
                  <a:pt x="27488" y="12147"/>
                  <a:pt x="27405" y="12112"/>
                  <a:pt x="27344" y="12050"/>
                </a:cubicBezTo>
                <a:cubicBezTo>
                  <a:pt x="27284" y="11989"/>
                  <a:pt x="27250" y="11905"/>
                  <a:pt x="27251" y="11819"/>
                </a:cubicBezTo>
                <a:lnTo>
                  <a:pt x="27320" y="3177"/>
                </a:lnTo>
                <a:cubicBezTo>
                  <a:pt x="27321" y="3063"/>
                  <a:pt x="27380" y="2956"/>
                  <a:pt x="27476" y="2893"/>
                </a:cubicBezTo>
                <a:cubicBezTo>
                  <a:pt x="27572" y="2830"/>
                  <a:pt x="27693" y="2820"/>
                  <a:pt x="27798" y="2865"/>
                </a:cubicBezTo>
                <a:quadBezTo>
                  <a:pt x="28282" y="3066"/>
                  <a:pt x="30432" y="2717"/>
                </a:quadBezTo>
                <a:cubicBezTo>
                  <a:pt x="34219" y="2115"/>
                  <a:pt x="34163" y="11449"/>
                  <a:pt x="28944" y="9278"/>
                </a:cubicBezTo>
                <a:close/>
                <a:moveTo>
                  <a:pt x="40038" y="8077"/>
                </a:moveTo>
                <a:quadBezTo>
                  <a:pt x="40038" y="8877"/>
                  <a:pt x="38848" y="9317"/>
                </a:quadBezTo>
                <a:quadBezTo>
                  <a:pt x="34968" y="10767"/>
                  <a:pt x="34438" y="6997"/>
                </a:quadBezTo>
                <a:quadBezTo>
                  <a:pt x="33838" y="2687"/>
                  <a:pt x="38018" y="2777"/>
                </a:quadBezTo>
                <a:cubicBezTo>
                  <a:pt x="38892" y="2795"/>
                  <a:pt x="39663" y="3347"/>
                  <a:pt x="39958" y="4167"/>
                </a:cubicBezTo>
                <a:lnTo>
                  <a:pt x="40438" y="5477"/>
                </a:lnTo>
                <a:cubicBezTo>
                  <a:pt x="40527" y="5721"/>
                  <a:pt x="40491" y="5993"/>
                  <a:pt x="40342" y="6207"/>
                </a:cubicBezTo>
                <a:cubicBezTo>
                  <a:pt x="40193" y="6420"/>
                  <a:pt x="39948" y="6547"/>
                  <a:pt x="39688" y="6547"/>
                </a:cubicBezTo>
                <a:lnTo>
                  <a:pt x="36218" y="6547"/>
                </a:lnTo>
                <a:cubicBezTo>
                  <a:pt x="35986" y="6547"/>
                  <a:pt x="35770" y="6663"/>
                  <a:pt x="35643" y="6857"/>
                </a:cubicBezTo>
                <a:cubicBezTo>
                  <a:pt x="35516" y="7050"/>
                  <a:pt x="35495" y="7295"/>
                  <a:pt x="35588" y="7507"/>
                </a:cubicBezTo>
                <a:cubicBezTo>
                  <a:pt x="36058" y="8567"/>
                  <a:pt x="37328" y="9037"/>
                  <a:pt x="38338" y="8357"/>
                </a:cubicBezTo>
                <a:quadBezTo>
                  <a:pt x="38928" y="7967"/>
                  <a:pt x="39378" y="7697"/>
                </a:quadBezTo>
                <a:cubicBezTo>
                  <a:pt x="39513" y="7617"/>
                  <a:pt x="39681" y="7616"/>
                  <a:pt x="39817" y="7694"/>
                </a:cubicBezTo>
                <a:cubicBezTo>
                  <a:pt x="39954" y="7773"/>
                  <a:pt x="40038" y="7919"/>
                  <a:pt x="40038" y="8077"/>
                </a:cubicBezTo>
                <a:close/>
                <a:moveTo>
                  <a:pt x="22913" y="3558"/>
                </a:moveTo>
                <a:cubicBezTo>
                  <a:pt x="23972" y="3593"/>
                  <a:pt x="24794" y="4763"/>
                  <a:pt x="24747" y="6170"/>
                </a:cubicBezTo>
                <a:cubicBezTo>
                  <a:pt x="24725" y="6846"/>
                  <a:pt x="24501" y="7488"/>
                  <a:pt x="24125" y="7954"/>
                </a:cubicBezTo>
                <a:cubicBezTo>
                  <a:pt x="23749" y="8420"/>
                  <a:pt x="23252" y="8672"/>
                  <a:pt x="22744" y="8655"/>
                </a:cubicBezTo>
                <a:cubicBezTo>
                  <a:pt x="22235" y="8638"/>
                  <a:pt x="21755" y="8354"/>
                  <a:pt x="21411" y="7864"/>
                </a:cubicBezTo>
                <a:cubicBezTo>
                  <a:pt x="21067" y="7374"/>
                  <a:pt x="20887" y="6719"/>
                  <a:pt x="20909" y="6043"/>
                </a:cubicBezTo>
                <a:cubicBezTo>
                  <a:pt x="20956" y="4635"/>
                  <a:pt x="21853" y="3523"/>
                  <a:pt x="22913" y="3558"/>
                </a:cubicBezTo>
                <a:close/>
                <a:moveTo>
                  <a:pt x="30327" y="3591"/>
                </a:moveTo>
                <a:cubicBezTo>
                  <a:pt x="30811" y="3620"/>
                  <a:pt x="31260" y="3911"/>
                  <a:pt x="31575" y="4402"/>
                </a:cubicBezTo>
                <a:cubicBezTo>
                  <a:pt x="31890" y="4892"/>
                  <a:pt x="32044" y="5541"/>
                  <a:pt x="32005" y="6205"/>
                </a:cubicBezTo>
                <a:cubicBezTo>
                  <a:pt x="31923" y="7589"/>
                  <a:pt x="31038" y="8662"/>
                  <a:pt x="30029" y="8602"/>
                </a:cubicBezTo>
                <a:cubicBezTo>
                  <a:pt x="29545" y="8573"/>
                  <a:pt x="29096" y="8282"/>
                  <a:pt x="28781" y="7792"/>
                </a:cubicBezTo>
                <a:cubicBezTo>
                  <a:pt x="28466" y="7301"/>
                  <a:pt x="28312" y="6653"/>
                  <a:pt x="28351" y="5988"/>
                </a:cubicBezTo>
                <a:cubicBezTo>
                  <a:pt x="28434" y="4604"/>
                  <a:pt x="29318" y="3531"/>
                  <a:pt x="30327" y="3591"/>
                </a:cubicBezTo>
                <a:close/>
                <a:moveTo>
                  <a:pt x="35918" y="5599"/>
                </a:moveTo>
                <a:cubicBezTo>
                  <a:pt x="35802" y="5604"/>
                  <a:pt x="35704" y="5514"/>
                  <a:pt x="35699" y="5398"/>
                </a:cubicBezTo>
                <a:lnTo>
                  <a:pt x="35695" y="5299"/>
                </a:lnTo>
                <a:cubicBezTo>
                  <a:pt x="35678" y="4898"/>
                  <a:pt x="35827" y="4508"/>
                  <a:pt x="36109" y="4212"/>
                </a:cubicBezTo>
                <a:cubicBezTo>
                  <a:pt x="36392" y="3917"/>
                  <a:pt x="36784" y="3742"/>
                  <a:pt x="37200" y="3724"/>
                </a:cubicBezTo>
                <a:lnTo>
                  <a:pt x="37520" y="3711"/>
                </a:lnTo>
                <a:cubicBezTo>
                  <a:pt x="38386" y="3674"/>
                  <a:pt x="39117" y="4320"/>
                  <a:pt x="39152" y="5154"/>
                </a:cubicBezTo>
                <a:lnTo>
                  <a:pt x="39156" y="5254"/>
                </a:lnTo>
                <a:cubicBezTo>
                  <a:pt x="39158" y="5309"/>
                  <a:pt x="39138" y="5364"/>
                  <a:pt x="39101" y="5405"/>
                </a:cubicBezTo>
                <a:cubicBezTo>
                  <a:pt x="39063" y="5446"/>
                  <a:pt x="39011" y="5470"/>
                  <a:pt x="38955" y="5472"/>
                </a:cubicBezTo>
                <a:lnTo>
                  <a:pt x="35918" y="5599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80" name="bf-64"/>
          <p:cNvSpPr/>
          <p:nvPr/>
        </p:nvSpPr>
        <p:spPr>
          <a:xfrm>
            <a:off x="3095532" y="5893598"/>
            <a:ext cx="293765" cy="105726"/>
          </a:xfrm>
          <a:custGeom>
            <a:avLst/>
            <a:gdLst/>
            <a:ahLst/>
            <a:cxnLst/>
            <a:rect l="0" t="0" r="r" b="b"/>
            <a:pathLst>
              <a:path w="30841" h="11100" stroke="1" extrusionOk="0">
                <a:moveTo>
                  <a:pt x="261" y="2879"/>
                </a:moveTo>
                <a:cubicBezTo>
                  <a:pt x="117" y="2879"/>
                  <a:pt x="1" y="2767"/>
                  <a:pt x="0" y="2629"/>
                </a:cubicBezTo>
                <a:lnTo>
                  <a:pt x="0" y="2339"/>
                </a:lnTo>
                <a:cubicBezTo>
                  <a:pt x="0" y="2164"/>
                  <a:pt x="125" y="2013"/>
                  <a:pt x="300" y="1977"/>
                </a:cubicBezTo>
                <a:quadBezTo>
                  <a:pt x="1802" y="1665"/>
                  <a:pt x="2561" y="371"/>
                </a:quadBezTo>
                <a:cubicBezTo>
                  <a:pt x="2660" y="201"/>
                  <a:pt x="2860" y="119"/>
                  <a:pt x="3050" y="170"/>
                </a:cubicBezTo>
                <a:cubicBezTo>
                  <a:pt x="3240" y="221"/>
                  <a:pt x="3372" y="393"/>
                  <a:pt x="3373" y="590"/>
                </a:cubicBezTo>
                <a:lnTo>
                  <a:pt x="3386" y="8794"/>
                </a:lnTo>
                <a:cubicBezTo>
                  <a:pt x="3386" y="9065"/>
                  <a:pt x="3167" y="9285"/>
                  <a:pt x="2896" y="9285"/>
                </a:cubicBezTo>
                <a:lnTo>
                  <a:pt x="2585" y="9286"/>
                </a:lnTo>
                <a:cubicBezTo>
                  <a:pt x="2468" y="9286"/>
                  <a:pt x="2356" y="9241"/>
                  <a:pt x="2273" y="9160"/>
                </a:cubicBezTo>
                <a:cubicBezTo>
                  <a:pt x="2191" y="9079"/>
                  <a:pt x="2144" y="8970"/>
                  <a:pt x="2144" y="8856"/>
                </a:cubicBezTo>
                <a:lnTo>
                  <a:pt x="2135" y="3377"/>
                </a:lnTo>
                <a:cubicBezTo>
                  <a:pt x="2135" y="3100"/>
                  <a:pt x="1915" y="2876"/>
                  <a:pt x="1644" y="2877"/>
                </a:cubicBezTo>
                <a:lnTo>
                  <a:pt x="261" y="2879"/>
                </a:lnTo>
                <a:close/>
                <a:moveTo>
                  <a:pt x="11270" y="2850"/>
                </a:moveTo>
                <a:cubicBezTo>
                  <a:pt x="11201" y="2850"/>
                  <a:pt x="11135" y="2823"/>
                  <a:pt x="11086" y="2776"/>
                </a:cubicBezTo>
                <a:cubicBezTo>
                  <a:pt x="11037" y="2729"/>
                  <a:pt x="11010" y="2666"/>
                  <a:pt x="11010" y="2600"/>
                </a:cubicBezTo>
                <a:lnTo>
                  <a:pt x="11010" y="2310"/>
                </a:lnTo>
                <a:cubicBezTo>
                  <a:pt x="11010" y="2135"/>
                  <a:pt x="11135" y="1984"/>
                  <a:pt x="11310" y="1950"/>
                </a:cubicBezTo>
                <a:quadBezTo>
                  <a:pt x="12810" y="1640"/>
                  <a:pt x="13570" y="350"/>
                </a:quadBezTo>
                <a:cubicBezTo>
                  <a:pt x="13669" y="180"/>
                  <a:pt x="13869" y="98"/>
                  <a:pt x="14059" y="149"/>
                </a:cubicBezTo>
                <a:cubicBezTo>
                  <a:pt x="14248" y="201"/>
                  <a:pt x="14380" y="373"/>
                  <a:pt x="14380" y="570"/>
                </a:cubicBezTo>
                <a:lnTo>
                  <a:pt x="14380" y="8760"/>
                </a:lnTo>
                <a:cubicBezTo>
                  <a:pt x="14380" y="9030"/>
                  <a:pt x="14160" y="9250"/>
                  <a:pt x="13890" y="9250"/>
                </a:cubicBezTo>
                <a:lnTo>
                  <a:pt x="13580" y="9250"/>
                </a:lnTo>
                <a:cubicBezTo>
                  <a:pt x="13337" y="9250"/>
                  <a:pt x="13140" y="9057"/>
                  <a:pt x="13140" y="8820"/>
                </a:cubicBezTo>
                <a:lnTo>
                  <a:pt x="13140" y="3350"/>
                </a:lnTo>
                <a:cubicBezTo>
                  <a:pt x="13140" y="3073"/>
                  <a:pt x="12920" y="2850"/>
                  <a:pt x="12650" y="2850"/>
                </a:cubicBezTo>
                <a:lnTo>
                  <a:pt x="11270" y="2850"/>
                </a:lnTo>
                <a:close/>
                <a:moveTo>
                  <a:pt x="29100" y="5720"/>
                </a:moveTo>
                <a:cubicBezTo>
                  <a:pt x="27610" y="6600"/>
                  <a:pt x="25410" y="6070"/>
                  <a:pt x="24990" y="4200"/>
                </a:cubicBezTo>
                <a:quadBezTo>
                  <a:pt x="24590" y="2460"/>
                  <a:pt x="25750" y="790"/>
                </a:quadBezTo>
                <a:cubicBezTo>
                  <a:pt x="25955" y="501"/>
                  <a:pt x="26260" y="307"/>
                  <a:pt x="26600" y="250"/>
                </a:cubicBezTo>
                <a:cubicBezTo>
                  <a:pt x="31680" y="-620"/>
                  <a:pt x="31420" y="5720"/>
                  <a:pt x="29810" y="8200"/>
                </a:cubicBezTo>
                <a:cubicBezTo>
                  <a:pt x="28620" y="10040"/>
                  <a:pt x="25200" y="9560"/>
                  <a:pt x="25030" y="7460"/>
                </a:cubicBezTo>
                <a:cubicBezTo>
                  <a:pt x="25013" y="7262"/>
                  <a:pt x="25132" y="7078"/>
                  <a:pt x="25319" y="7012"/>
                </a:cubicBezTo>
                <a:cubicBezTo>
                  <a:pt x="25505" y="6946"/>
                  <a:pt x="25711" y="7015"/>
                  <a:pt x="25820" y="7180"/>
                </a:cubicBezTo>
                <a:cubicBezTo>
                  <a:pt x="27360" y="9490"/>
                  <a:pt x="29130" y="8110"/>
                  <a:pt x="29580" y="6060"/>
                </a:cubicBezTo>
                <a:cubicBezTo>
                  <a:pt x="29606" y="5935"/>
                  <a:pt x="29555" y="5806"/>
                  <a:pt x="29451" y="5732"/>
                </a:cubicBezTo>
                <a:cubicBezTo>
                  <a:pt x="29347" y="5659"/>
                  <a:pt x="29209" y="5654"/>
                  <a:pt x="29100" y="5720"/>
                </a:cubicBezTo>
                <a:close/>
                <a:moveTo>
                  <a:pt x="20661" y="0"/>
                </a:moveTo>
                <a:cubicBezTo>
                  <a:pt x="21494" y="16"/>
                  <a:pt x="22283" y="532"/>
                  <a:pt x="22854" y="1434"/>
                </a:cubicBezTo>
                <a:cubicBezTo>
                  <a:pt x="23426" y="2336"/>
                  <a:pt x="23733" y="3550"/>
                  <a:pt x="23709" y="4810"/>
                </a:cubicBezTo>
                <a:cubicBezTo>
                  <a:pt x="23685" y="6069"/>
                  <a:pt x="23331" y="7271"/>
                  <a:pt x="22725" y="8150"/>
                </a:cubicBezTo>
                <a:cubicBezTo>
                  <a:pt x="22119" y="9030"/>
                  <a:pt x="21311" y="9515"/>
                  <a:pt x="20479" y="9499"/>
                </a:cubicBezTo>
                <a:cubicBezTo>
                  <a:pt x="19646" y="9483"/>
                  <a:pt x="18857" y="8967"/>
                  <a:pt x="18285" y="8065"/>
                </a:cubicBezTo>
                <a:cubicBezTo>
                  <a:pt x="17714" y="7163"/>
                  <a:pt x="17406" y="5949"/>
                  <a:pt x="17430" y="4689"/>
                </a:cubicBezTo>
                <a:cubicBezTo>
                  <a:pt x="17481" y="2066"/>
                  <a:pt x="18927" y="-33"/>
                  <a:pt x="20661" y="0"/>
                </a:cubicBezTo>
                <a:close/>
                <a:moveTo>
                  <a:pt x="20587" y="1180"/>
                </a:moveTo>
                <a:cubicBezTo>
                  <a:pt x="21097" y="1185"/>
                  <a:pt x="21581" y="1569"/>
                  <a:pt x="21934" y="2248"/>
                </a:cubicBezTo>
                <a:cubicBezTo>
                  <a:pt x="22287" y="2927"/>
                  <a:pt x="22480" y="3845"/>
                  <a:pt x="22470" y="4800"/>
                </a:cubicBezTo>
                <a:cubicBezTo>
                  <a:pt x="22460" y="5754"/>
                  <a:pt x="22248" y="6668"/>
                  <a:pt x="21881" y="7339"/>
                </a:cubicBezTo>
                <a:cubicBezTo>
                  <a:pt x="21514" y="8011"/>
                  <a:pt x="21021" y="8385"/>
                  <a:pt x="20512" y="8379"/>
                </a:cubicBezTo>
                <a:cubicBezTo>
                  <a:pt x="19452" y="8368"/>
                  <a:pt x="18609" y="6748"/>
                  <a:pt x="18630" y="4759"/>
                </a:cubicBezTo>
                <a:cubicBezTo>
                  <a:pt x="18651" y="2771"/>
                  <a:pt x="19527" y="1169"/>
                  <a:pt x="20587" y="1180"/>
                </a:cubicBezTo>
                <a:close/>
                <a:moveTo>
                  <a:pt x="27945" y="1274"/>
                </a:moveTo>
                <a:cubicBezTo>
                  <a:pt x="28893" y="1390"/>
                  <a:pt x="29557" y="2342"/>
                  <a:pt x="29427" y="3400"/>
                </a:cubicBezTo>
                <a:cubicBezTo>
                  <a:pt x="29365" y="3908"/>
                  <a:pt x="29124" y="4373"/>
                  <a:pt x="28758" y="4693"/>
                </a:cubicBezTo>
                <a:cubicBezTo>
                  <a:pt x="28392" y="5013"/>
                  <a:pt x="27930" y="5161"/>
                  <a:pt x="27475" y="5105"/>
                </a:cubicBezTo>
                <a:cubicBezTo>
                  <a:pt x="26526" y="4989"/>
                  <a:pt x="25863" y="4037"/>
                  <a:pt x="25993" y="2979"/>
                </a:cubicBezTo>
                <a:cubicBezTo>
                  <a:pt x="26123" y="1921"/>
                  <a:pt x="26997" y="1158"/>
                  <a:pt x="27945" y="1274"/>
                </a:cubicBezTo>
                <a:close/>
                <a:moveTo>
                  <a:pt x="7090" y="8560"/>
                </a:moveTo>
                <a:cubicBezTo>
                  <a:pt x="7016" y="8435"/>
                  <a:pt x="7004" y="8283"/>
                  <a:pt x="7059" y="8148"/>
                </a:cubicBezTo>
                <a:cubicBezTo>
                  <a:pt x="7114" y="8013"/>
                  <a:pt x="7229" y="7910"/>
                  <a:pt x="7370" y="7870"/>
                </a:cubicBezTo>
                <a:lnTo>
                  <a:pt x="7840" y="7740"/>
                </a:lnTo>
                <a:cubicBezTo>
                  <a:pt x="7954" y="7708"/>
                  <a:pt x="8075" y="7726"/>
                  <a:pt x="8176" y="7789"/>
                </a:cubicBezTo>
                <a:cubicBezTo>
                  <a:pt x="8276" y="7852"/>
                  <a:pt x="8347" y="7953"/>
                  <a:pt x="8370" y="8070"/>
                </a:cubicBezTo>
                <a:quadBezTo>
                  <a:pt x="8580" y="9130"/>
                  <a:pt x="7920" y="10920"/>
                </a:quadBezTo>
                <a:cubicBezTo>
                  <a:pt x="7907" y="10965"/>
                  <a:pt x="7875" y="11007"/>
                  <a:pt x="7830" y="11040"/>
                </a:cubicBezTo>
                <a:quadBezTo>
                  <a:pt x="7660" y="11170"/>
                  <a:pt x="7390" y="11020"/>
                </a:quadBezTo>
                <a:cubicBezTo>
                  <a:pt x="7319" y="10984"/>
                  <a:pt x="7269" y="10917"/>
                  <a:pt x="7255" y="10838"/>
                </a:cubicBezTo>
                <a:cubicBezTo>
                  <a:pt x="7241" y="10760"/>
                  <a:pt x="7265" y="10679"/>
                  <a:pt x="7320" y="10620"/>
                </a:cubicBezTo>
                <a:quadBezTo>
                  <a:pt x="7920" y="9950"/>
                  <a:pt x="7090" y="8560"/>
                </a:quad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81" name="bf-65"/>
          <p:cNvSpPr/>
          <p:nvPr/>
        </p:nvSpPr>
        <p:spPr>
          <a:xfrm>
            <a:off x="5845931" y="5893884"/>
            <a:ext cx="299416" cy="104587"/>
          </a:xfrm>
          <a:custGeom>
            <a:avLst/>
            <a:gdLst/>
            <a:ahLst/>
            <a:cxnLst/>
            <a:rect l="0" t="0" r="r" b="b"/>
            <a:pathLst>
              <a:path w="31435" h="10980" stroke="1" extrusionOk="0">
                <a:moveTo>
                  <a:pt x="2061" y="8112"/>
                </a:moveTo>
                <a:lnTo>
                  <a:pt x="5822" y="8084"/>
                </a:lnTo>
                <a:cubicBezTo>
                  <a:pt x="5958" y="8083"/>
                  <a:pt x="6078" y="8172"/>
                  <a:pt x="6115" y="8302"/>
                </a:cubicBezTo>
                <a:lnTo>
                  <a:pt x="6197" y="8603"/>
                </a:lnTo>
                <a:cubicBezTo>
                  <a:pt x="6231" y="8719"/>
                  <a:pt x="6209" y="8844"/>
                  <a:pt x="6137" y="8941"/>
                </a:cubicBezTo>
                <a:cubicBezTo>
                  <a:pt x="6064" y="9038"/>
                  <a:pt x="5951" y="9096"/>
                  <a:pt x="5830" y="9097"/>
                </a:cubicBezTo>
                <a:lnTo>
                  <a:pt x="473" y="9137"/>
                </a:lnTo>
                <a:cubicBezTo>
                  <a:pt x="320" y="9138"/>
                  <a:pt x="176" y="9064"/>
                  <a:pt x="87" y="8939"/>
                </a:cubicBezTo>
                <a:cubicBezTo>
                  <a:pt x="-2" y="8814"/>
                  <a:pt x="-24" y="8653"/>
                  <a:pt x="27" y="8508"/>
                </a:cubicBezTo>
                <a:lnTo>
                  <a:pt x="558" y="7000"/>
                </a:lnTo>
                <a:cubicBezTo>
                  <a:pt x="660" y="6699"/>
                  <a:pt x="851" y="6438"/>
                  <a:pt x="1104" y="6253"/>
                </a:cubicBezTo>
                <a:quadBezTo>
                  <a:pt x="1214" y="6162"/>
                  <a:pt x="4029" y="4336"/>
                </a:quadBezTo>
                <a:cubicBezTo>
                  <a:pt x="4487" y="4039"/>
                  <a:pt x="4789" y="3554"/>
                  <a:pt x="4846" y="3024"/>
                </a:cubicBezTo>
                <a:cubicBezTo>
                  <a:pt x="4903" y="2494"/>
                  <a:pt x="4709" y="1980"/>
                  <a:pt x="4320" y="1635"/>
                </a:cubicBezTo>
                <a:quadBezTo>
                  <a:pt x="3148" y="591"/>
                  <a:pt x="2241" y="1360"/>
                </a:quadBezTo>
                <a:quadBezTo>
                  <a:pt x="1603" y="1906"/>
                  <a:pt x="1121" y="3113"/>
                </a:quadBezTo>
                <a:cubicBezTo>
                  <a:pt x="1036" y="3322"/>
                  <a:pt x="811" y="3438"/>
                  <a:pt x="592" y="3384"/>
                </a:cubicBezTo>
                <a:cubicBezTo>
                  <a:pt x="372" y="3330"/>
                  <a:pt x="226" y="3124"/>
                  <a:pt x="247" y="2899"/>
                </a:cubicBezTo>
                <a:cubicBezTo>
                  <a:pt x="684" y="-1658"/>
                  <a:pt x="7574" y="-526"/>
                  <a:pt x="5693" y="4243"/>
                </a:cubicBezTo>
                <a:cubicBezTo>
                  <a:pt x="5610" y="4459"/>
                  <a:pt x="5460" y="4643"/>
                  <a:pt x="5266" y="4768"/>
                </a:cubicBezTo>
                <a:lnTo>
                  <a:pt x="1752" y="7101"/>
                </a:lnTo>
                <a:cubicBezTo>
                  <a:pt x="1549" y="7236"/>
                  <a:pt x="1458" y="7488"/>
                  <a:pt x="1529" y="7721"/>
                </a:cubicBezTo>
                <a:cubicBezTo>
                  <a:pt x="1601" y="7955"/>
                  <a:pt x="1817" y="8114"/>
                  <a:pt x="2061" y="8112"/>
                </a:cubicBezTo>
                <a:close/>
                <a:moveTo>
                  <a:pt x="28405" y="0"/>
                </a:moveTo>
                <a:cubicBezTo>
                  <a:pt x="30128" y="33"/>
                  <a:pt x="31484" y="2178"/>
                  <a:pt x="31433" y="4789"/>
                </a:cubicBezTo>
                <a:cubicBezTo>
                  <a:pt x="31409" y="6044"/>
                  <a:pt x="31058" y="7240"/>
                  <a:pt x="30455" y="8116"/>
                </a:cubicBezTo>
                <a:cubicBezTo>
                  <a:pt x="29853" y="8992"/>
                  <a:pt x="29050" y="9475"/>
                  <a:pt x="28223" y="9459"/>
                </a:cubicBezTo>
                <a:cubicBezTo>
                  <a:pt x="26500" y="9426"/>
                  <a:pt x="25144" y="7281"/>
                  <a:pt x="25194" y="4670"/>
                </a:cubicBezTo>
                <a:cubicBezTo>
                  <a:pt x="25219" y="3415"/>
                  <a:pt x="25570" y="2219"/>
                  <a:pt x="26172" y="1343"/>
                </a:cubicBezTo>
                <a:cubicBezTo>
                  <a:pt x="26774" y="467"/>
                  <a:pt x="27577" y="-16"/>
                  <a:pt x="28405" y="0"/>
                </a:cubicBezTo>
                <a:close/>
                <a:moveTo>
                  <a:pt x="15538" y="5953"/>
                </a:moveTo>
                <a:cubicBezTo>
                  <a:pt x="15563" y="5828"/>
                  <a:pt x="15512" y="5701"/>
                  <a:pt x="15408" y="5628"/>
                </a:cubicBezTo>
                <a:cubicBezTo>
                  <a:pt x="15303" y="5556"/>
                  <a:pt x="15166" y="5552"/>
                  <a:pt x="15058" y="5618"/>
                </a:cubicBezTo>
                <a:cubicBezTo>
                  <a:pt x="13582" y="6505"/>
                  <a:pt x="11388" y="5995"/>
                  <a:pt x="10956" y="4137"/>
                </a:cubicBezTo>
                <a:quadBezTo>
                  <a:pt x="10544" y="2409"/>
                  <a:pt x="11685" y="738"/>
                </a:quadBezTo>
                <a:cubicBezTo>
                  <a:pt x="11887" y="450"/>
                  <a:pt x="12190" y="254"/>
                  <a:pt x="12527" y="194"/>
                </a:cubicBezTo>
                <a:cubicBezTo>
                  <a:pt x="17576" y="-712"/>
                  <a:pt x="17367" y="5600"/>
                  <a:pt x="15784" y="8081"/>
                </a:cubicBezTo>
                <a:cubicBezTo>
                  <a:pt x="14614" y="9921"/>
                  <a:pt x="11207" y="9470"/>
                  <a:pt x="11021" y="7381"/>
                </a:cubicBezTo>
                <a:cubicBezTo>
                  <a:pt x="11003" y="7185"/>
                  <a:pt x="11120" y="7001"/>
                  <a:pt x="11305" y="6934"/>
                </a:cubicBezTo>
                <a:cubicBezTo>
                  <a:pt x="11490" y="6867"/>
                  <a:pt x="11696" y="6934"/>
                  <a:pt x="11805" y="7097"/>
                </a:cubicBezTo>
                <a:cubicBezTo>
                  <a:pt x="13356" y="9383"/>
                  <a:pt x="15106" y="7996"/>
                  <a:pt x="15538" y="5953"/>
                </a:cubicBezTo>
                <a:close/>
                <a:moveTo>
                  <a:pt x="22821" y="6018"/>
                </a:moveTo>
                <a:cubicBezTo>
                  <a:pt x="22846" y="5894"/>
                  <a:pt x="22795" y="5767"/>
                  <a:pt x="22691" y="5694"/>
                </a:cubicBezTo>
                <a:cubicBezTo>
                  <a:pt x="22588" y="5621"/>
                  <a:pt x="22450" y="5617"/>
                  <a:pt x="22342" y="5683"/>
                </a:cubicBezTo>
                <a:cubicBezTo>
                  <a:pt x="20865" y="6566"/>
                  <a:pt x="18675" y="6050"/>
                  <a:pt x="18248" y="4193"/>
                </a:cubicBezTo>
                <a:quadBezTo>
                  <a:pt x="17841" y="2466"/>
                  <a:pt x="18985" y="799"/>
                </a:quadBezTo>
                <a:cubicBezTo>
                  <a:pt x="19187" y="511"/>
                  <a:pt x="19490" y="317"/>
                  <a:pt x="19827" y="258"/>
                </a:cubicBezTo>
                <a:cubicBezTo>
                  <a:pt x="24873" y="-635"/>
                  <a:pt x="24649" y="5670"/>
                  <a:pt x="23061" y="8145"/>
                </a:cubicBezTo>
                <a:cubicBezTo>
                  <a:pt x="21888" y="9980"/>
                  <a:pt x="18485" y="9521"/>
                  <a:pt x="18305" y="7434"/>
                </a:cubicBezTo>
                <a:cubicBezTo>
                  <a:pt x="18287" y="7238"/>
                  <a:pt x="18405" y="7055"/>
                  <a:pt x="18590" y="6988"/>
                </a:cubicBezTo>
                <a:cubicBezTo>
                  <a:pt x="18774" y="6921"/>
                  <a:pt x="18980" y="6989"/>
                  <a:pt x="19089" y="7152"/>
                </a:cubicBezTo>
                <a:cubicBezTo>
                  <a:pt x="20632" y="9440"/>
                  <a:pt x="22385" y="8059"/>
                  <a:pt x="22821" y="6018"/>
                </a:cubicBezTo>
                <a:close/>
                <a:moveTo>
                  <a:pt x="15534" y="3170"/>
                </a:moveTo>
                <a:cubicBezTo>
                  <a:pt x="15534" y="3660"/>
                  <a:pt x="15339" y="4131"/>
                  <a:pt x="14992" y="4478"/>
                </a:cubicBezTo>
                <a:cubicBezTo>
                  <a:pt x="14645" y="4825"/>
                  <a:pt x="14175" y="5019"/>
                  <a:pt x="13684" y="5019"/>
                </a:cubicBezTo>
                <a:cubicBezTo>
                  <a:pt x="12662" y="5019"/>
                  <a:pt x="11834" y="4191"/>
                  <a:pt x="11834" y="3170"/>
                </a:cubicBezTo>
                <a:cubicBezTo>
                  <a:pt x="11834" y="2679"/>
                  <a:pt x="12029" y="2208"/>
                  <a:pt x="12376" y="1861"/>
                </a:cubicBezTo>
                <a:cubicBezTo>
                  <a:pt x="12723" y="1514"/>
                  <a:pt x="13193" y="1319"/>
                  <a:pt x="13684" y="1319"/>
                </a:cubicBezTo>
                <a:cubicBezTo>
                  <a:pt x="14175" y="1319"/>
                  <a:pt x="14645" y="1514"/>
                  <a:pt x="14992" y="1861"/>
                </a:cubicBezTo>
                <a:cubicBezTo>
                  <a:pt x="15339" y="2208"/>
                  <a:pt x="15534" y="2679"/>
                  <a:pt x="15534" y="3170"/>
                </a:cubicBezTo>
                <a:close/>
                <a:moveTo>
                  <a:pt x="21082" y="1223"/>
                </a:moveTo>
                <a:cubicBezTo>
                  <a:pt x="22047" y="1282"/>
                  <a:pt x="22776" y="2197"/>
                  <a:pt x="22711" y="3266"/>
                </a:cubicBezTo>
                <a:cubicBezTo>
                  <a:pt x="22679" y="3780"/>
                  <a:pt x="22465" y="4261"/>
                  <a:pt x="22115" y="4604"/>
                </a:cubicBezTo>
                <a:cubicBezTo>
                  <a:pt x="21766" y="4947"/>
                  <a:pt x="21309" y="5124"/>
                  <a:pt x="20845" y="5096"/>
                </a:cubicBezTo>
                <a:cubicBezTo>
                  <a:pt x="19881" y="5037"/>
                  <a:pt x="19152" y="4122"/>
                  <a:pt x="19217" y="3053"/>
                </a:cubicBezTo>
                <a:cubicBezTo>
                  <a:pt x="19249" y="2539"/>
                  <a:pt x="19463" y="2058"/>
                  <a:pt x="19813" y="1715"/>
                </a:cubicBezTo>
                <a:cubicBezTo>
                  <a:pt x="20162" y="1372"/>
                  <a:pt x="20619" y="1195"/>
                  <a:pt x="21082" y="1223"/>
                </a:cubicBezTo>
                <a:close/>
                <a:moveTo>
                  <a:pt x="28355" y="1090"/>
                </a:moveTo>
                <a:cubicBezTo>
                  <a:pt x="29415" y="1105"/>
                  <a:pt x="30252" y="2746"/>
                  <a:pt x="30224" y="4756"/>
                </a:cubicBezTo>
                <a:cubicBezTo>
                  <a:pt x="30196" y="6766"/>
                  <a:pt x="29313" y="8384"/>
                  <a:pt x="28253" y="8369"/>
                </a:cubicBezTo>
                <a:cubicBezTo>
                  <a:pt x="27744" y="8362"/>
                  <a:pt x="27261" y="7972"/>
                  <a:pt x="26910" y="7284"/>
                </a:cubicBezTo>
                <a:cubicBezTo>
                  <a:pt x="26560" y="6597"/>
                  <a:pt x="26371" y="5668"/>
                  <a:pt x="26384" y="4703"/>
                </a:cubicBezTo>
                <a:cubicBezTo>
                  <a:pt x="26398" y="3737"/>
                  <a:pt x="26613" y="2814"/>
                  <a:pt x="26982" y="2137"/>
                </a:cubicBezTo>
                <a:cubicBezTo>
                  <a:pt x="27352" y="1459"/>
                  <a:pt x="27846" y="1083"/>
                  <a:pt x="28355" y="1090"/>
                </a:cubicBezTo>
                <a:close/>
                <a:moveTo>
                  <a:pt x="7684" y="10639"/>
                </a:moveTo>
                <a:quadBezTo>
                  <a:pt x="8344" y="9370"/>
                  <a:pt x="7674" y="8689"/>
                </a:quadBezTo>
                <a:cubicBezTo>
                  <a:pt x="7570" y="8585"/>
                  <a:pt x="7518" y="8439"/>
                  <a:pt x="7533" y="8293"/>
                </a:cubicBezTo>
                <a:cubicBezTo>
                  <a:pt x="7549" y="8147"/>
                  <a:pt x="7630" y="8017"/>
                  <a:pt x="7754" y="7939"/>
                </a:cubicBezTo>
                <a:quadBezTo>
                  <a:pt x="8234" y="7639"/>
                  <a:pt x="8674" y="7819"/>
                </a:quadBezTo>
                <a:cubicBezTo>
                  <a:pt x="8792" y="7869"/>
                  <a:pt x="8875" y="7979"/>
                  <a:pt x="8894" y="8110"/>
                </a:cubicBezTo>
                <a:quadBezTo>
                  <a:pt x="9264" y="10100"/>
                  <a:pt x="8024" y="10939"/>
                </a:quadBezTo>
                <a:cubicBezTo>
                  <a:pt x="7936" y="11000"/>
                  <a:pt x="7818" y="10993"/>
                  <a:pt x="7737" y="10922"/>
                </a:cubicBezTo>
                <a:cubicBezTo>
                  <a:pt x="7657" y="10851"/>
                  <a:pt x="7635" y="10735"/>
                  <a:pt x="7684" y="10639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82" name="bf-67"/>
          <p:cNvSpPr/>
          <p:nvPr/>
        </p:nvSpPr>
        <p:spPr>
          <a:xfrm>
            <a:off x="7258232" y="5894641"/>
            <a:ext cx="176834" cy="88280"/>
          </a:xfrm>
          <a:custGeom>
            <a:avLst/>
            <a:gdLst/>
            <a:ahLst/>
            <a:cxnLst/>
            <a:rect l="0" t="0" r="r" b="b"/>
            <a:pathLst>
              <a:path w="18565" h="9268" stroke="1" extrusionOk="0">
                <a:moveTo>
                  <a:pt x="2461" y="4230"/>
                </a:moveTo>
                <a:quadBezTo>
                  <a:pt x="3041" y="3830"/>
                  <a:pt x="3531" y="3770"/>
                </a:quadBezTo>
                <a:cubicBezTo>
                  <a:pt x="3988" y="3719"/>
                  <a:pt x="4362" y="3397"/>
                  <a:pt x="4492" y="2944"/>
                </a:cubicBezTo>
                <a:cubicBezTo>
                  <a:pt x="4623" y="2491"/>
                  <a:pt x="4486" y="1988"/>
                  <a:pt x="4141" y="1650"/>
                </a:cubicBezTo>
                <a:quadBezTo>
                  <a:pt x="3431" y="950"/>
                  <a:pt x="2491" y="1100"/>
                </a:quadBezTo>
                <a:cubicBezTo>
                  <a:pt x="2169" y="1151"/>
                  <a:pt x="1889" y="1350"/>
                  <a:pt x="1731" y="1640"/>
                </a:cubicBezTo>
                <a:lnTo>
                  <a:pt x="1111" y="2760"/>
                </a:lnTo>
                <a:cubicBezTo>
                  <a:pt x="990" y="2983"/>
                  <a:pt x="729" y="3091"/>
                  <a:pt x="486" y="3019"/>
                </a:cubicBezTo>
                <a:cubicBezTo>
                  <a:pt x="242" y="2946"/>
                  <a:pt x="82" y="2714"/>
                  <a:pt x="101" y="2460"/>
                </a:cubicBezTo>
                <a:cubicBezTo>
                  <a:pt x="431" y="-1750"/>
                  <a:pt x="7801" y="110"/>
                  <a:pt x="5271" y="3950"/>
                </a:cubicBezTo>
                <a:cubicBezTo>
                  <a:pt x="5105" y="4199"/>
                  <a:pt x="5126" y="4529"/>
                  <a:pt x="5321" y="4760"/>
                </a:cubicBezTo>
                <a:quadBezTo>
                  <a:pt x="7201" y="6990"/>
                  <a:pt x="4601" y="9010"/>
                </a:quadBezTo>
                <a:quadBezTo>
                  <a:pt x="4031" y="9450"/>
                  <a:pt x="1801" y="9140"/>
                </a:quadBezTo>
                <a:cubicBezTo>
                  <a:pt x="591" y="8970"/>
                  <a:pt x="61" y="7660"/>
                  <a:pt x="1" y="6710"/>
                </a:cubicBezTo>
                <a:cubicBezTo>
                  <a:pt x="-13" y="6484"/>
                  <a:pt x="136" y="6280"/>
                  <a:pt x="356" y="6225"/>
                </a:cubicBezTo>
                <a:cubicBezTo>
                  <a:pt x="575" y="6171"/>
                  <a:pt x="801" y="6283"/>
                  <a:pt x="891" y="6490"/>
                </a:cubicBezTo>
                <a:quadBezTo>
                  <a:pt x="2011" y="9070"/>
                  <a:pt x="4171" y="7830"/>
                </a:quadBezTo>
                <a:cubicBezTo>
                  <a:pt x="4680" y="7539"/>
                  <a:pt x="4943" y="6964"/>
                  <a:pt x="4835" y="6377"/>
                </a:cubicBezTo>
                <a:cubicBezTo>
                  <a:pt x="4727" y="5789"/>
                  <a:pt x="4271" y="5308"/>
                  <a:pt x="3681" y="5160"/>
                </a:cubicBezTo>
                <a:quadBezTo>
                  <a:pt x="2751" y="4930"/>
                  <a:pt x="2541" y="4860"/>
                </a:quadBezTo>
                <a:cubicBezTo>
                  <a:pt x="2415" y="4816"/>
                  <a:pt x="2325" y="4705"/>
                  <a:pt x="2308" y="4572"/>
                </a:cubicBezTo>
                <a:cubicBezTo>
                  <a:pt x="2291" y="4439"/>
                  <a:pt x="2350" y="4307"/>
                  <a:pt x="2461" y="4230"/>
                </a:cubicBezTo>
                <a:close/>
                <a:moveTo>
                  <a:pt x="7655" y="1307"/>
                </a:moveTo>
                <a:cubicBezTo>
                  <a:pt x="7440" y="1307"/>
                  <a:pt x="7265" y="1127"/>
                  <a:pt x="7266" y="906"/>
                </a:cubicBezTo>
                <a:lnTo>
                  <a:pt x="7267" y="536"/>
                </a:lnTo>
                <a:cubicBezTo>
                  <a:pt x="7267" y="337"/>
                  <a:pt x="7428" y="176"/>
                  <a:pt x="7627" y="177"/>
                </a:cubicBezTo>
                <a:lnTo>
                  <a:pt x="13060" y="187"/>
                </a:lnTo>
                <a:cubicBezTo>
                  <a:pt x="13285" y="187"/>
                  <a:pt x="13491" y="316"/>
                  <a:pt x="13591" y="518"/>
                </a:cubicBezTo>
                <a:cubicBezTo>
                  <a:pt x="13690" y="719"/>
                  <a:pt x="13666" y="960"/>
                  <a:pt x="13529" y="1138"/>
                </a:cubicBezTo>
                <a:quadBezTo>
                  <a:pt x="10730" y="4765"/>
                  <a:pt x="9822" y="8715"/>
                </a:quadBezTo>
                <a:cubicBezTo>
                  <a:pt x="9788" y="8866"/>
                  <a:pt x="9694" y="8998"/>
                  <a:pt x="9563" y="9080"/>
                </a:cubicBezTo>
                <a:cubicBezTo>
                  <a:pt x="9431" y="9162"/>
                  <a:pt x="9272" y="9189"/>
                  <a:pt x="9121" y="9154"/>
                </a:cubicBezTo>
                <a:lnTo>
                  <a:pt x="8791" y="9073"/>
                </a:lnTo>
                <a:cubicBezTo>
                  <a:pt x="8707" y="9055"/>
                  <a:pt x="8634" y="9003"/>
                  <a:pt x="8589" y="8929"/>
                </a:cubicBezTo>
                <a:cubicBezTo>
                  <a:pt x="8544" y="8856"/>
                  <a:pt x="8531" y="8767"/>
                  <a:pt x="8552" y="8683"/>
                </a:cubicBezTo>
                <a:quadBezTo>
                  <a:pt x="9228" y="5753"/>
                  <a:pt x="11726" y="1915"/>
                </a:quadBezTo>
                <a:cubicBezTo>
                  <a:pt x="11804" y="1796"/>
                  <a:pt x="11810" y="1644"/>
                  <a:pt x="11741" y="1518"/>
                </a:cubicBezTo>
                <a:cubicBezTo>
                  <a:pt x="11673" y="1393"/>
                  <a:pt x="11541" y="1315"/>
                  <a:pt x="11397" y="1314"/>
                </a:cubicBezTo>
                <a:lnTo>
                  <a:pt x="7655" y="1307"/>
                </a:lnTo>
                <a:close/>
                <a:moveTo>
                  <a:pt x="15490" y="2679"/>
                </a:moveTo>
                <a:cubicBezTo>
                  <a:pt x="15348" y="2678"/>
                  <a:pt x="15233" y="2568"/>
                  <a:pt x="15234" y="2431"/>
                </a:cubicBezTo>
                <a:lnTo>
                  <a:pt x="15234" y="2145"/>
                </a:lnTo>
                <a:cubicBezTo>
                  <a:pt x="15234" y="1973"/>
                  <a:pt x="15358" y="1824"/>
                  <a:pt x="15531" y="1790"/>
                </a:cubicBezTo>
                <a:quadBezTo>
                  <a:pt x="17013" y="1486"/>
                  <a:pt x="17765" y="212"/>
                </a:quadBezTo>
                <a:cubicBezTo>
                  <a:pt x="17863" y="45"/>
                  <a:pt x="18061" y="-36"/>
                  <a:pt x="18248" y="15"/>
                </a:cubicBezTo>
                <a:cubicBezTo>
                  <a:pt x="18436" y="66"/>
                  <a:pt x="18565" y="237"/>
                  <a:pt x="18565" y="431"/>
                </a:cubicBezTo>
                <a:lnTo>
                  <a:pt x="18554" y="8521"/>
                </a:lnTo>
                <a:cubicBezTo>
                  <a:pt x="18554" y="8788"/>
                  <a:pt x="18337" y="9004"/>
                  <a:pt x="18069" y="9004"/>
                </a:cubicBezTo>
                <a:lnTo>
                  <a:pt x="17763" y="9004"/>
                </a:lnTo>
                <a:cubicBezTo>
                  <a:pt x="17523" y="9003"/>
                  <a:pt x="17329" y="8813"/>
                  <a:pt x="17329" y="8578"/>
                </a:cubicBezTo>
                <a:lnTo>
                  <a:pt x="17337" y="3175"/>
                </a:lnTo>
                <a:cubicBezTo>
                  <a:pt x="17337" y="3044"/>
                  <a:pt x="17286" y="2918"/>
                  <a:pt x="17195" y="2826"/>
                </a:cubicBezTo>
                <a:cubicBezTo>
                  <a:pt x="17105" y="2733"/>
                  <a:pt x="16982" y="2681"/>
                  <a:pt x="16853" y="2681"/>
                </a:cubicBezTo>
                <a:lnTo>
                  <a:pt x="15490" y="2679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83" name="bf-66"/>
          <p:cNvSpPr/>
          <p:nvPr/>
        </p:nvSpPr>
        <p:spPr>
          <a:xfrm>
            <a:off x="10049753" y="5894232"/>
            <a:ext cx="341260" cy="89094"/>
          </a:xfrm>
          <a:custGeom>
            <a:avLst/>
            <a:gdLst/>
            <a:ahLst/>
            <a:cxnLst/>
            <a:rect l="0" t="0" r="r" b="b"/>
            <a:pathLst>
              <a:path w="35828" h="9354" stroke="1" extrusionOk="0">
                <a:moveTo>
                  <a:pt x="9193" y="8082"/>
                </a:moveTo>
                <a:lnTo>
                  <a:pt x="12945" y="8062"/>
                </a:lnTo>
                <a:cubicBezTo>
                  <a:pt x="13081" y="8061"/>
                  <a:pt x="13200" y="8150"/>
                  <a:pt x="13236" y="8280"/>
                </a:cubicBezTo>
                <a:lnTo>
                  <a:pt x="13318" y="8580"/>
                </a:lnTo>
                <a:cubicBezTo>
                  <a:pt x="13351" y="8696"/>
                  <a:pt x="13329" y="8821"/>
                  <a:pt x="13257" y="8917"/>
                </a:cubicBezTo>
                <a:cubicBezTo>
                  <a:pt x="13184" y="9014"/>
                  <a:pt x="13071" y="9071"/>
                  <a:pt x="12950" y="9072"/>
                </a:cubicBezTo>
                <a:lnTo>
                  <a:pt x="7608" y="9101"/>
                </a:lnTo>
                <a:cubicBezTo>
                  <a:pt x="7455" y="9102"/>
                  <a:pt x="7312" y="9028"/>
                  <a:pt x="7223" y="8903"/>
                </a:cubicBezTo>
                <a:cubicBezTo>
                  <a:pt x="7135" y="8778"/>
                  <a:pt x="7113" y="8617"/>
                  <a:pt x="7165" y="8473"/>
                </a:cubicBezTo>
                <a:lnTo>
                  <a:pt x="7697" y="6970"/>
                </a:lnTo>
                <a:cubicBezTo>
                  <a:pt x="7799" y="6670"/>
                  <a:pt x="7990" y="6410"/>
                  <a:pt x="8243" y="6227"/>
                </a:cubicBezTo>
                <a:quadBezTo>
                  <a:pt x="8353" y="6136"/>
                  <a:pt x="11164" y="4320"/>
                </a:quadBezTo>
                <a:cubicBezTo>
                  <a:pt x="11621" y="4025"/>
                  <a:pt x="11923" y="3542"/>
                  <a:pt x="11981" y="3013"/>
                </a:cubicBezTo>
                <a:cubicBezTo>
                  <a:pt x="12039" y="2485"/>
                  <a:pt x="11846" y="1972"/>
                  <a:pt x="11459" y="1627"/>
                </a:cubicBezTo>
                <a:quadBezTo>
                  <a:pt x="10293" y="583"/>
                  <a:pt x="9387" y="1349"/>
                </a:quadBezTo>
                <a:quadBezTo>
                  <a:pt x="8749" y="1892"/>
                  <a:pt x="8266" y="3095"/>
                </a:quadBezTo>
                <a:cubicBezTo>
                  <a:pt x="8181" y="3304"/>
                  <a:pt x="7956" y="3418"/>
                  <a:pt x="7738" y="3364"/>
                </a:cubicBezTo>
                <a:cubicBezTo>
                  <a:pt x="7519" y="3310"/>
                  <a:pt x="7373" y="3104"/>
                  <a:pt x="7394" y="2880"/>
                </a:cubicBezTo>
                <a:cubicBezTo>
                  <a:pt x="7840" y="-1664"/>
                  <a:pt x="14709" y="-521"/>
                  <a:pt x="12824" y="4231"/>
                </a:cubicBezTo>
                <a:cubicBezTo>
                  <a:pt x="12740" y="4446"/>
                  <a:pt x="12591" y="4629"/>
                  <a:pt x="12396" y="4753"/>
                </a:cubicBezTo>
                <a:lnTo>
                  <a:pt x="8888" y="7073"/>
                </a:lnTo>
                <a:cubicBezTo>
                  <a:pt x="8685" y="7207"/>
                  <a:pt x="8594" y="7459"/>
                  <a:pt x="8664" y="7692"/>
                </a:cubicBezTo>
                <a:cubicBezTo>
                  <a:pt x="8735" y="7925"/>
                  <a:pt x="8950" y="8083"/>
                  <a:pt x="9193" y="8082"/>
                </a:cubicBezTo>
                <a:close/>
                <a:moveTo>
                  <a:pt x="20538" y="4786"/>
                </a:moveTo>
                <a:cubicBezTo>
                  <a:pt x="20412" y="4743"/>
                  <a:pt x="20322" y="4632"/>
                  <a:pt x="20304" y="4500"/>
                </a:cubicBezTo>
                <a:cubicBezTo>
                  <a:pt x="20287" y="4367"/>
                  <a:pt x="20345" y="4235"/>
                  <a:pt x="20455" y="4158"/>
                </a:cubicBezTo>
                <a:quadBezTo>
                  <a:pt x="21031" y="3756"/>
                  <a:pt x="21519" y="3693"/>
                </a:quadBezTo>
                <a:cubicBezTo>
                  <a:pt x="21974" y="3640"/>
                  <a:pt x="22345" y="3317"/>
                  <a:pt x="22472" y="2865"/>
                </a:cubicBezTo>
                <a:cubicBezTo>
                  <a:pt x="22599" y="2413"/>
                  <a:pt x="22460" y="1911"/>
                  <a:pt x="22114" y="1577"/>
                </a:cubicBezTo>
                <a:quadBezTo>
                  <a:pt x="21402" y="884"/>
                  <a:pt x="20466" y="1039"/>
                </a:quadBezTo>
                <a:cubicBezTo>
                  <a:pt x="20146" y="1091"/>
                  <a:pt x="19867" y="1291"/>
                  <a:pt x="19712" y="1581"/>
                </a:cubicBezTo>
                <a:lnTo>
                  <a:pt x="19101" y="2701"/>
                </a:lnTo>
                <a:cubicBezTo>
                  <a:pt x="18981" y="2924"/>
                  <a:pt x="18722" y="3033"/>
                  <a:pt x="18479" y="2963"/>
                </a:cubicBezTo>
                <a:cubicBezTo>
                  <a:pt x="18236" y="2892"/>
                  <a:pt x="18075" y="2661"/>
                  <a:pt x="18092" y="2408"/>
                </a:cubicBezTo>
                <a:cubicBezTo>
                  <a:pt x="18396" y="-1790"/>
                  <a:pt x="25752" y="20"/>
                  <a:pt x="23254" y="3862"/>
                </a:cubicBezTo>
                <a:cubicBezTo>
                  <a:pt x="23090" y="4111"/>
                  <a:pt x="23112" y="4440"/>
                  <a:pt x="23308" y="4669"/>
                </a:cubicBezTo>
                <a:quadBezTo>
                  <a:pt x="25196" y="6881"/>
                  <a:pt x="22616" y="8909"/>
                </a:quadBezTo>
                <a:quadBezTo>
                  <a:pt x="22051" y="9351"/>
                  <a:pt x="19826" y="9056"/>
                </a:quadBezTo>
                <a:cubicBezTo>
                  <a:pt x="18619" y="8894"/>
                  <a:pt x="18083" y="7591"/>
                  <a:pt x="18018" y="6645"/>
                </a:cubicBezTo>
                <a:cubicBezTo>
                  <a:pt x="18002" y="6419"/>
                  <a:pt x="18150" y="6215"/>
                  <a:pt x="18369" y="6159"/>
                </a:cubicBezTo>
                <a:cubicBezTo>
                  <a:pt x="18587" y="6104"/>
                  <a:pt x="18813" y="6214"/>
                  <a:pt x="18904" y="6420"/>
                </a:cubicBezTo>
                <a:quadBezTo>
                  <a:pt x="20035" y="8985"/>
                  <a:pt x="22181" y="7736"/>
                </a:quadBezTo>
                <a:cubicBezTo>
                  <a:pt x="22686" y="7443"/>
                  <a:pt x="22945" y="6868"/>
                  <a:pt x="22834" y="6284"/>
                </a:cubicBezTo>
                <a:cubicBezTo>
                  <a:pt x="22723" y="5699"/>
                  <a:pt x="22265" y="5222"/>
                  <a:pt x="21676" y="5078"/>
                </a:cubicBezTo>
                <a:quadBezTo>
                  <a:pt x="20748" y="4854"/>
                  <a:pt x="20538" y="4786"/>
                </a:quadBezTo>
                <a:close/>
                <a:moveTo>
                  <a:pt x="28581" y="9183"/>
                </a:moveTo>
                <a:cubicBezTo>
                  <a:pt x="28539" y="9260"/>
                  <a:pt x="28468" y="9317"/>
                  <a:pt x="28384" y="9341"/>
                </a:cubicBezTo>
                <a:cubicBezTo>
                  <a:pt x="28299" y="9365"/>
                  <a:pt x="28209" y="9355"/>
                  <a:pt x="28133" y="9313"/>
                </a:cubicBezTo>
                <a:lnTo>
                  <a:pt x="28098" y="9293"/>
                </a:lnTo>
                <a:cubicBezTo>
                  <a:pt x="27938" y="9205"/>
                  <a:pt x="27880" y="9004"/>
                  <a:pt x="27968" y="8845"/>
                </a:cubicBezTo>
                <a:lnTo>
                  <a:pt x="32695" y="283"/>
                </a:lnTo>
                <a:cubicBezTo>
                  <a:pt x="32783" y="123"/>
                  <a:pt x="32983" y="65"/>
                  <a:pt x="33143" y="153"/>
                </a:cubicBezTo>
                <a:lnTo>
                  <a:pt x="33178" y="173"/>
                </a:lnTo>
                <a:cubicBezTo>
                  <a:pt x="33338" y="261"/>
                  <a:pt x="33396" y="462"/>
                  <a:pt x="33307" y="621"/>
                </a:cubicBezTo>
                <a:lnTo>
                  <a:pt x="28581" y="9183"/>
                </a:lnTo>
                <a:close/>
                <a:moveTo>
                  <a:pt x="29628" y="2563"/>
                </a:moveTo>
                <a:cubicBezTo>
                  <a:pt x="29628" y="3717"/>
                  <a:pt x="28692" y="4653"/>
                  <a:pt x="27538" y="4653"/>
                </a:cubicBezTo>
                <a:cubicBezTo>
                  <a:pt x="26384" y="4653"/>
                  <a:pt x="25448" y="3717"/>
                  <a:pt x="25448" y="2563"/>
                </a:cubicBezTo>
                <a:cubicBezTo>
                  <a:pt x="25448" y="1409"/>
                  <a:pt x="26384" y="473"/>
                  <a:pt x="27538" y="473"/>
                </a:cubicBezTo>
                <a:cubicBezTo>
                  <a:pt x="28692" y="473"/>
                  <a:pt x="29628" y="1409"/>
                  <a:pt x="29628" y="2563"/>
                </a:cubicBezTo>
                <a:close/>
                <a:moveTo>
                  <a:pt x="28728" y="2593"/>
                </a:moveTo>
                <a:cubicBezTo>
                  <a:pt x="28728" y="2917"/>
                  <a:pt x="28599" y="3227"/>
                  <a:pt x="28370" y="3456"/>
                </a:cubicBezTo>
                <a:cubicBezTo>
                  <a:pt x="28142" y="3684"/>
                  <a:pt x="27831" y="3813"/>
                  <a:pt x="27508" y="3813"/>
                </a:cubicBezTo>
                <a:cubicBezTo>
                  <a:pt x="27184" y="3813"/>
                  <a:pt x="26874" y="3684"/>
                  <a:pt x="26645" y="3456"/>
                </a:cubicBezTo>
                <a:cubicBezTo>
                  <a:pt x="26416" y="3227"/>
                  <a:pt x="26288" y="2917"/>
                  <a:pt x="26288" y="2593"/>
                </a:cubicBezTo>
                <a:cubicBezTo>
                  <a:pt x="26288" y="1919"/>
                  <a:pt x="26834" y="1373"/>
                  <a:pt x="27508" y="1373"/>
                </a:cubicBezTo>
                <a:cubicBezTo>
                  <a:pt x="28182" y="1373"/>
                  <a:pt x="28728" y="1919"/>
                  <a:pt x="28728" y="2593"/>
                </a:cubicBezTo>
                <a:close/>
                <a:moveTo>
                  <a:pt x="3949" y="5277"/>
                </a:moveTo>
                <a:lnTo>
                  <a:pt x="5811" y="5521"/>
                </a:lnTo>
                <a:cubicBezTo>
                  <a:pt x="5985" y="5544"/>
                  <a:pt x="6116" y="5692"/>
                  <a:pt x="6115" y="5868"/>
                </a:cubicBezTo>
                <a:cubicBezTo>
                  <a:pt x="6115" y="6044"/>
                  <a:pt x="5984" y="6193"/>
                  <a:pt x="5810" y="6215"/>
                </a:cubicBezTo>
                <a:lnTo>
                  <a:pt x="3947" y="6452"/>
                </a:lnTo>
                <a:cubicBezTo>
                  <a:pt x="3789" y="6472"/>
                  <a:pt x="3665" y="6596"/>
                  <a:pt x="3644" y="6754"/>
                </a:cubicBezTo>
                <a:lnTo>
                  <a:pt x="3400" y="8616"/>
                </a:lnTo>
                <a:cubicBezTo>
                  <a:pt x="3377" y="8791"/>
                  <a:pt x="3228" y="8921"/>
                  <a:pt x="3052" y="8921"/>
                </a:cubicBezTo>
                <a:cubicBezTo>
                  <a:pt x="2877" y="8920"/>
                  <a:pt x="2728" y="8789"/>
                  <a:pt x="2706" y="8615"/>
                </a:cubicBezTo>
                <a:lnTo>
                  <a:pt x="2469" y="6752"/>
                </a:lnTo>
                <a:cubicBezTo>
                  <a:pt x="2448" y="6594"/>
                  <a:pt x="2325" y="6470"/>
                  <a:pt x="2167" y="6449"/>
                </a:cubicBezTo>
                <a:lnTo>
                  <a:pt x="305" y="6205"/>
                </a:lnTo>
                <a:cubicBezTo>
                  <a:pt x="130" y="6183"/>
                  <a:pt x="0" y="6034"/>
                  <a:pt x="0" y="5858"/>
                </a:cubicBezTo>
                <a:cubicBezTo>
                  <a:pt x="0" y="5682"/>
                  <a:pt x="131" y="5533"/>
                  <a:pt x="306" y="5511"/>
                </a:cubicBezTo>
                <a:lnTo>
                  <a:pt x="2169" y="5274"/>
                </a:lnTo>
                <a:cubicBezTo>
                  <a:pt x="2327" y="5254"/>
                  <a:pt x="2451" y="5130"/>
                  <a:pt x="2472" y="4972"/>
                </a:cubicBezTo>
                <a:lnTo>
                  <a:pt x="2716" y="3110"/>
                </a:lnTo>
                <a:cubicBezTo>
                  <a:pt x="2738" y="2935"/>
                  <a:pt x="2887" y="2805"/>
                  <a:pt x="3063" y="2805"/>
                </a:cubicBezTo>
                <a:cubicBezTo>
                  <a:pt x="3239" y="2806"/>
                  <a:pt x="3387" y="2937"/>
                  <a:pt x="3410" y="3111"/>
                </a:cubicBezTo>
                <a:lnTo>
                  <a:pt x="3647" y="4974"/>
                </a:lnTo>
                <a:cubicBezTo>
                  <a:pt x="3667" y="5132"/>
                  <a:pt x="3791" y="5256"/>
                  <a:pt x="3949" y="5277"/>
                </a:cubicBezTo>
                <a:close/>
                <a:moveTo>
                  <a:pt x="35828" y="6923"/>
                </a:moveTo>
                <a:cubicBezTo>
                  <a:pt x="35828" y="7472"/>
                  <a:pt x="35610" y="7999"/>
                  <a:pt x="35222" y="8387"/>
                </a:cubicBezTo>
                <a:cubicBezTo>
                  <a:pt x="34833" y="8775"/>
                  <a:pt x="34307" y="8993"/>
                  <a:pt x="33758" y="8993"/>
                </a:cubicBezTo>
                <a:cubicBezTo>
                  <a:pt x="32615" y="8993"/>
                  <a:pt x="31688" y="8066"/>
                  <a:pt x="31688" y="6923"/>
                </a:cubicBezTo>
                <a:cubicBezTo>
                  <a:pt x="31688" y="5780"/>
                  <a:pt x="32615" y="4853"/>
                  <a:pt x="33758" y="4853"/>
                </a:cubicBezTo>
                <a:cubicBezTo>
                  <a:pt x="34307" y="4853"/>
                  <a:pt x="34833" y="5071"/>
                  <a:pt x="35222" y="5459"/>
                </a:cubicBezTo>
                <a:cubicBezTo>
                  <a:pt x="35610" y="5847"/>
                  <a:pt x="35828" y="6374"/>
                  <a:pt x="35828" y="6923"/>
                </a:cubicBezTo>
                <a:close/>
                <a:moveTo>
                  <a:pt x="34958" y="6903"/>
                </a:moveTo>
                <a:cubicBezTo>
                  <a:pt x="34958" y="7224"/>
                  <a:pt x="34830" y="7532"/>
                  <a:pt x="34603" y="7759"/>
                </a:cubicBezTo>
                <a:cubicBezTo>
                  <a:pt x="34376" y="7986"/>
                  <a:pt x="34069" y="8113"/>
                  <a:pt x="33748" y="8113"/>
                </a:cubicBezTo>
                <a:cubicBezTo>
                  <a:pt x="33080" y="8113"/>
                  <a:pt x="32538" y="7571"/>
                  <a:pt x="32538" y="6903"/>
                </a:cubicBezTo>
                <a:cubicBezTo>
                  <a:pt x="32538" y="6235"/>
                  <a:pt x="33080" y="5693"/>
                  <a:pt x="33748" y="5693"/>
                </a:cubicBezTo>
                <a:cubicBezTo>
                  <a:pt x="34069" y="5693"/>
                  <a:pt x="34376" y="5820"/>
                  <a:pt x="34603" y="6047"/>
                </a:cubicBezTo>
                <a:cubicBezTo>
                  <a:pt x="34830" y="6274"/>
                  <a:pt x="34958" y="6582"/>
                  <a:pt x="34958" y="6903"/>
                </a:cubicBezTo>
                <a:close/>
                <a:moveTo>
                  <a:pt x="16328" y="8433"/>
                </a:moveTo>
                <a:cubicBezTo>
                  <a:pt x="16328" y="8611"/>
                  <a:pt x="16257" y="8781"/>
                  <a:pt x="16132" y="8907"/>
                </a:cubicBezTo>
                <a:cubicBezTo>
                  <a:pt x="16006" y="9032"/>
                  <a:pt x="15836" y="9103"/>
                  <a:pt x="15658" y="9103"/>
                </a:cubicBezTo>
                <a:cubicBezTo>
                  <a:pt x="15480" y="9103"/>
                  <a:pt x="15310" y="9032"/>
                  <a:pt x="15184" y="8907"/>
                </a:cubicBezTo>
                <a:cubicBezTo>
                  <a:pt x="15058" y="8781"/>
                  <a:pt x="14988" y="8611"/>
                  <a:pt x="14988" y="8433"/>
                </a:cubicBezTo>
                <a:cubicBezTo>
                  <a:pt x="14988" y="8255"/>
                  <a:pt x="15058" y="8085"/>
                  <a:pt x="15184" y="7959"/>
                </a:cubicBezTo>
                <a:cubicBezTo>
                  <a:pt x="15310" y="7834"/>
                  <a:pt x="15480" y="7763"/>
                  <a:pt x="15658" y="7763"/>
                </a:cubicBezTo>
                <a:cubicBezTo>
                  <a:pt x="15836" y="7763"/>
                  <a:pt x="16006" y="7834"/>
                  <a:pt x="16132" y="7959"/>
                </a:cubicBezTo>
                <a:cubicBezTo>
                  <a:pt x="16257" y="8085"/>
                  <a:pt x="16328" y="8255"/>
                  <a:pt x="16328" y="8433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84" name="bf-70"/>
          <p:cNvSpPr/>
          <p:nvPr/>
        </p:nvSpPr>
        <p:spPr>
          <a:xfrm>
            <a:off x="362141" y="6109745"/>
            <a:ext cx="374992" cy="93446"/>
          </a:xfrm>
          <a:custGeom>
            <a:avLst/>
            <a:gdLst/>
            <a:ahLst/>
            <a:cxnLst/>
            <a:rect l="0" t="0" r="r" b="b"/>
            <a:pathLst>
              <a:path w="39369" h="9811" stroke="1" extrusionOk="0">
                <a:moveTo>
                  <a:pt x="1220" y="260"/>
                </a:moveTo>
                <a:lnTo>
                  <a:pt x="1220" y="8127"/>
                </a:lnTo>
                <a:cubicBezTo>
                  <a:pt x="1220" y="8196"/>
                  <a:pt x="1247" y="8262"/>
                  <a:pt x="1296" y="8311"/>
                </a:cubicBezTo>
                <a:cubicBezTo>
                  <a:pt x="1345" y="8360"/>
                  <a:pt x="1411" y="8387"/>
                  <a:pt x="1480" y="8387"/>
                </a:cubicBezTo>
                <a:lnTo>
                  <a:pt x="5747" y="8387"/>
                </a:lnTo>
                <a:cubicBezTo>
                  <a:pt x="5857" y="8387"/>
                  <a:pt x="5955" y="8456"/>
                  <a:pt x="5992" y="8559"/>
                </a:cubicBezTo>
                <a:lnTo>
                  <a:pt x="6196" y="9129"/>
                </a:lnTo>
                <a:cubicBezTo>
                  <a:pt x="6224" y="9209"/>
                  <a:pt x="6212" y="9298"/>
                  <a:pt x="6163" y="9367"/>
                </a:cubicBezTo>
                <a:cubicBezTo>
                  <a:pt x="6115" y="9436"/>
                  <a:pt x="6035" y="9477"/>
                  <a:pt x="5951" y="9477"/>
                </a:cubicBezTo>
                <a:lnTo>
                  <a:pt x="260" y="9477"/>
                </a:lnTo>
                <a:cubicBezTo>
                  <a:pt x="191" y="9477"/>
                  <a:pt x="125" y="9450"/>
                  <a:pt x="76" y="9401"/>
                </a:cubicBezTo>
                <a:cubicBezTo>
                  <a:pt x="27" y="9352"/>
                  <a:pt x="0" y="9286"/>
                  <a:pt x="0" y="9217"/>
                </a:cubicBezTo>
                <a:lnTo>
                  <a:pt x="0" y="518"/>
                </a:lnTo>
                <a:cubicBezTo>
                  <a:pt x="0" y="409"/>
                  <a:pt x="68" y="312"/>
                  <a:pt x="170" y="274"/>
                </a:cubicBezTo>
                <a:lnTo>
                  <a:pt x="870" y="16"/>
                </a:lnTo>
                <a:cubicBezTo>
                  <a:pt x="950" y="-13"/>
                  <a:pt x="1039" y="-2"/>
                  <a:pt x="1109" y="47"/>
                </a:cubicBezTo>
                <a:cubicBezTo>
                  <a:pt x="1178" y="95"/>
                  <a:pt x="1220" y="175"/>
                  <a:pt x="1220" y="260"/>
                </a:cubicBezTo>
                <a:close/>
                <a:moveTo>
                  <a:pt x="10621" y="6695"/>
                </a:moveTo>
                <a:quadBezTo>
                  <a:pt x="9845" y="6687"/>
                  <a:pt x="9412" y="6684"/>
                </a:quadBezTo>
                <a:cubicBezTo>
                  <a:pt x="9054" y="6683"/>
                  <a:pt x="8735" y="6902"/>
                  <a:pt x="8610" y="7233"/>
                </a:cubicBezTo>
                <a:lnTo>
                  <a:pt x="7882" y="9141"/>
                </a:lnTo>
                <a:cubicBezTo>
                  <a:pt x="7801" y="9337"/>
                  <a:pt x="7606" y="9463"/>
                  <a:pt x="7391" y="9459"/>
                </a:cubicBezTo>
                <a:lnTo>
                  <a:pt x="7005" y="9452"/>
                </a:lnTo>
                <a:cubicBezTo>
                  <a:pt x="6882" y="9450"/>
                  <a:pt x="6768" y="9389"/>
                  <a:pt x="6699" y="9289"/>
                </a:cubicBezTo>
                <a:cubicBezTo>
                  <a:pt x="6630" y="9189"/>
                  <a:pt x="6614" y="9063"/>
                  <a:pt x="6657" y="8951"/>
                </a:cubicBezTo>
                <a:lnTo>
                  <a:pt x="9702" y="717"/>
                </a:lnTo>
                <a:cubicBezTo>
                  <a:pt x="9854" y="305"/>
                  <a:pt x="10250" y="35"/>
                  <a:pt x="10688" y="42"/>
                </a:cubicBezTo>
                <a:cubicBezTo>
                  <a:pt x="11127" y="43"/>
                  <a:pt x="11517" y="321"/>
                  <a:pt x="11661" y="736"/>
                </a:cubicBezTo>
                <a:lnTo>
                  <a:pt x="14547" y="9026"/>
                </a:lnTo>
                <a:cubicBezTo>
                  <a:pt x="14588" y="9140"/>
                  <a:pt x="14570" y="9266"/>
                  <a:pt x="14499" y="9364"/>
                </a:cubicBezTo>
                <a:cubicBezTo>
                  <a:pt x="14428" y="9463"/>
                  <a:pt x="14313" y="9521"/>
                  <a:pt x="14190" y="9521"/>
                </a:cubicBezTo>
                <a:lnTo>
                  <a:pt x="13804" y="9521"/>
                </a:lnTo>
                <a:cubicBezTo>
                  <a:pt x="13589" y="9520"/>
                  <a:pt x="13397" y="9391"/>
                  <a:pt x="13319" y="9193"/>
                </a:cubicBezTo>
                <a:lnTo>
                  <a:pt x="12628" y="7272"/>
                </a:lnTo>
                <a:cubicBezTo>
                  <a:pt x="12510" y="6938"/>
                  <a:pt x="12194" y="6713"/>
                  <a:pt x="11837" y="6707"/>
                </a:cubicBezTo>
                <a:quadBezTo>
                  <a:pt x="11404" y="6702"/>
                  <a:pt x="10621" y="6695"/>
                </a:quadBezTo>
                <a:close/>
                <a:moveTo>
                  <a:pt x="17979" y="193"/>
                </a:moveTo>
                <a:quadBezTo>
                  <a:pt x="19640" y="184"/>
                  <a:pt x="21458" y="281"/>
                </a:quadBezTo>
                <a:cubicBezTo>
                  <a:pt x="21548" y="285"/>
                  <a:pt x="21631" y="329"/>
                  <a:pt x="21686" y="402"/>
                </a:cubicBezTo>
                <a:cubicBezTo>
                  <a:pt x="21740" y="474"/>
                  <a:pt x="21760" y="568"/>
                  <a:pt x="21740" y="657"/>
                </a:cubicBezTo>
                <a:lnTo>
                  <a:pt x="21660" y="987"/>
                </a:lnTo>
                <a:cubicBezTo>
                  <a:pt x="21619" y="1163"/>
                  <a:pt x="21466" y="1287"/>
                  <a:pt x="21290" y="1287"/>
                </a:cubicBezTo>
                <a:lnTo>
                  <a:pt x="19260" y="1287"/>
                </a:lnTo>
                <a:cubicBezTo>
                  <a:pt x="19085" y="1287"/>
                  <a:pt x="18917" y="1356"/>
                  <a:pt x="18793" y="1480"/>
                </a:cubicBezTo>
                <a:cubicBezTo>
                  <a:pt x="18670" y="1604"/>
                  <a:pt x="18600" y="1772"/>
                  <a:pt x="18600" y="1947"/>
                </a:cubicBezTo>
                <a:quadBezTo>
                  <a:pt x="18610" y="5257"/>
                  <a:pt x="18617" y="8805"/>
                </a:quadBezTo>
                <a:quadBezTo>
                  <a:pt x="18618" y="9524"/>
                  <a:pt x="17947" y="9523"/>
                </a:quadBezTo>
                <a:quadBezTo>
                  <a:pt x="17314" y="9522"/>
                  <a:pt x="17317" y="8803"/>
                </a:quadBezTo>
                <a:quadBezTo>
                  <a:pt x="17334" y="5255"/>
                  <a:pt x="17353" y="1945"/>
                </a:quadBezTo>
                <a:cubicBezTo>
                  <a:pt x="17353" y="1770"/>
                  <a:pt x="17284" y="1602"/>
                  <a:pt x="17161" y="1478"/>
                </a:cubicBezTo>
                <a:cubicBezTo>
                  <a:pt x="17037" y="1354"/>
                  <a:pt x="16870" y="1284"/>
                  <a:pt x="16695" y="1283"/>
                </a:cubicBezTo>
                <a:lnTo>
                  <a:pt x="14665" y="1278"/>
                </a:lnTo>
                <a:cubicBezTo>
                  <a:pt x="14489" y="1277"/>
                  <a:pt x="14336" y="1153"/>
                  <a:pt x="14295" y="977"/>
                </a:cubicBezTo>
                <a:lnTo>
                  <a:pt x="14216" y="647"/>
                </a:lnTo>
                <a:cubicBezTo>
                  <a:pt x="14197" y="557"/>
                  <a:pt x="14217" y="464"/>
                  <a:pt x="14271" y="392"/>
                </a:cubicBezTo>
                <a:cubicBezTo>
                  <a:pt x="14326" y="319"/>
                  <a:pt x="14409" y="275"/>
                  <a:pt x="14499" y="272"/>
                </a:cubicBezTo>
                <a:quadBezTo>
                  <a:pt x="16318" y="180"/>
                  <a:pt x="17979" y="193"/>
                </a:quadBezTo>
                <a:close/>
                <a:moveTo>
                  <a:pt x="25295" y="6704"/>
                </a:moveTo>
                <a:quadBezTo>
                  <a:pt x="24511" y="6699"/>
                  <a:pt x="24076" y="6696"/>
                </a:quadBezTo>
                <a:cubicBezTo>
                  <a:pt x="23718" y="6696"/>
                  <a:pt x="23398" y="6917"/>
                  <a:pt x="23274" y="7249"/>
                </a:cubicBezTo>
                <a:lnTo>
                  <a:pt x="22549" y="9165"/>
                </a:lnTo>
                <a:cubicBezTo>
                  <a:pt x="22468" y="9361"/>
                  <a:pt x="22273" y="9488"/>
                  <a:pt x="22057" y="9485"/>
                </a:cubicBezTo>
                <a:lnTo>
                  <a:pt x="21670" y="9479"/>
                </a:lnTo>
                <a:cubicBezTo>
                  <a:pt x="21547" y="9477"/>
                  <a:pt x="21433" y="9416"/>
                  <a:pt x="21363" y="9316"/>
                </a:cubicBezTo>
                <a:cubicBezTo>
                  <a:pt x="21294" y="9216"/>
                  <a:pt x="21278" y="9090"/>
                  <a:pt x="21320" y="8977"/>
                </a:cubicBezTo>
                <a:lnTo>
                  <a:pt x="24352" y="712"/>
                </a:lnTo>
                <a:cubicBezTo>
                  <a:pt x="24503" y="299"/>
                  <a:pt x="24899" y="27"/>
                  <a:pt x="25339" y="33"/>
                </a:cubicBezTo>
                <a:cubicBezTo>
                  <a:pt x="25779" y="33"/>
                  <a:pt x="26171" y="311"/>
                  <a:pt x="26317" y="726"/>
                </a:cubicBezTo>
                <a:lnTo>
                  <a:pt x="29232" y="9032"/>
                </a:lnTo>
                <a:cubicBezTo>
                  <a:pt x="29274" y="9146"/>
                  <a:pt x="29256" y="9272"/>
                  <a:pt x="29185" y="9371"/>
                </a:cubicBezTo>
                <a:cubicBezTo>
                  <a:pt x="29114" y="9470"/>
                  <a:pt x="28998" y="9529"/>
                  <a:pt x="28876" y="9529"/>
                </a:cubicBezTo>
                <a:lnTo>
                  <a:pt x="28489" y="9530"/>
                </a:lnTo>
                <a:cubicBezTo>
                  <a:pt x="28273" y="9530"/>
                  <a:pt x="28080" y="9400"/>
                  <a:pt x="28001" y="9203"/>
                </a:cubicBezTo>
                <a:lnTo>
                  <a:pt x="27304" y="7277"/>
                </a:lnTo>
                <a:cubicBezTo>
                  <a:pt x="27184" y="6943"/>
                  <a:pt x="26867" y="6718"/>
                  <a:pt x="26509" y="6713"/>
                </a:cubicBezTo>
                <a:quadBezTo>
                  <a:pt x="26074" y="6710"/>
                  <a:pt x="25295" y="6704"/>
                </a:quadBezTo>
                <a:close/>
                <a:moveTo>
                  <a:pt x="34897" y="9811"/>
                </a:moveTo>
                <a:cubicBezTo>
                  <a:pt x="34560" y="9805"/>
                  <a:pt x="34264" y="9587"/>
                  <a:pt x="34157" y="9268"/>
                </a:cubicBezTo>
                <a:lnTo>
                  <a:pt x="32020" y="2917"/>
                </a:lnTo>
                <a:cubicBezTo>
                  <a:pt x="31992" y="2833"/>
                  <a:pt x="31908" y="2783"/>
                  <a:pt x="31821" y="2798"/>
                </a:cubicBezTo>
                <a:cubicBezTo>
                  <a:pt x="31734" y="2813"/>
                  <a:pt x="31670" y="2889"/>
                  <a:pt x="31670" y="2977"/>
                </a:cubicBezTo>
                <a:lnTo>
                  <a:pt x="31670" y="9127"/>
                </a:lnTo>
                <a:cubicBezTo>
                  <a:pt x="31670" y="9353"/>
                  <a:pt x="31486" y="9537"/>
                  <a:pt x="31260" y="9537"/>
                </a:cubicBezTo>
                <a:lnTo>
                  <a:pt x="30940" y="9537"/>
                </a:lnTo>
                <a:cubicBezTo>
                  <a:pt x="30680" y="9537"/>
                  <a:pt x="30470" y="9331"/>
                  <a:pt x="30470" y="9077"/>
                </a:cubicBezTo>
                <a:lnTo>
                  <a:pt x="30470" y="1117"/>
                </a:lnTo>
                <a:cubicBezTo>
                  <a:pt x="30470" y="608"/>
                  <a:pt x="30839" y="173"/>
                  <a:pt x="31342" y="91"/>
                </a:cubicBezTo>
                <a:cubicBezTo>
                  <a:pt x="31844" y="9"/>
                  <a:pt x="32331" y="304"/>
                  <a:pt x="32490" y="787"/>
                </a:cubicBezTo>
                <a:lnTo>
                  <a:pt x="34720" y="7542"/>
                </a:lnTo>
                <a:cubicBezTo>
                  <a:pt x="34746" y="7621"/>
                  <a:pt x="34820" y="7673"/>
                  <a:pt x="34903" y="7672"/>
                </a:cubicBezTo>
                <a:cubicBezTo>
                  <a:pt x="34985" y="7674"/>
                  <a:pt x="35060" y="7621"/>
                  <a:pt x="35086" y="7543"/>
                </a:cubicBezTo>
                <a:lnTo>
                  <a:pt x="37351" y="800"/>
                </a:lnTo>
                <a:cubicBezTo>
                  <a:pt x="37513" y="317"/>
                  <a:pt x="38001" y="25"/>
                  <a:pt x="38503" y="109"/>
                </a:cubicBezTo>
                <a:cubicBezTo>
                  <a:pt x="39005" y="194"/>
                  <a:pt x="39372" y="631"/>
                  <a:pt x="39369" y="1140"/>
                </a:cubicBezTo>
                <a:lnTo>
                  <a:pt x="39328" y="9100"/>
                </a:lnTo>
                <a:cubicBezTo>
                  <a:pt x="39327" y="9222"/>
                  <a:pt x="39277" y="9339"/>
                  <a:pt x="39189" y="9424"/>
                </a:cubicBezTo>
                <a:cubicBezTo>
                  <a:pt x="39100" y="9510"/>
                  <a:pt x="38980" y="9558"/>
                  <a:pt x="38856" y="9557"/>
                </a:cubicBezTo>
                <a:lnTo>
                  <a:pt x="38536" y="9556"/>
                </a:lnTo>
                <a:cubicBezTo>
                  <a:pt x="38309" y="9555"/>
                  <a:pt x="38127" y="9370"/>
                  <a:pt x="38128" y="9144"/>
                </a:cubicBezTo>
                <a:lnTo>
                  <a:pt x="38160" y="2994"/>
                </a:lnTo>
                <a:cubicBezTo>
                  <a:pt x="38160" y="2905"/>
                  <a:pt x="38097" y="2829"/>
                  <a:pt x="38010" y="2814"/>
                </a:cubicBezTo>
                <a:cubicBezTo>
                  <a:pt x="37923" y="2799"/>
                  <a:pt x="37838" y="2849"/>
                  <a:pt x="37810" y="2932"/>
                </a:cubicBezTo>
                <a:lnTo>
                  <a:pt x="35640" y="9272"/>
                </a:lnTo>
                <a:cubicBezTo>
                  <a:pt x="35532" y="9591"/>
                  <a:pt x="35234" y="9806"/>
                  <a:pt x="34897" y="9811"/>
                </a:cubicBezTo>
                <a:close/>
                <a:moveTo>
                  <a:pt x="10577" y="5632"/>
                </a:moveTo>
                <a:quadBezTo>
                  <a:pt x="9883" y="5635"/>
                  <a:pt x="9748" y="5613"/>
                </a:quadBezTo>
                <a:cubicBezTo>
                  <a:pt x="9616" y="5590"/>
                  <a:pt x="9500" y="5511"/>
                  <a:pt x="9431" y="5396"/>
                </a:cubicBezTo>
                <a:cubicBezTo>
                  <a:pt x="9362" y="5281"/>
                  <a:pt x="9346" y="5142"/>
                  <a:pt x="9389" y="5015"/>
                </a:cubicBezTo>
                <a:quadBezTo>
                  <a:pt x="10360" y="2102"/>
                  <a:pt x="10552" y="2102"/>
                </a:quadBezTo>
                <a:quadBezTo>
                  <a:pt x="10786" y="2101"/>
                  <a:pt x="11781" y="5005"/>
                </a:quadBezTo>
                <a:cubicBezTo>
                  <a:pt x="11825" y="5131"/>
                  <a:pt x="11811" y="5271"/>
                  <a:pt x="11743" y="5386"/>
                </a:cubicBezTo>
                <a:cubicBezTo>
                  <a:pt x="11675" y="5502"/>
                  <a:pt x="11560" y="5582"/>
                  <a:pt x="11427" y="5605"/>
                </a:cubicBezTo>
                <a:quadBezTo>
                  <a:pt x="11293" y="5629"/>
                  <a:pt x="10577" y="5632"/>
                </a:quadBezTo>
                <a:close/>
                <a:moveTo>
                  <a:pt x="25295" y="5788"/>
                </a:moveTo>
                <a:quadBezTo>
                  <a:pt x="24593" y="5777"/>
                  <a:pt x="24458" y="5751"/>
                </a:quadBezTo>
                <a:cubicBezTo>
                  <a:pt x="24324" y="5726"/>
                  <a:pt x="24208" y="5643"/>
                  <a:pt x="24141" y="5526"/>
                </a:cubicBezTo>
                <a:cubicBezTo>
                  <a:pt x="24073" y="5408"/>
                  <a:pt x="24061" y="5267"/>
                  <a:pt x="24107" y="5140"/>
                </a:cubicBezTo>
                <a:quadBezTo>
                  <a:pt x="25146" y="2215"/>
                  <a:pt x="25340" y="2218"/>
                </a:quadBezTo>
                <a:quadBezTo>
                  <a:pt x="25577" y="2222"/>
                  <a:pt x="26525" y="5177"/>
                </a:quadBezTo>
                <a:cubicBezTo>
                  <a:pt x="26567" y="5306"/>
                  <a:pt x="26550" y="5447"/>
                  <a:pt x="26479" y="5562"/>
                </a:cubicBezTo>
                <a:cubicBezTo>
                  <a:pt x="26408" y="5677"/>
                  <a:pt x="26289" y="5756"/>
                  <a:pt x="26155" y="5777"/>
                </a:cubicBezTo>
                <a:quadBezTo>
                  <a:pt x="26019" y="5799"/>
                  <a:pt x="25295" y="5788"/>
                </a:quad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85" name="bf-68"/>
          <p:cNvSpPr/>
          <p:nvPr/>
        </p:nvSpPr>
        <p:spPr>
          <a:xfrm>
            <a:off x="3095552" y="6112958"/>
            <a:ext cx="275222" cy="105789"/>
          </a:xfrm>
          <a:custGeom>
            <a:avLst/>
            <a:gdLst/>
            <a:ahLst/>
            <a:cxnLst/>
            <a:rect l="0" t="0" r="r" b="b"/>
            <a:pathLst>
              <a:path w="28895" h="11106" stroke="1" extrusionOk="0">
                <a:moveTo>
                  <a:pt x="260" y="2835"/>
                </a:moveTo>
                <a:cubicBezTo>
                  <a:pt x="191" y="2835"/>
                  <a:pt x="125" y="2809"/>
                  <a:pt x="76" y="2762"/>
                </a:cubicBezTo>
                <a:cubicBezTo>
                  <a:pt x="27" y="2715"/>
                  <a:pt x="0" y="2651"/>
                  <a:pt x="0" y="2585"/>
                </a:cubicBezTo>
                <a:lnTo>
                  <a:pt x="0" y="2294"/>
                </a:lnTo>
                <a:cubicBezTo>
                  <a:pt x="1" y="2120"/>
                  <a:pt x="126" y="1969"/>
                  <a:pt x="301" y="1935"/>
                </a:cubicBezTo>
                <a:quadBezTo>
                  <a:pt x="1802" y="1626"/>
                  <a:pt x="2564" y="337"/>
                </a:quadBezTo>
                <a:cubicBezTo>
                  <a:pt x="2663" y="167"/>
                  <a:pt x="2864" y="85"/>
                  <a:pt x="3054" y="137"/>
                </a:cubicBezTo>
                <a:cubicBezTo>
                  <a:pt x="3243" y="189"/>
                  <a:pt x="3375" y="361"/>
                  <a:pt x="3374" y="558"/>
                </a:cubicBezTo>
                <a:lnTo>
                  <a:pt x="3364" y="8752"/>
                </a:lnTo>
                <a:cubicBezTo>
                  <a:pt x="3364" y="9023"/>
                  <a:pt x="3144" y="9242"/>
                  <a:pt x="2873" y="9242"/>
                </a:cubicBezTo>
                <a:lnTo>
                  <a:pt x="2563" y="9242"/>
                </a:lnTo>
                <a:cubicBezTo>
                  <a:pt x="2320" y="9241"/>
                  <a:pt x="2123" y="9048"/>
                  <a:pt x="2123" y="8811"/>
                </a:cubicBezTo>
                <a:lnTo>
                  <a:pt x="2130" y="3338"/>
                </a:lnTo>
                <a:cubicBezTo>
                  <a:pt x="2130" y="3205"/>
                  <a:pt x="2079" y="3078"/>
                  <a:pt x="1987" y="2984"/>
                </a:cubicBezTo>
                <a:cubicBezTo>
                  <a:pt x="1895" y="2890"/>
                  <a:pt x="1771" y="2837"/>
                  <a:pt x="1641" y="2837"/>
                </a:cubicBezTo>
                <a:lnTo>
                  <a:pt x="260" y="2835"/>
                </a:lnTo>
                <a:close/>
                <a:moveTo>
                  <a:pt x="12310" y="8122"/>
                </a:moveTo>
                <a:lnTo>
                  <a:pt x="16075" y="8108"/>
                </a:lnTo>
                <a:cubicBezTo>
                  <a:pt x="16211" y="8108"/>
                  <a:pt x="16330" y="8198"/>
                  <a:pt x="16367" y="8328"/>
                </a:cubicBezTo>
                <a:lnTo>
                  <a:pt x="16448" y="8629"/>
                </a:lnTo>
                <a:cubicBezTo>
                  <a:pt x="16482" y="8745"/>
                  <a:pt x="16459" y="8870"/>
                  <a:pt x="16386" y="8967"/>
                </a:cubicBezTo>
                <a:cubicBezTo>
                  <a:pt x="16313" y="9064"/>
                  <a:pt x="16199" y="9121"/>
                  <a:pt x="16078" y="9122"/>
                </a:cubicBezTo>
                <a:lnTo>
                  <a:pt x="10718" y="9141"/>
                </a:lnTo>
                <a:cubicBezTo>
                  <a:pt x="10565" y="9142"/>
                  <a:pt x="10420" y="9067"/>
                  <a:pt x="10332" y="8942"/>
                </a:cubicBezTo>
                <a:cubicBezTo>
                  <a:pt x="10244" y="8816"/>
                  <a:pt x="10222" y="8655"/>
                  <a:pt x="10274" y="8511"/>
                </a:cubicBezTo>
                <a:lnTo>
                  <a:pt x="10811" y="7003"/>
                </a:lnTo>
                <a:cubicBezTo>
                  <a:pt x="10914" y="6702"/>
                  <a:pt x="11106" y="6442"/>
                  <a:pt x="11360" y="6258"/>
                </a:cubicBezTo>
                <a:quadBezTo>
                  <a:pt x="11470" y="6167"/>
                  <a:pt x="14294" y="4350"/>
                </a:quadBezTo>
                <a:cubicBezTo>
                  <a:pt x="14754" y="4055"/>
                  <a:pt x="15058" y="3571"/>
                  <a:pt x="15117" y="3041"/>
                </a:cubicBezTo>
                <a:cubicBezTo>
                  <a:pt x="15176" y="2511"/>
                  <a:pt x="14983" y="1996"/>
                  <a:pt x="14596" y="1649"/>
                </a:cubicBezTo>
                <a:quadBezTo>
                  <a:pt x="13427" y="599"/>
                  <a:pt x="12517" y="1366"/>
                </a:quadBezTo>
                <a:quadBezTo>
                  <a:pt x="11876" y="1910"/>
                  <a:pt x="11389" y="3116"/>
                </a:quadBezTo>
                <a:cubicBezTo>
                  <a:pt x="11303" y="3325"/>
                  <a:pt x="11077" y="3440"/>
                  <a:pt x="10858" y="3385"/>
                </a:cubicBezTo>
                <a:cubicBezTo>
                  <a:pt x="10639" y="3330"/>
                  <a:pt x="10493" y="3123"/>
                  <a:pt x="10515" y="2899"/>
                </a:cubicBezTo>
                <a:cubicBezTo>
                  <a:pt x="10970" y="-1660"/>
                  <a:pt x="17860" y="-501"/>
                  <a:pt x="15960" y="4264"/>
                </a:cubicBezTo>
                <a:cubicBezTo>
                  <a:pt x="15876" y="4480"/>
                  <a:pt x="15726" y="4663"/>
                  <a:pt x="15531" y="4788"/>
                </a:cubicBezTo>
                <a:lnTo>
                  <a:pt x="12006" y="7109"/>
                </a:lnTo>
                <a:cubicBezTo>
                  <a:pt x="11802" y="7243"/>
                  <a:pt x="11710" y="7495"/>
                  <a:pt x="11780" y="7729"/>
                </a:cubicBezTo>
                <a:cubicBezTo>
                  <a:pt x="11851" y="7963"/>
                  <a:pt x="12066" y="8123"/>
                  <a:pt x="12310" y="8122"/>
                </a:cubicBezTo>
                <a:close/>
                <a:moveTo>
                  <a:pt x="25771" y="2819"/>
                </a:moveTo>
                <a:cubicBezTo>
                  <a:pt x="25702" y="2819"/>
                  <a:pt x="25635" y="2792"/>
                  <a:pt x="25586" y="2745"/>
                </a:cubicBezTo>
                <a:cubicBezTo>
                  <a:pt x="25537" y="2698"/>
                  <a:pt x="25510" y="2634"/>
                  <a:pt x="25510" y="2568"/>
                </a:cubicBezTo>
                <a:lnTo>
                  <a:pt x="25510" y="2276"/>
                </a:lnTo>
                <a:cubicBezTo>
                  <a:pt x="25511" y="2101"/>
                  <a:pt x="25637" y="1950"/>
                  <a:pt x="25812" y="1915"/>
                </a:cubicBezTo>
                <a:quadBezTo>
                  <a:pt x="27318" y="1606"/>
                  <a:pt x="28082" y="312"/>
                </a:quadBezTo>
                <a:cubicBezTo>
                  <a:pt x="28181" y="142"/>
                  <a:pt x="28383" y="60"/>
                  <a:pt x="28573" y="111"/>
                </a:cubicBezTo>
                <a:cubicBezTo>
                  <a:pt x="28763" y="163"/>
                  <a:pt x="28895" y="336"/>
                  <a:pt x="28895" y="534"/>
                </a:cubicBezTo>
                <a:lnTo>
                  <a:pt x="28886" y="8754"/>
                </a:lnTo>
                <a:cubicBezTo>
                  <a:pt x="28886" y="8884"/>
                  <a:pt x="28834" y="9009"/>
                  <a:pt x="28742" y="9102"/>
                </a:cubicBezTo>
                <a:cubicBezTo>
                  <a:pt x="28649" y="9194"/>
                  <a:pt x="28524" y="9245"/>
                  <a:pt x="28394" y="9245"/>
                </a:cubicBezTo>
                <a:lnTo>
                  <a:pt x="28082" y="9245"/>
                </a:lnTo>
                <a:cubicBezTo>
                  <a:pt x="27839" y="9245"/>
                  <a:pt x="27641" y="9051"/>
                  <a:pt x="27641" y="8813"/>
                </a:cubicBezTo>
                <a:lnTo>
                  <a:pt x="27647" y="3323"/>
                </a:lnTo>
                <a:cubicBezTo>
                  <a:pt x="27647" y="3045"/>
                  <a:pt x="27428" y="2821"/>
                  <a:pt x="27156" y="2820"/>
                </a:cubicBezTo>
                <a:lnTo>
                  <a:pt x="25771" y="2819"/>
                </a:lnTo>
                <a:close/>
                <a:moveTo>
                  <a:pt x="20642" y="0"/>
                </a:moveTo>
                <a:cubicBezTo>
                  <a:pt x="22359" y="27"/>
                  <a:pt x="23718" y="2167"/>
                  <a:pt x="23677" y="4779"/>
                </a:cubicBezTo>
                <a:cubicBezTo>
                  <a:pt x="23658" y="6033"/>
                  <a:pt x="23311" y="7231"/>
                  <a:pt x="22714" y="8108"/>
                </a:cubicBezTo>
                <a:cubicBezTo>
                  <a:pt x="22117" y="8986"/>
                  <a:pt x="21318" y="9472"/>
                  <a:pt x="20493" y="9459"/>
                </a:cubicBezTo>
                <a:cubicBezTo>
                  <a:pt x="19669" y="9446"/>
                  <a:pt x="18886" y="8935"/>
                  <a:pt x="18316" y="8039"/>
                </a:cubicBezTo>
                <a:cubicBezTo>
                  <a:pt x="17747" y="7143"/>
                  <a:pt x="17438" y="5935"/>
                  <a:pt x="17458" y="4681"/>
                </a:cubicBezTo>
                <a:cubicBezTo>
                  <a:pt x="17478" y="3426"/>
                  <a:pt x="17824" y="2229"/>
                  <a:pt x="18421" y="1351"/>
                </a:cubicBezTo>
                <a:cubicBezTo>
                  <a:pt x="19019" y="473"/>
                  <a:pt x="19817" y="-13"/>
                  <a:pt x="20642" y="0"/>
                </a:cubicBezTo>
                <a:close/>
                <a:moveTo>
                  <a:pt x="20604" y="1130"/>
                </a:moveTo>
                <a:cubicBezTo>
                  <a:pt x="21676" y="1147"/>
                  <a:pt x="22519" y="2777"/>
                  <a:pt x="22487" y="4770"/>
                </a:cubicBezTo>
                <a:cubicBezTo>
                  <a:pt x="22472" y="5727"/>
                  <a:pt x="22254" y="6642"/>
                  <a:pt x="21879" y="7314"/>
                </a:cubicBezTo>
                <a:cubicBezTo>
                  <a:pt x="21505" y="7985"/>
                  <a:pt x="21005" y="8357"/>
                  <a:pt x="20491" y="8349"/>
                </a:cubicBezTo>
                <a:cubicBezTo>
                  <a:pt x="19977" y="8341"/>
                  <a:pt x="19489" y="7953"/>
                  <a:pt x="19136" y="7270"/>
                </a:cubicBezTo>
                <a:cubicBezTo>
                  <a:pt x="18783" y="6588"/>
                  <a:pt x="18593" y="5666"/>
                  <a:pt x="18608" y="4709"/>
                </a:cubicBezTo>
                <a:cubicBezTo>
                  <a:pt x="18639" y="2716"/>
                  <a:pt x="19533" y="1113"/>
                  <a:pt x="20604" y="1130"/>
                </a:cubicBezTo>
                <a:close/>
                <a:moveTo>
                  <a:pt x="7078" y="8260"/>
                </a:moveTo>
                <a:cubicBezTo>
                  <a:pt x="7095" y="7951"/>
                  <a:pt x="7349" y="7710"/>
                  <a:pt x="7658" y="7710"/>
                </a:cubicBezTo>
                <a:lnTo>
                  <a:pt x="7948" y="7710"/>
                </a:lnTo>
                <a:cubicBezTo>
                  <a:pt x="8183" y="7710"/>
                  <a:pt x="8377" y="7890"/>
                  <a:pt x="8388" y="8120"/>
                </a:cubicBezTo>
                <a:quadBezTo>
                  <a:pt x="8478" y="9530"/>
                  <a:pt x="7868" y="10920"/>
                </a:quadBezTo>
                <a:cubicBezTo>
                  <a:pt x="7834" y="10999"/>
                  <a:pt x="7769" y="11061"/>
                  <a:pt x="7687" y="11089"/>
                </a:cubicBezTo>
                <a:cubicBezTo>
                  <a:pt x="7605" y="11118"/>
                  <a:pt x="7515" y="11111"/>
                  <a:pt x="7438" y="11070"/>
                </a:cubicBezTo>
                <a:lnTo>
                  <a:pt x="7198" y="10940"/>
                </a:lnTo>
                <a:cubicBezTo>
                  <a:pt x="7142" y="10906"/>
                  <a:pt x="7124" y="10831"/>
                  <a:pt x="7158" y="10770"/>
                </a:cubicBezTo>
                <a:lnTo>
                  <a:pt x="7588" y="9980"/>
                </a:lnTo>
                <a:cubicBezTo>
                  <a:pt x="7716" y="9747"/>
                  <a:pt x="7662" y="9454"/>
                  <a:pt x="7458" y="9280"/>
                </a:cubicBezTo>
                <a:quadBezTo>
                  <a:pt x="7048" y="8930"/>
                  <a:pt x="7078" y="8260"/>
                </a:quad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86" name="bf-72"/>
          <p:cNvSpPr/>
          <p:nvPr/>
        </p:nvSpPr>
        <p:spPr>
          <a:xfrm>
            <a:off x="5845740" y="6112672"/>
            <a:ext cx="299605" cy="105144"/>
          </a:xfrm>
          <a:custGeom>
            <a:avLst/>
            <a:gdLst/>
            <a:ahLst/>
            <a:cxnLst/>
            <a:rect l="0" t="0" r="r" b="b"/>
            <a:pathLst>
              <a:path w="31455" h="11039" stroke="1" extrusionOk="0">
                <a:moveTo>
                  <a:pt x="2553" y="4946"/>
                </a:moveTo>
                <a:cubicBezTo>
                  <a:pt x="2427" y="4901"/>
                  <a:pt x="2337" y="4789"/>
                  <a:pt x="2321" y="4656"/>
                </a:cubicBezTo>
                <a:cubicBezTo>
                  <a:pt x="2304" y="4523"/>
                  <a:pt x="2364" y="4391"/>
                  <a:pt x="2476" y="4315"/>
                </a:cubicBezTo>
                <a:quadBezTo>
                  <a:pt x="3058" y="3917"/>
                  <a:pt x="3549" y="3859"/>
                </a:quadBezTo>
                <a:cubicBezTo>
                  <a:pt x="4007" y="3810"/>
                  <a:pt x="4383" y="3490"/>
                  <a:pt x="4516" y="3037"/>
                </a:cubicBezTo>
                <a:cubicBezTo>
                  <a:pt x="4648" y="2584"/>
                  <a:pt x="4514" y="2079"/>
                  <a:pt x="4170" y="1739"/>
                </a:cubicBezTo>
                <a:quadBezTo>
                  <a:pt x="3462" y="1035"/>
                  <a:pt x="2520" y="1181"/>
                </a:quadBezTo>
                <a:cubicBezTo>
                  <a:pt x="2198" y="1230"/>
                  <a:pt x="1916" y="1428"/>
                  <a:pt x="1756" y="1718"/>
                </a:cubicBezTo>
                <a:lnTo>
                  <a:pt x="1130" y="2837"/>
                </a:lnTo>
                <a:cubicBezTo>
                  <a:pt x="1008" y="3059"/>
                  <a:pt x="747" y="3166"/>
                  <a:pt x="503" y="3093"/>
                </a:cubicBezTo>
                <a:cubicBezTo>
                  <a:pt x="260" y="3019"/>
                  <a:pt x="100" y="2785"/>
                  <a:pt x="120" y="2532"/>
                </a:cubicBezTo>
                <a:cubicBezTo>
                  <a:pt x="470" y="-1683"/>
                  <a:pt x="7842" y="214"/>
                  <a:pt x="5291" y="4047"/>
                </a:cubicBezTo>
                <a:cubicBezTo>
                  <a:pt x="5124" y="4296"/>
                  <a:pt x="5142" y="4626"/>
                  <a:pt x="5337" y="4859"/>
                </a:cubicBezTo>
                <a:quadBezTo>
                  <a:pt x="7209" y="7100"/>
                  <a:pt x="4597" y="9111"/>
                </a:quadBezTo>
                <a:quadBezTo>
                  <a:pt x="4024" y="9549"/>
                  <a:pt x="1792" y="9228"/>
                </a:quadBezTo>
                <a:cubicBezTo>
                  <a:pt x="581" y="9053"/>
                  <a:pt x="57" y="7738"/>
                  <a:pt x="1" y="6787"/>
                </a:cubicBezTo>
                <a:cubicBezTo>
                  <a:pt x="-13" y="6561"/>
                  <a:pt x="138" y="6356"/>
                  <a:pt x="359" y="6303"/>
                </a:cubicBezTo>
                <a:cubicBezTo>
                  <a:pt x="579" y="6250"/>
                  <a:pt x="804" y="6363"/>
                  <a:pt x="893" y="6571"/>
                </a:cubicBezTo>
                <a:quadBezTo>
                  <a:pt x="2003" y="9159"/>
                  <a:pt x="4171" y="7928"/>
                </a:quadBezTo>
                <a:cubicBezTo>
                  <a:pt x="4683" y="7639"/>
                  <a:pt x="4948" y="7064"/>
                  <a:pt x="4843" y="6475"/>
                </a:cubicBezTo>
                <a:cubicBezTo>
                  <a:pt x="4738" y="5887"/>
                  <a:pt x="4283" y="5402"/>
                  <a:pt x="3693" y="5252"/>
                </a:cubicBezTo>
                <a:quadBezTo>
                  <a:pt x="2763" y="5017"/>
                  <a:pt x="2553" y="4946"/>
                </a:quadBezTo>
                <a:close/>
                <a:moveTo>
                  <a:pt x="12810" y="8141"/>
                </a:moveTo>
                <a:lnTo>
                  <a:pt x="16561" y="8145"/>
                </a:lnTo>
                <a:cubicBezTo>
                  <a:pt x="16697" y="8145"/>
                  <a:pt x="16816" y="8236"/>
                  <a:pt x="16851" y="8365"/>
                </a:cubicBezTo>
                <a:lnTo>
                  <a:pt x="16931" y="8666"/>
                </a:lnTo>
                <a:cubicBezTo>
                  <a:pt x="16964" y="8782"/>
                  <a:pt x="16940" y="8907"/>
                  <a:pt x="16867" y="9003"/>
                </a:cubicBezTo>
                <a:cubicBezTo>
                  <a:pt x="16794" y="9099"/>
                  <a:pt x="16681" y="9156"/>
                  <a:pt x="16560" y="9155"/>
                </a:cubicBezTo>
                <a:lnTo>
                  <a:pt x="11218" y="9149"/>
                </a:lnTo>
                <a:cubicBezTo>
                  <a:pt x="11065" y="9149"/>
                  <a:pt x="10921" y="9074"/>
                  <a:pt x="10834" y="8948"/>
                </a:cubicBezTo>
                <a:cubicBezTo>
                  <a:pt x="10746" y="8823"/>
                  <a:pt x="10726" y="8662"/>
                  <a:pt x="10778" y="8518"/>
                </a:cubicBezTo>
                <a:lnTo>
                  <a:pt x="11320" y="7018"/>
                </a:lnTo>
                <a:cubicBezTo>
                  <a:pt x="11425" y="6719"/>
                  <a:pt x="11617" y="6461"/>
                  <a:pt x="11871" y="6279"/>
                </a:cubicBezTo>
                <a:quadBezTo>
                  <a:pt x="11982" y="6189"/>
                  <a:pt x="14805" y="4391"/>
                </a:quadBezTo>
                <a:cubicBezTo>
                  <a:pt x="15264" y="4100"/>
                  <a:pt x="15570" y="3618"/>
                  <a:pt x="15631" y="3090"/>
                </a:cubicBezTo>
                <a:cubicBezTo>
                  <a:pt x="15693" y="2562"/>
                  <a:pt x="15503" y="2048"/>
                  <a:pt x="15118" y="1701"/>
                </a:cubicBezTo>
                <a:quadBezTo>
                  <a:pt x="13959" y="649"/>
                  <a:pt x="13048" y="1408"/>
                </a:quadBezTo>
                <a:quadBezTo>
                  <a:pt x="12407" y="1948"/>
                  <a:pt x="11915" y="3148"/>
                </a:quadBezTo>
                <a:cubicBezTo>
                  <a:pt x="11829" y="3356"/>
                  <a:pt x="11603" y="3469"/>
                  <a:pt x="11385" y="3413"/>
                </a:cubicBezTo>
                <a:cubicBezTo>
                  <a:pt x="11167" y="3358"/>
                  <a:pt x="11022" y="3151"/>
                  <a:pt x="11045" y="2927"/>
                </a:cubicBezTo>
                <a:cubicBezTo>
                  <a:pt x="11520" y="-1615"/>
                  <a:pt x="18382" y="-426"/>
                  <a:pt x="16465" y="4313"/>
                </a:cubicBezTo>
                <a:cubicBezTo>
                  <a:pt x="16381" y="4528"/>
                  <a:pt x="16230" y="4710"/>
                  <a:pt x="16035" y="4833"/>
                </a:cubicBezTo>
                <a:lnTo>
                  <a:pt x="12511" y="7130"/>
                </a:lnTo>
                <a:cubicBezTo>
                  <a:pt x="12307" y="7263"/>
                  <a:pt x="12214" y="7513"/>
                  <a:pt x="12283" y="7747"/>
                </a:cubicBezTo>
                <a:cubicBezTo>
                  <a:pt x="12352" y="7980"/>
                  <a:pt x="12566" y="8140"/>
                  <a:pt x="12810" y="8141"/>
                </a:cubicBezTo>
                <a:close/>
                <a:moveTo>
                  <a:pt x="23816" y="6078"/>
                </a:moveTo>
                <a:cubicBezTo>
                  <a:pt x="23981" y="6129"/>
                  <a:pt x="24111" y="6260"/>
                  <a:pt x="24160" y="6426"/>
                </a:cubicBezTo>
                <a:cubicBezTo>
                  <a:pt x="24209" y="6592"/>
                  <a:pt x="24171" y="6771"/>
                  <a:pt x="24059" y="6904"/>
                </a:cubicBezTo>
                <a:quadBezTo>
                  <a:pt x="23999" y="6974"/>
                  <a:pt x="23486" y="7056"/>
                </a:quadBezTo>
                <a:quadBezTo>
                  <a:pt x="23123" y="7107"/>
                  <a:pt x="23003" y="7450"/>
                </a:quadBezTo>
                <a:quadBezTo>
                  <a:pt x="22863" y="7853"/>
                  <a:pt x="22985" y="8678"/>
                </a:quadBezTo>
                <a:cubicBezTo>
                  <a:pt x="23015" y="8881"/>
                  <a:pt x="22891" y="9074"/>
                  <a:pt x="22694" y="9132"/>
                </a:cubicBezTo>
                <a:quadBezTo>
                  <a:pt x="22322" y="9244"/>
                  <a:pt x="22039" y="9073"/>
                </a:quadBezTo>
                <a:cubicBezTo>
                  <a:pt x="21927" y="9005"/>
                  <a:pt x="21858" y="8883"/>
                  <a:pt x="21857" y="8751"/>
                </a:cubicBezTo>
                <a:lnTo>
                  <a:pt x="21855" y="7523"/>
                </a:lnTo>
                <a:cubicBezTo>
                  <a:pt x="21855" y="7378"/>
                  <a:pt x="21798" y="7240"/>
                  <a:pt x="21698" y="7138"/>
                </a:cubicBezTo>
                <a:cubicBezTo>
                  <a:pt x="21597" y="7036"/>
                  <a:pt x="21461" y="6979"/>
                  <a:pt x="21320" y="6980"/>
                </a:cubicBezTo>
                <a:lnTo>
                  <a:pt x="18540" y="6986"/>
                </a:lnTo>
                <a:cubicBezTo>
                  <a:pt x="18265" y="6986"/>
                  <a:pt x="18012" y="6834"/>
                  <a:pt x="17884" y="6590"/>
                </a:cubicBezTo>
                <a:cubicBezTo>
                  <a:pt x="17757" y="6347"/>
                  <a:pt x="17776" y="6053"/>
                  <a:pt x="17933" y="5829"/>
                </a:cubicBezTo>
                <a:lnTo>
                  <a:pt x="21769" y="331"/>
                </a:lnTo>
                <a:cubicBezTo>
                  <a:pt x="21938" y="89"/>
                  <a:pt x="22244" y="-16"/>
                  <a:pt x="22525" y="71"/>
                </a:cubicBezTo>
                <a:cubicBezTo>
                  <a:pt x="22807" y="158"/>
                  <a:pt x="22998" y="417"/>
                  <a:pt x="22999" y="711"/>
                </a:cubicBezTo>
                <a:lnTo>
                  <a:pt x="23009" y="5375"/>
                </a:lnTo>
                <a:cubicBezTo>
                  <a:pt x="23009" y="5690"/>
                  <a:pt x="23230" y="5960"/>
                  <a:pt x="23534" y="6018"/>
                </a:cubicBezTo>
                <a:quadBezTo>
                  <a:pt x="23806" y="6068"/>
                  <a:pt x="23816" y="6078"/>
                </a:quadBezTo>
                <a:close/>
                <a:moveTo>
                  <a:pt x="28419" y="0"/>
                </a:moveTo>
                <a:cubicBezTo>
                  <a:pt x="30136" y="27"/>
                  <a:pt x="31495" y="2175"/>
                  <a:pt x="31454" y="4798"/>
                </a:cubicBezTo>
                <a:cubicBezTo>
                  <a:pt x="31434" y="6058"/>
                  <a:pt x="31087" y="7261"/>
                  <a:pt x="30490" y="8143"/>
                </a:cubicBezTo>
                <a:cubicBezTo>
                  <a:pt x="29893" y="9024"/>
                  <a:pt x="29094" y="9512"/>
                  <a:pt x="28269" y="9499"/>
                </a:cubicBezTo>
                <a:cubicBezTo>
                  <a:pt x="26552" y="9472"/>
                  <a:pt x="25193" y="7324"/>
                  <a:pt x="25234" y="4701"/>
                </a:cubicBezTo>
                <a:cubicBezTo>
                  <a:pt x="25276" y="2078"/>
                  <a:pt x="26701" y="-27"/>
                  <a:pt x="28419" y="0"/>
                </a:cubicBezTo>
                <a:close/>
                <a:moveTo>
                  <a:pt x="28365" y="1130"/>
                </a:moveTo>
                <a:cubicBezTo>
                  <a:pt x="29425" y="1145"/>
                  <a:pt x="30262" y="2782"/>
                  <a:pt x="30234" y="4786"/>
                </a:cubicBezTo>
                <a:cubicBezTo>
                  <a:pt x="30220" y="5749"/>
                  <a:pt x="30005" y="6669"/>
                  <a:pt x="29636" y="7345"/>
                </a:cubicBezTo>
                <a:cubicBezTo>
                  <a:pt x="29266" y="8021"/>
                  <a:pt x="28773" y="8396"/>
                  <a:pt x="28263" y="8389"/>
                </a:cubicBezTo>
                <a:cubicBezTo>
                  <a:pt x="27203" y="8374"/>
                  <a:pt x="26366" y="6737"/>
                  <a:pt x="26394" y="4733"/>
                </a:cubicBezTo>
                <a:cubicBezTo>
                  <a:pt x="26408" y="3770"/>
                  <a:pt x="26623" y="2850"/>
                  <a:pt x="26992" y="2174"/>
                </a:cubicBezTo>
                <a:cubicBezTo>
                  <a:pt x="27362" y="1498"/>
                  <a:pt x="27856" y="1123"/>
                  <a:pt x="28365" y="1130"/>
                </a:cubicBezTo>
                <a:close/>
                <a:moveTo>
                  <a:pt x="19649" y="6113"/>
                </a:moveTo>
                <a:cubicBezTo>
                  <a:pt x="19516" y="6113"/>
                  <a:pt x="19394" y="6039"/>
                  <a:pt x="19333" y="5921"/>
                </a:cubicBezTo>
                <a:cubicBezTo>
                  <a:pt x="19271" y="5803"/>
                  <a:pt x="19281" y="5660"/>
                  <a:pt x="19358" y="5552"/>
                </a:cubicBezTo>
                <a:lnTo>
                  <a:pt x="21468" y="2515"/>
                </a:lnTo>
                <a:cubicBezTo>
                  <a:pt x="21528" y="2431"/>
                  <a:pt x="21635" y="2396"/>
                  <a:pt x="21733" y="2427"/>
                </a:cubicBezTo>
                <a:cubicBezTo>
                  <a:pt x="21832" y="2459"/>
                  <a:pt x="21898" y="2551"/>
                  <a:pt x="21898" y="2655"/>
                </a:cubicBezTo>
                <a:lnTo>
                  <a:pt x="21902" y="5459"/>
                </a:lnTo>
                <a:cubicBezTo>
                  <a:pt x="21902" y="5818"/>
                  <a:pt x="21611" y="6110"/>
                  <a:pt x="21252" y="6111"/>
                </a:cubicBezTo>
                <a:lnTo>
                  <a:pt x="19649" y="6113"/>
                </a:lnTo>
                <a:close/>
                <a:moveTo>
                  <a:pt x="8184" y="10950"/>
                </a:moveTo>
                <a:cubicBezTo>
                  <a:pt x="8135" y="11008"/>
                  <a:pt x="8063" y="11041"/>
                  <a:pt x="7987" y="11039"/>
                </a:cubicBezTo>
                <a:cubicBezTo>
                  <a:pt x="7911" y="11037"/>
                  <a:pt x="7840" y="11000"/>
                  <a:pt x="7794" y="10940"/>
                </a:cubicBezTo>
                <a:lnTo>
                  <a:pt x="7634" y="10720"/>
                </a:lnTo>
                <a:cubicBezTo>
                  <a:pt x="7605" y="10682"/>
                  <a:pt x="7592" y="10635"/>
                  <a:pt x="7597" y="10588"/>
                </a:cubicBezTo>
                <a:cubicBezTo>
                  <a:pt x="7603" y="10542"/>
                  <a:pt x="7627" y="10499"/>
                  <a:pt x="7664" y="10470"/>
                </a:cubicBezTo>
                <a:quadBezTo>
                  <a:pt x="8714" y="9660"/>
                  <a:pt x="7684" y="8820"/>
                </a:quadBezTo>
                <a:cubicBezTo>
                  <a:pt x="7556" y="8716"/>
                  <a:pt x="7484" y="8559"/>
                  <a:pt x="7488" y="8393"/>
                </a:cubicBezTo>
                <a:cubicBezTo>
                  <a:pt x="7492" y="8227"/>
                  <a:pt x="7571" y="8071"/>
                  <a:pt x="7704" y="7970"/>
                </a:cubicBezTo>
                <a:quadBezTo>
                  <a:pt x="7984" y="7760"/>
                  <a:pt x="8444" y="7740"/>
                </a:quadBezTo>
                <a:cubicBezTo>
                  <a:pt x="8646" y="7734"/>
                  <a:pt x="8824" y="7877"/>
                  <a:pt x="8864" y="8080"/>
                </a:cubicBezTo>
                <a:quadBezTo>
                  <a:pt x="9174" y="9790"/>
                  <a:pt x="8184" y="10950"/>
                </a:quad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87" name="bf-69"/>
          <p:cNvSpPr/>
          <p:nvPr/>
        </p:nvSpPr>
        <p:spPr>
          <a:xfrm>
            <a:off x="10046080" y="6113140"/>
            <a:ext cx="313977" cy="88076"/>
          </a:xfrm>
          <a:custGeom>
            <a:avLst/>
            <a:gdLst/>
            <a:ahLst/>
            <a:cxnLst/>
            <a:rect l="0" t="0" r="r" b="b"/>
            <a:pathLst>
              <a:path w="32963" h="9247" stroke="1" extrusionOk="0">
                <a:moveTo>
                  <a:pt x="5298" y="2771"/>
                </a:moveTo>
                <a:cubicBezTo>
                  <a:pt x="5154" y="2771"/>
                  <a:pt x="5037" y="2659"/>
                  <a:pt x="5037" y="2520"/>
                </a:cubicBezTo>
                <a:lnTo>
                  <a:pt x="5037" y="2228"/>
                </a:lnTo>
                <a:cubicBezTo>
                  <a:pt x="5037" y="2053"/>
                  <a:pt x="5163" y="1901"/>
                  <a:pt x="5339" y="1866"/>
                </a:cubicBezTo>
                <a:quadBezTo>
                  <a:pt x="6847" y="1555"/>
                  <a:pt x="7612" y="258"/>
                </a:quadBezTo>
                <a:cubicBezTo>
                  <a:pt x="7712" y="88"/>
                  <a:pt x="7913" y="5"/>
                  <a:pt x="8104" y="57"/>
                </a:cubicBezTo>
                <a:cubicBezTo>
                  <a:pt x="8295" y="109"/>
                  <a:pt x="8427" y="282"/>
                  <a:pt x="8427" y="480"/>
                </a:cubicBezTo>
                <a:lnTo>
                  <a:pt x="8423" y="8716"/>
                </a:lnTo>
                <a:cubicBezTo>
                  <a:pt x="8423" y="8989"/>
                  <a:pt x="8202" y="9209"/>
                  <a:pt x="7930" y="9209"/>
                </a:cubicBezTo>
                <a:lnTo>
                  <a:pt x="7618" y="9209"/>
                </a:lnTo>
                <a:cubicBezTo>
                  <a:pt x="7374" y="9209"/>
                  <a:pt x="7176" y="9015"/>
                  <a:pt x="7176" y="8776"/>
                </a:cubicBezTo>
                <a:lnTo>
                  <a:pt x="7179" y="3275"/>
                </a:lnTo>
                <a:cubicBezTo>
                  <a:pt x="7179" y="2997"/>
                  <a:pt x="6958" y="2772"/>
                  <a:pt x="6686" y="2772"/>
                </a:cubicBezTo>
                <a:lnTo>
                  <a:pt x="5298" y="2771"/>
                </a:lnTo>
                <a:close/>
                <a:moveTo>
                  <a:pt x="17403" y="8095"/>
                </a:moveTo>
                <a:lnTo>
                  <a:pt x="21158" y="8038"/>
                </a:lnTo>
                <a:cubicBezTo>
                  <a:pt x="21294" y="8036"/>
                  <a:pt x="21414" y="8124"/>
                  <a:pt x="21452" y="8254"/>
                </a:cubicBezTo>
                <a:lnTo>
                  <a:pt x="21536" y="8553"/>
                </a:lnTo>
                <a:cubicBezTo>
                  <a:pt x="21571" y="8668"/>
                  <a:pt x="21550" y="8794"/>
                  <a:pt x="21479" y="8891"/>
                </a:cubicBezTo>
                <a:cubicBezTo>
                  <a:pt x="21407" y="8989"/>
                  <a:pt x="21294" y="9047"/>
                  <a:pt x="21173" y="9049"/>
                </a:cubicBezTo>
                <a:lnTo>
                  <a:pt x="15826" y="9130"/>
                </a:lnTo>
                <a:cubicBezTo>
                  <a:pt x="15673" y="9132"/>
                  <a:pt x="15528" y="9059"/>
                  <a:pt x="15439" y="8935"/>
                </a:cubicBezTo>
                <a:cubicBezTo>
                  <a:pt x="15349" y="8811"/>
                  <a:pt x="15326" y="8651"/>
                  <a:pt x="15376" y="8506"/>
                </a:cubicBezTo>
                <a:lnTo>
                  <a:pt x="15894" y="6996"/>
                </a:lnTo>
                <a:cubicBezTo>
                  <a:pt x="15994" y="6694"/>
                  <a:pt x="16182" y="6433"/>
                  <a:pt x="16434" y="6246"/>
                </a:cubicBezTo>
                <a:quadBezTo>
                  <a:pt x="16543" y="6155"/>
                  <a:pt x="19339" y="4309"/>
                </a:quadBezTo>
                <a:cubicBezTo>
                  <a:pt x="19794" y="4010"/>
                  <a:pt x="20092" y="3523"/>
                  <a:pt x="20145" y="2994"/>
                </a:cubicBezTo>
                <a:cubicBezTo>
                  <a:pt x="20198" y="2464"/>
                  <a:pt x="19999" y="1953"/>
                  <a:pt x="19609" y="1611"/>
                </a:cubicBezTo>
                <a:quadBezTo>
                  <a:pt x="18431" y="577"/>
                  <a:pt x="17532" y="1352"/>
                </a:quadBezTo>
                <a:quadBezTo>
                  <a:pt x="16899" y="1903"/>
                  <a:pt x="16426" y="3112"/>
                </a:quadBezTo>
                <a:cubicBezTo>
                  <a:pt x="16343" y="3321"/>
                  <a:pt x="16119" y="3438"/>
                  <a:pt x="15900" y="3386"/>
                </a:cubicBezTo>
                <a:cubicBezTo>
                  <a:pt x="15681" y="3334"/>
                  <a:pt x="15533" y="3129"/>
                  <a:pt x="15552" y="2904"/>
                </a:cubicBezTo>
                <a:cubicBezTo>
                  <a:pt x="15954" y="-1649"/>
                  <a:pt x="22841" y="-571"/>
                  <a:pt x="21000" y="4204"/>
                </a:cubicBezTo>
                <a:cubicBezTo>
                  <a:pt x="20919" y="4420"/>
                  <a:pt x="20771" y="4605"/>
                  <a:pt x="20577" y="4731"/>
                </a:cubicBezTo>
                <a:lnTo>
                  <a:pt x="17087" y="7088"/>
                </a:lnTo>
                <a:cubicBezTo>
                  <a:pt x="16885" y="7224"/>
                  <a:pt x="16797" y="7476"/>
                  <a:pt x="16870" y="7709"/>
                </a:cubicBezTo>
                <a:cubicBezTo>
                  <a:pt x="16942" y="7941"/>
                  <a:pt x="17159" y="8098"/>
                  <a:pt x="17403" y="8095"/>
                </a:cubicBezTo>
                <a:close/>
                <a:moveTo>
                  <a:pt x="25823" y="9075"/>
                </a:moveTo>
                <a:cubicBezTo>
                  <a:pt x="25781" y="9152"/>
                  <a:pt x="25710" y="9209"/>
                  <a:pt x="25626" y="9233"/>
                </a:cubicBezTo>
                <a:cubicBezTo>
                  <a:pt x="25542" y="9258"/>
                  <a:pt x="25452" y="9248"/>
                  <a:pt x="25375" y="9207"/>
                </a:cubicBezTo>
                <a:lnTo>
                  <a:pt x="25340" y="9187"/>
                </a:lnTo>
                <a:cubicBezTo>
                  <a:pt x="25180" y="9100"/>
                  <a:pt x="25121" y="8900"/>
                  <a:pt x="25208" y="8740"/>
                </a:cubicBezTo>
                <a:lnTo>
                  <a:pt x="29784" y="346"/>
                </a:lnTo>
                <a:cubicBezTo>
                  <a:pt x="29826" y="269"/>
                  <a:pt x="29897" y="212"/>
                  <a:pt x="29981" y="188"/>
                </a:cubicBezTo>
                <a:cubicBezTo>
                  <a:pt x="30065" y="163"/>
                  <a:pt x="30155" y="172"/>
                  <a:pt x="30232" y="214"/>
                </a:cubicBezTo>
                <a:lnTo>
                  <a:pt x="30267" y="234"/>
                </a:lnTo>
                <a:cubicBezTo>
                  <a:pt x="30344" y="275"/>
                  <a:pt x="30401" y="346"/>
                  <a:pt x="30426" y="430"/>
                </a:cubicBezTo>
                <a:cubicBezTo>
                  <a:pt x="30450" y="514"/>
                  <a:pt x="30441" y="604"/>
                  <a:pt x="30399" y="681"/>
                </a:cubicBezTo>
                <a:lnTo>
                  <a:pt x="25823" y="9075"/>
                </a:lnTo>
                <a:close/>
                <a:moveTo>
                  <a:pt x="26773" y="2580"/>
                </a:moveTo>
                <a:cubicBezTo>
                  <a:pt x="26773" y="3751"/>
                  <a:pt x="25824" y="4700"/>
                  <a:pt x="24653" y="4700"/>
                </a:cubicBezTo>
                <a:cubicBezTo>
                  <a:pt x="23483" y="4700"/>
                  <a:pt x="22533" y="3751"/>
                  <a:pt x="22533" y="2580"/>
                </a:cubicBezTo>
                <a:cubicBezTo>
                  <a:pt x="22533" y="1410"/>
                  <a:pt x="23483" y="460"/>
                  <a:pt x="24653" y="460"/>
                </a:cubicBezTo>
                <a:cubicBezTo>
                  <a:pt x="25824" y="460"/>
                  <a:pt x="26773" y="1410"/>
                  <a:pt x="26773" y="2580"/>
                </a:cubicBezTo>
                <a:close/>
                <a:moveTo>
                  <a:pt x="25863" y="2630"/>
                </a:moveTo>
                <a:cubicBezTo>
                  <a:pt x="25863" y="3310"/>
                  <a:pt x="25313" y="3860"/>
                  <a:pt x="24633" y="3860"/>
                </a:cubicBezTo>
                <a:cubicBezTo>
                  <a:pt x="23954" y="3860"/>
                  <a:pt x="23403" y="3310"/>
                  <a:pt x="23403" y="2630"/>
                </a:cubicBezTo>
                <a:cubicBezTo>
                  <a:pt x="23403" y="1951"/>
                  <a:pt x="23954" y="1401"/>
                  <a:pt x="24633" y="1400"/>
                </a:cubicBezTo>
                <a:cubicBezTo>
                  <a:pt x="25313" y="1401"/>
                  <a:pt x="25863" y="1951"/>
                  <a:pt x="25863" y="2630"/>
                </a:cubicBezTo>
                <a:close/>
                <a:moveTo>
                  <a:pt x="1698" y="4981"/>
                </a:moveTo>
                <a:quadBezTo>
                  <a:pt x="2797" y="4986"/>
                  <a:pt x="2878" y="4994"/>
                </a:quadBezTo>
                <a:cubicBezTo>
                  <a:pt x="3165" y="5022"/>
                  <a:pt x="3385" y="5260"/>
                  <a:pt x="3392" y="5548"/>
                </a:cubicBezTo>
                <a:cubicBezTo>
                  <a:pt x="3398" y="5836"/>
                  <a:pt x="3188" y="6083"/>
                  <a:pt x="2902" y="6124"/>
                </a:cubicBezTo>
                <a:quadBezTo>
                  <a:pt x="2851" y="6131"/>
                  <a:pt x="1693" y="6126"/>
                </a:quadBezTo>
                <a:quadBezTo>
                  <a:pt x="536" y="6120"/>
                  <a:pt x="484" y="6113"/>
                </a:quadBezTo>
                <a:cubicBezTo>
                  <a:pt x="199" y="6070"/>
                  <a:pt x="-9" y="5821"/>
                  <a:pt x="0" y="5533"/>
                </a:cubicBezTo>
                <a:cubicBezTo>
                  <a:pt x="9" y="5245"/>
                  <a:pt x="232" y="5009"/>
                  <a:pt x="519" y="4983"/>
                </a:cubicBezTo>
                <a:quadBezTo>
                  <a:pt x="600" y="4976"/>
                  <a:pt x="1698" y="4981"/>
                </a:quadBezTo>
                <a:close/>
                <a:moveTo>
                  <a:pt x="32963" y="6960"/>
                </a:moveTo>
                <a:cubicBezTo>
                  <a:pt x="32963" y="7510"/>
                  <a:pt x="32745" y="8036"/>
                  <a:pt x="32357" y="8424"/>
                </a:cubicBezTo>
                <a:cubicBezTo>
                  <a:pt x="31969" y="8812"/>
                  <a:pt x="31442" y="9031"/>
                  <a:pt x="30893" y="9031"/>
                </a:cubicBezTo>
                <a:cubicBezTo>
                  <a:pt x="29750" y="9030"/>
                  <a:pt x="28823" y="8104"/>
                  <a:pt x="28823" y="6960"/>
                </a:cubicBezTo>
                <a:cubicBezTo>
                  <a:pt x="28823" y="5817"/>
                  <a:pt x="29750" y="4891"/>
                  <a:pt x="30893" y="4890"/>
                </a:cubicBezTo>
                <a:cubicBezTo>
                  <a:pt x="31442" y="4890"/>
                  <a:pt x="31969" y="5109"/>
                  <a:pt x="32357" y="5497"/>
                </a:cubicBezTo>
                <a:cubicBezTo>
                  <a:pt x="32745" y="5885"/>
                  <a:pt x="32963" y="6411"/>
                  <a:pt x="32963" y="6960"/>
                </a:cubicBezTo>
                <a:close/>
                <a:moveTo>
                  <a:pt x="32093" y="6950"/>
                </a:moveTo>
                <a:cubicBezTo>
                  <a:pt x="32093" y="7269"/>
                  <a:pt x="31967" y="7574"/>
                  <a:pt x="31742" y="7799"/>
                </a:cubicBezTo>
                <a:cubicBezTo>
                  <a:pt x="31517" y="8024"/>
                  <a:pt x="31212" y="8151"/>
                  <a:pt x="30893" y="8150"/>
                </a:cubicBezTo>
                <a:cubicBezTo>
                  <a:pt x="30231" y="8150"/>
                  <a:pt x="29693" y="7613"/>
                  <a:pt x="29693" y="6950"/>
                </a:cubicBezTo>
                <a:cubicBezTo>
                  <a:pt x="29693" y="6288"/>
                  <a:pt x="30231" y="5751"/>
                  <a:pt x="30893" y="5750"/>
                </a:cubicBezTo>
                <a:cubicBezTo>
                  <a:pt x="31212" y="5750"/>
                  <a:pt x="31517" y="5877"/>
                  <a:pt x="31742" y="6102"/>
                </a:cubicBezTo>
                <a:cubicBezTo>
                  <a:pt x="31967" y="6327"/>
                  <a:pt x="32093" y="6632"/>
                  <a:pt x="32093" y="6950"/>
                </a:cubicBezTo>
                <a:close/>
                <a:moveTo>
                  <a:pt x="13473" y="8620"/>
                </a:moveTo>
                <a:cubicBezTo>
                  <a:pt x="13366" y="8901"/>
                  <a:pt x="13097" y="9085"/>
                  <a:pt x="12795" y="9085"/>
                </a:cubicBezTo>
                <a:cubicBezTo>
                  <a:pt x="12493" y="9085"/>
                  <a:pt x="12219" y="8901"/>
                  <a:pt x="12103" y="8620"/>
                </a:cubicBezTo>
                <a:quadBezTo>
                  <a:pt x="11983" y="8351"/>
                  <a:pt x="12253" y="8060"/>
                </a:quadBezTo>
                <a:cubicBezTo>
                  <a:pt x="12434" y="7858"/>
                  <a:pt x="12708" y="7757"/>
                  <a:pt x="12966" y="7799"/>
                </a:cubicBezTo>
                <a:cubicBezTo>
                  <a:pt x="13223" y="7841"/>
                  <a:pt x="13422" y="8018"/>
                  <a:pt x="13483" y="8260"/>
                </a:cubicBezTo>
                <a:quadBezTo>
                  <a:pt x="13533" y="8460"/>
                  <a:pt x="13473" y="8620"/>
                </a:quad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88" name="bf-71"/>
          <p:cNvSpPr/>
          <p:nvPr/>
        </p:nvSpPr>
        <p:spPr>
          <a:xfrm>
            <a:off x="7258238" y="6113560"/>
            <a:ext cx="176582" cy="88400"/>
          </a:xfrm>
          <a:custGeom>
            <a:avLst/>
            <a:gdLst/>
            <a:ahLst/>
            <a:cxnLst/>
            <a:rect l="0" t="0" r="r" b="b"/>
            <a:pathLst>
              <a:path w="18539" h="9281" stroke="1" extrusionOk="0">
                <a:moveTo>
                  <a:pt x="2532" y="4882"/>
                </a:moveTo>
                <a:cubicBezTo>
                  <a:pt x="2406" y="4838"/>
                  <a:pt x="2316" y="4727"/>
                  <a:pt x="2298" y="4594"/>
                </a:cubicBezTo>
                <a:cubicBezTo>
                  <a:pt x="2281" y="4461"/>
                  <a:pt x="2340" y="4329"/>
                  <a:pt x="2450" y="4253"/>
                </a:cubicBezTo>
                <a:quadBezTo>
                  <a:pt x="3028" y="3852"/>
                  <a:pt x="3517" y="3790"/>
                </a:quadBezTo>
                <a:cubicBezTo>
                  <a:pt x="3973" y="3738"/>
                  <a:pt x="4346" y="3416"/>
                  <a:pt x="4475" y="2963"/>
                </a:cubicBezTo>
                <a:cubicBezTo>
                  <a:pt x="4604" y="2511"/>
                  <a:pt x="4466" y="2008"/>
                  <a:pt x="4120" y="1672"/>
                </a:cubicBezTo>
                <a:quadBezTo>
                  <a:pt x="3410" y="975"/>
                  <a:pt x="2471" y="1127"/>
                </a:quadBezTo>
                <a:cubicBezTo>
                  <a:pt x="2151" y="1179"/>
                  <a:pt x="1871" y="1379"/>
                  <a:pt x="1714" y="1669"/>
                </a:cubicBezTo>
                <a:lnTo>
                  <a:pt x="1098" y="2789"/>
                </a:lnTo>
                <a:cubicBezTo>
                  <a:pt x="978" y="3012"/>
                  <a:pt x="718" y="3120"/>
                  <a:pt x="474" y="3049"/>
                </a:cubicBezTo>
                <a:cubicBezTo>
                  <a:pt x="231" y="2977"/>
                  <a:pt x="70" y="2745"/>
                  <a:pt x="89" y="2492"/>
                </a:cubicBezTo>
                <a:cubicBezTo>
                  <a:pt x="406" y="-1713"/>
                  <a:pt x="7771" y="124"/>
                  <a:pt x="5255" y="3965"/>
                </a:cubicBezTo>
                <a:cubicBezTo>
                  <a:pt x="5090" y="4214"/>
                  <a:pt x="5112" y="4544"/>
                  <a:pt x="5308" y="4774"/>
                </a:cubicBezTo>
                <a:quadBezTo>
                  <a:pt x="7191" y="6995"/>
                  <a:pt x="4601" y="9019"/>
                </a:quadBezTo>
                <a:quadBezTo>
                  <a:pt x="4033" y="9460"/>
                  <a:pt x="1805" y="9157"/>
                </a:quadBezTo>
                <a:cubicBezTo>
                  <a:pt x="597" y="8991"/>
                  <a:pt x="64" y="7684"/>
                  <a:pt x="1" y="6736"/>
                </a:cubicBezTo>
                <a:cubicBezTo>
                  <a:pt x="-14" y="6510"/>
                  <a:pt x="135" y="6306"/>
                  <a:pt x="354" y="6251"/>
                </a:cubicBezTo>
                <a:cubicBezTo>
                  <a:pt x="573" y="6196"/>
                  <a:pt x="799" y="6307"/>
                  <a:pt x="889" y="6514"/>
                </a:cubicBezTo>
                <a:quadBezTo>
                  <a:pt x="2015" y="9087"/>
                  <a:pt x="4168" y="7842"/>
                </a:quadBezTo>
                <a:cubicBezTo>
                  <a:pt x="4676" y="7551"/>
                  <a:pt x="4936" y="6976"/>
                  <a:pt x="4827" y="6390"/>
                </a:cubicBezTo>
                <a:cubicBezTo>
                  <a:pt x="4718" y="5803"/>
                  <a:pt x="4260" y="5324"/>
                  <a:pt x="3671" y="5178"/>
                </a:cubicBezTo>
                <a:quadBezTo>
                  <a:pt x="2742" y="4951"/>
                  <a:pt x="2532" y="4882"/>
                </a:quadBezTo>
                <a:close/>
                <a:moveTo>
                  <a:pt x="7643" y="1333"/>
                </a:moveTo>
                <a:cubicBezTo>
                  <a:pt x="7427" y="1333"/>
                  <a:pt x="7252" y="1154"/>
                  <a:pt x="7252" y="933"/>
                </a:cubicBezTo>
                <a:lnTo>
                  <a:pt x="7251" y="563"/>
                </a:lnTo>
                <a:cubicBezTo>
                  <a:pt x="7251" y="467"/>
                  <a:pt x="7288" y="375"/>
                  <a:pt x="7356" y="307"/>
                </a:cubicBezTo>
                <a:cubicBezTo>
                  <a:pt x="7423" y="240"/>
                  <a:pt x="7515" y="201"/>
                  <a:pt x="7611" y="201"/>
                </a:cubicBezTo>
                <a:lnTo>
                  <a:pt x="13049" y="190"/>
                </a:lnTo>
                <a:cubicBezTo>
                  <a:pt x="13274" y="190"/>
                  <a:pt x="13481" y="317"/>
                  <a:pt x="13581" y="519"/>
                </a:cubicBezTo>
                <a:cubicBezTo>
                  <a:pt x="13681" y="721"/>
                  <a:pt x="13658" y="962"/>
                  <a:pt x="13521" y="1141"/>
                </a:cubicBezTo>
                <a:quadBezTo>
                  <a:pt x="10735" y="4782"/>
                  <a:pt x="9841" y="8740"/>
                </a:quadBezTo>
                <a:cubicBezTo>
                  <a:pt x="9807" y="8891"/>
                  <a:pt x="9714" y="9023"/>
                  <a:pt x="9583" y="9106"/>
                </a:cubicBezTo>
                <a:cubicBezTo>
                  <a:pt x="9451" y="9189"/>
                  <a:pt x="9293" y="9216"/>
                  <a:pt x="9141" y="9182"/>
                </a:cubicBezTo>
                <a:lnTo>
                  <a:pt x="8810" y="9102"/>
                </a:lnTo>
                <a:cubicBezTo>
                  <a:pt x="8726" y="9084"/>
                  <a:pt x="8653" y="9032"/>
                  <a:pt x="8608" y="8959"/>
                </a:cubicBezTo>
                <a:cubicBezTo>
                  <a:pt x="8562" y="8885"/>
                  <a:pt x="8548" y="8796"/>
                  <a:pt x="8569" y="8712"/>
                </a:cubicBezTo>
                <a:quadBezTo>
                  <a:pt x="9234" y="5776"/>
                  <a:pt x="11720" y="1926"/>
                </a:quadBezTo>
                <a:cubicBezTo>
                  <a:pt x="11798" y="1806"/>
                  <a:pt x="11803" y="1653"/>
                  <a:pt x="11734" y="1528"/>
                </a:cubicBezTo>
                <a:cubicBezTo>
                  <a:pt x="11665" y="1403"/>
                  <a:pt x="11532" y="1325"/>
                  <a:pt x="11389" y="1325"/>
                </a:cubicBezTo>
                <a:lnTo>
                  <a:pt x="7643" y="1333"/>
                </a:lnTo>
                <a:close/>
                <a:moveTo>
                  <a:pt x="15474" y="2673"/>
                </a:moveTo>
                <a:cubicBezTo>
                  <a:pt x="15332" y="2673"/>
                  <a:pt x="15217" y="2562"/>
                  <a:pt x="15218" y="2426"/>
                </a:cubicBezTo>
                <a:lnTo>
                  <a:pt x="15218" y="2141"/>
                </a:lnTo>
                <a:cubicBezTo>
                  <a:pt x="15218" y="1969"/>
                  <a:pt x="15342" y="1821"/>
                  <a:pt x="15514" y="1786"/>
                </a:cubicBezTo>
                <a:quadBezTo>
                  <a:pt x="16991" y="1482"/>
                  <a:pt x="17741" y="212"/>
                </a:quadBezTo>
                <a:cubicBezTo>
                  <a:pt x="17839" y="45"/>
                  <a:pt x="18036" y="-36"/>
                  <a:pt x="18223" y="15"/>
                </a:cubicBezTo>
                <a:cubicBezTo>
                  <a:pt x="18409" y="66"/>
                  <a:pt x="18539" y="236"/>
                  <a:pt x="18539" y="429"/>
                </a:cubicBezTo>
                <a:lnTo>
                  <a:pt x="18533" y="8497"/>
                </a:lnTo>
                <a:cubicBezTo>
                  <a:pt x="18533" y="8625"/>
                  <a:pt x="18482" y="8748"/>
                  <a:pt x="18391" y="8838"/>
                </a:cubicBezTo>
                <a:cubicBezTo>
                  <a:pt x="18301" y="8929"/>
                  <a:pt x="18178" y="8979"/>
                  <a:pt x="18050" y="8979"/>
                </a:cubicBezTo>
                <a:lnTo>
                  <a:pt x="17744" y="8979"/>
                </a:lnTo>
                <a:cubicBezTo>
                  <a:pt x="17629" y="8979"/>
                  <a:pt x="17519" y="8934"/>
                  <a:pt x="17438" y="8855"/>
                </a:cubicBezTo>
                <a:cubicBezTo>
                  <a:pt x="17357" y="8775"/>
                  <a:pt x="17311" y="8668"/>
                  <a:pt x="17311" y="8555"/>
                </a:cubicBezTo>
                <a:lnTo>
                  <a:pt x="17315" y="3167"/>
                </a:lnTo>
                <a:cubicBezTo>
                  <a:pt x="17315" y="2895"/>
                  <a:pt x="17100" y="2674"/>
                  <a:pt x="16833" y="2674"/>
                </a:cubicBezTo>
                <a:lnTo>
                  <a:pt x="15474" y="2673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89" name="bf-73"/>
          <p:cNvSpPr/>
          <p:nvPr/>
        </p:nvSpPr>
        <p:spPr>
          <a:xfrm>
            <a:off x="355382" y="6328091"/>
            <a:ext cx="316460" cy="93523"/>
          </a:xfrm>
          <a:custGeom>
            <a:avLst/>
            <a:gdLst/>
            <a:ahLst/>
            <a:cxnLst/>
            <a:rect l="0" t="0" r="r" b="b"/>
            <a:pathLst>
              <a:path w="33224" h="9819" stroke="1" extrusionOk="0">
                <a:moveTo>
                  <a:pt x="4013" y="6793"/>
                </a:moveTo>
                <a:quadBezTo>
                  <a:pt x="3227" y="6785"/>
                  <a:pt x="2792" y="6781"/>
                </a:quadBezTo>
                <a:cubicBezTo>
                  <a:pt x="2434" y="6779"/>
                  <a:pt x="2112" y="6999"/>
                  <a:pt x="1986" y="7332"/>
                </a:cubicBezTo>
                <a:lnTo>
                  <a:pt x="1254" y="9248"/>
                </a:lnTo>
                <a:cubicBezTo>
                  <a:pt x="1172" y="9444"/>
                  <a:pt x="976" y="9571"/>
                  <a:pt x="760" y="9567"/>
                </a:cubicBezTo>
                <a:lnTo>
                  <a:pt x="373" y="9559"/>
                </a:lnTo>
                <a:cubicBezTo>
                  <a:pt x="250" y="9557"/>
                  <a:pt x="135" y="9496"/>
                  <a:pt x="66" y="9396"/>
                </a:cubicBezTo>
                <a:cubicBezTo>
                  <a:pt x="-3" y="9295"/>
                  <a:pt x="-19" y="9169"/>
                  <a:pt x="24" y="9056"/>
                </a:cubicBezTo>
                <a:lnTo>
                  <a:pt x="3089" y="787"/>
                </a:lnTo>
                <a:cubicBezTo>
                  <a:pt x="3242" y="374"/>
                  <a:pt x="3639" y="103"/>
                  <a:pt x="4080" y="111"/>
                </a:cubicBezTo>
                <a:cubicBezTo>
                  <a:pt x="4521" y="112"/>
                  <a:pt x="4912" y="391"/>
                  <a:pt x="5057" y="808"/>
                </a:cubicBezTo>
                <a:lnTo>
                  <a:pt x="7949" y="9138"/>
                </a:lnTo>
                <a:cubicBezTo>
                  <a:pt x="7990" y="9252"/>
                  <a:pt x="7972" y="9378"/>
                  <a:pt x="7900" y="9477"/>
                </a:cubicBezTo>
                <a:cubicBezTo>
                  <a:pt x="7829" y="9576"/>
                  <a:pt x="7713" y="9635"/>
                  <a:pt x="7590" y="9634"/>
                </a:cubicBezTo>
                <a:lnTo>
                  <a:pt x="7202" y="9634"/>
                </a:lnTo>
                <a:cubicBezTo>
                  <a:pt x="6986" y="9633"/>
                  <a:pt x="6793" y="9503"/>
                  <a:pt x="6716" y="9305"/>
                </a:cubicBezTo>
                <a:lnTo>
                  <a:pt x="6023" y="7374"/>
                </a:lnTo>
                <a:cubicBezTo>
                  <a:pt x="5904" y="7038"/>
                  <a:pt x="5587" y="6812"/>
                  <a:pt x="5229" y="6806"/>
                </a:cubicBezTo>
                <a:quadBezTo>
                  <a:pt x="4794" y="6801"/>
                  <a:pt x="4013" y="6793"/>
                </a:quadBezTo>
                <a:close/>
                <a:moveTo>
                  <a:pt x="10810" y="6353"/>
                </a:moveTo>
                <a:lnTo>
                  <a:pt x="10810" y="9293"/>
                </a:lnTo>
                <a:cubicBezTo>
                  <a:pt x="10810" y="9418"/>
                  <a:pt x="10760" y="9538"/>
                  <a:pt x="10672" y="9626"/>
                </a:cubicBezTo>
                <a:cubicBezTo>
                  <a:pt x="10584" y="9714"/>
                  <a:pt x="10464" y="9763"/>
                  <a:pt x="10340" y="9763"/>
                </a:cubicBezTo>
                <a:lnTo>
                  <a:pt x="10070" y="9763"/>
                </a:lnTo>
                <a:cubicBezTo>
                  <a:pt x="9948" y="9763"/>
                  <a:pt x="9831" y="9716"/>
                  <a:pt x="9744" y="9632"/>
                </a:cubicBezTo>
                <a:cubicBezTo>
                  <a:pt x="9658" y="9547"/>
                  <a:pt x="9610" y="9433"/>
                  <a:pt x="9610" y="9313"/>
                </a:cubicBezTo>
                <a:lnTo>
                  <a:pt x="9610" y="1003"/>
                </a:lnTo>
                <a:cubicBezTo>
                  <a:pt x="9610" y="678"/>
                  <a:pt x="9874" y="413"/>
                  <a:pt x="10200" y="413"/>
                </a:cubicBezTo>
                <a:lnTo>
                  <a:pt x="14730" y="413"/>
                </a:lnTo>
                <a:cubicBezTo>
                  <a:pt x="15037" y="413"/>
                  <a:pt x="15327" y="562"/>
                  <a:pt x="15510" y="813"/>
                </a:cubicBezTo>
                <a:quadBezTo>
                  <a:pt x="17130" y="3003"/>
                  <a:pt x="15630" y="4943"/>
                </a:quadBezTo>
                <a:cubicBezTo>
                  <a:pt x="15429" y="5208"/>
                  <a:pt x="15139" y="5396"/>
                  <a:pt x="14810" y="5473"/>
                </a:cubicBezTo>
                <a:quadBezTo>
                  <a:pt x="12960" y="5893"/>
                  <a:pt x="11530" y="5713"/>
                </a:quadBezTo>
                <a:cubicBezTo>
                  <a:pt x="11347" y="5691"/>
                  <a:pt x="11164" y="5748"/>
                  <a:pt x="11026" y="5870"/>
                </a:cubicBezTo>
                <a:cubicBezTo>
                  <a:pt x="10888" y="5993"/>
                  <a:pt x="10810" y="6169"/>
                  <a:pt x="10810" y="6353"/>
                </a:cubicBezTo>
                <a:close/>
                <a:moveTo>
                  <a:pt x="20556" y="6801"/>
                </a:moveTo>
                <a:quadBezTo>
                  <a:pt x="19766" y="6793"/>
                  <a:pt x="19329" y="6790"/>
                </a:quadBezTo>
                <a:cubicBezTo>
                  <a:pt x="18968" y="6789"/>
                  <a:pt x="18646" y="7010"/>
                  <a:pt x="18519" y="7344"/>
                </a:cubicBezTo>
                <a:lnTo>
                  <a:pt x="17785" y="9270"/>
                </a:lnTo>
                <a:cubicBezTo>
                  <a:pt x="17703" y="9467"/>
                  <a:pt x="17506" y="9595"/>
                  <a:pt x="17289" y="9591"/>
                </a:cubicBezTo>
                <a:lnTo>
                  <a:pt x="16899" y="9584"/>
                </a:lnTo>
                <a:cubicBezTo>
                  <a:pt x="16776" y="9581"/>
                  <a:pt x="16661" y="9520"/>
                  <a:pt x="16591" y="9419"/>
                </a:cubicBezTo>
                <a:cubicBezTo>
                  <a:pt x="16521" y="9319"/>
                  <a:pt x="16505" y="9191"/>
                  <a:pt x="16549" y="9077"/>
                </a:cubicBezTo>
                <a:lnTo>
                  <a:pt x="19622" y="767"/>
                </a:lnTo>
                <a:cubicBezTo>
                  <a:pt x="19776" y="352"/>
                  <a:pt x="20175" y="79"/>
                  <a:pt x="20618" y="87"/>
                </a:cubicBezTo>
                <a:cubicBezTo>
                  <a:pt x="21061" y="88"/>
                  <a:pt x="21454" y="368"/>
                  <a:pt x="21600" y="786"/>
                </a:cubicBezTo>
                <a:lnTo>
                  <a:pt x="24512" y="9155"/>
                </a:lnTo>
                <a:cubicBezTo>
                  <a:pt x="24553" y="9269"/>
                  <a:pt x="24535" y="9396"/>
                  <a:pt x="24463" y="9496"/>
                </a:cubicBezTo>
                <a:cubicBezTo>
                  <a:pt x="24391" y="9595"/>
                  <a:pt x="24275" y="9654"/>
                  <a:pt x="24152" y="9654"/>
                </a:cubicBezTo>
                <a:lnTo>
                  <a:pt x="23762" y="9653"/>
                </a:lnTo>
                <a:cubicBezTo>
                  <a:pt x="23545" y="9653"/>
                  <a:pt x="23351" y="9522"/>
                  <a:pt x="23273" y="9323"/>
                </a:cubicBezTo>
                <a:lnTo>
                  <a:pt x="22575" y="7383"/>
                </a:lnTo>
                <a:cubicBezTo>
                  <a:pt x="22456" y="7047"/>
                  <a:pt x="22137" y="6819"/>
                  <a:pt x="21777" y="6813"/>
                </a:cubicBezTo>
                <a:quadBezTo>
                  <a:pt x="21340" y="6809"/>
                  <a:pt x="20556" y="6801"/>
                </a:quadBezTo>
                <a:close/>
                <a:moveTo>
                  <a:pt x="33090" y="6203"/>
                </a:moveTo>
                <a:quadBezTo>
                  <a:pt x="33390" y="6973"/>
                  <a:pt x="32390" y="8493"/>
                </a:quadBezTo>
                <a:quadBezTo>
                  <a:pt x="31770" y="9443"/>
                  <a:pt x="30490" y="9703"/>
                </a:quadBezTo>
                <a:cubicBezTo>
                  <a:pt x="26120" y="10593"/>
                  <a:pt x="24560" y="6143"/>
                  <a:pt x="25770" y="2733"/>
                </a:cubicBezTo>
                <a:cubicBezTo>
                  <a:pt x="26850" y="-327"/>
                  <a:pt x="31740" y="-1207"/>
                  <a:pt x="33110" y="2123"/>
                </a:cubicBezTo>
                <a:quadBezTo>
                  <a:pt x="33370" y="2753"/>
                  <a:pt x="33040" y="3073"/>
                </a:quadBezTo>
                <a:cubicBezTo>
                  <a:pt x="32956" y="3155"/>
                  <a:pt x="32840" y="3194"/>
                  <a:pt x="32724" y="3180"/>
                </a:cubicBezTo>
                <a:cubicBezTo>
                  <a:pt x="32608" y="3167"/>
                  <a:pt x="32504" y="3102"/>
                  <a:pt x="32440" y="3003"/>
                </a:cubicBezTo>
                <a:quadBezTo>
                  <a:pt x="30790" y="553"/>
                  <a:pt x="28650" y="1283"/>
                </a:quadBezTo>
                <a:cubicBezTo>
                  <a:pt x="25490" y="2373"/>
                  <a:pt x="26100" y="8833"/>
                  <a:pt x="29540" y="8703"/>
                </a:cubicBezTo>
                <a:quadBezTo>
                  <a:pt x="31500" y="8633"/>
                  <a:pt x="32360" y="6213"/>
                </a:quadBezTo>
                <a:cubicBezTo>
                  <a:pt x="32415" y="6061"/>
                  <a:pt x="32558" y="5959"/>
                  <a:pt x="32721" y="5956"/>
                </a:cubicBezTo>
                <a:cubicBezTo>
                  <a:pt x="32883" y="5954"/>
                  <a:pt x="33030" y="6052"/>
                  <a:pt x="33090" y="6203"/>
                </a:cubicBezTo>
                <a:close/>
                <a:moveTo>
                  <a:pt x="10794" y="1786"/>
                </a:moveTo>
                <a:cubicBezTo>
                  <a:pt x="10794" y="1661"/>
                  <a:pt x="10844" y="1542"/>
                  <a:pt x="10933" y="1454"/>
                </a:cubicBezTo>
                <a:cubicBezTo>
                  <a:pt x="11021" y="1366"/>
                  <a:pt x="11141" y="1317"/>
                  <a:pt x="11265" y="1318"/>
                </a:cubicBezTo>
                <a:lnTo>
                  <a:pt x="13275" y="1325"/>
                </a:lnTo>
                <a:cubicBezTo>
                  <a:pt x="13747" y="1326"/>
                  <a:pt x="14200" y="1485"/>
                  <a:pt x="14533" y="1765"/>
                </a:cubicBezTo>
                <a:cubicBezTo>
                  <a:pt x="14865" y="2046"/>
                  <a:pt x="15052" y="2426"/>
                  <a:pt x="15050" y="2821"/>
                </a:cubicBezTo>
                <a:lnTo>
                  <a:pt x="15049" y="3181"/>
                </a:lnTo>
                <a:cubicBezTo>
                  <a:pt x="15046" y="4004"/>
                  <a:pt x="14247" y="4668"/>
                  <a:pt x="13264" y="4665"/>
                </a:cubicBezTo>
                <a:lnTo>
                  <a:pt x="11254" y="4658"/>
                </a:lnTo>
                <a:cubicBezTo>
                  <a:pt x="10994" y="4657"/>
                  <a:pt x="10784" y="4446"/>
                  <a:pt x="10785" y="4186"/>
                </a:cubicBezTo>
                <a:lnTo>
                  <a:pt x="10794" y="1786"/>
                </a:lnTo>
                <a:close/>
                <a:moveTo>
                  <a:pt x="4017" y="5726"/>
                </a:moveTo>
                <a:quadBezTo>
                  <a:pt x="3314" y="5704"/>
                  <a:pt x="3179" y="5677"/>
                </a:quadBezTo>
                <a:cubicBezTo>
                  <a:pt x="3046" y="5649"/>
                  <a:pt x="2931" y="5565"/>
                  <a:pt x="2865" y="5446"/>
                </a:cubicBezTo>
                <a:cubicBezTo>
                  <a:pt x="2800" y="5327"/>
                  <a:pt x="2789" y="5186"/>
                  <a:pt x="2837" y="5059"/>
                </a:cubicBezTo>
                <a:quadBezTo>
                  <a:pt x="3923" y="2148"/>
                  <a:pt x="4118" y="2154"/>
                </a:quadBezTo>
                <a:quadBezTo>
                  <a:pt x="4354" y="2161"/>
                  <a:pt x="5257" y="5134"/>
                </a:quadBezTo>
                <a:cubicBezTo>
                  <a:pt x="5297" y="5264"/>
                  <a:pt x="5278" y="5404"/>
                  <a:pt x="5205" y="5519"/>
                </a:cubicBezTo>
                <a:cubicBezTo>
                  <a:pt x="5132" y="5633"/>
                  <a:pt x="5012" y="5710"/>
                  <a:pt x="4878" y="5729"/>
                </a:cubicBezTo>
                <a:quadBezTo>
                  <a:pt x="4741" y="5749"/>
                  <a:pt x="4017" y="5726"/>
                </a:quadBezTo>
                <a:close/>
                <a:moveTo>
                  <a:pt x="20591" y="2361"/>
                </a:moveTo>
                <a:quadBezTo>
                  <a:pt x="20783" y="2364"/>
                  <a:pt x="21723" y="5285"/>
                </a:quadBezTo>
                <a:cubicBezTo>
                  <a:pt x="21765" y="5412"/>
                  <a:pt x="21748" y="5551"/>
                  <a:pt x="21678" y="5665"/>
                </a:cubicBezTo>
                <a:cubicBezTo>
                  <a:pt x="21608" y="5779"/>
                  <a:pt x="21491" y="5857"/>
                  <a:pt x="21358" y="5878"/>
                </a:cubicBezTo>
                <a:quadBezTo>
                  <a:pt x="21223" y="5900"/>
                  <a:pt x="20529" y="5889"/>
                </a:quadBezTo>
                <a:quadBezTo>
                  <a:pt x="19815" y="5879"/>
                  <a:pt x="19680" y="5854"/>
                </a:quadBezTo>
                <a:cubicBezTo>
                  <a:pt x="19548" y="5829"/>
                  <a:pt x="19434" y="5747"/>
                  <a:pt x="19367" y="5631"/>
                </a:cubicBezTo>
                <a:cubicBezTo>
                  <a:pt x="19300" y="5515"/>
                  <a:pt x="19288" y="5376"/>
                  <a:pt x="19333" y="5250"/>
                </a:cubicBezTo>
                <a:quadBezTo>
                  <a:pt x="20357" y="2358"/>
                  <a:pt x="20591" y="2361"/>
                </a:quad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90" name="bf-74"/>
          <p:cNvSpPr/>
          <p:nvPr/>
        </p:nvSpPr>
        <p:spPr>
          <a:xfrm>
            <a:off x="3088015" y="6332206"/>
            <a:ext cx="197672" cy="89112"/>
          </a:xfrm>
          <a:custGeom>
            <a:avLst/>
            <a:gdLst/>
            <a:ahLst/>
            <a:cxnLst/>
            <a:rect l="0" t="0" r="r" b="b"/>
            <a:pathLst>
              <a:path w="20753" h="9356" stroke="1" extrusionOk="0">
                <a:moveTo>
                  <a:pt x="16606" y="8090"/>
                </a:moveTo>
                <a:lnTo>
                  <a:pt x="20365" y="8074"/>
                </a:lnTo>
                <a:cubicBezTo>
                  <a:pt x="20501" y="8073"/>
                  <a:pt x="20620" y="8163"/>
                  <a:pt x="20656" y="8293"/>
                </a:cubicBezTo>
                <a:lnTo>
                  <a:pt x="20738" y="8593"/>
                </a:lnTo>
                <a:cubicBezTo>
                  <a:pt x="20771" y="8709"/>
                  <a:pt x="20749" y="8834"/>
                  <a:pt x="20676" y="8931"/>
                </a:cubicBezTo>
                <a:cubicBezTo>
                  <a:pt x="20604" y="9028"/>
                  <a:pt x="20490" y="9085"/>
                  <a:pt x="20369" y="9086"/>
                </a:cubicBezTo>
                <a:lnTo>
                  <a:pt x="15016" y="9109"/>
                </a:lnTo>
                <a:cubicBezTo>
                  <a:pt x="14863" y="9109"/>
                  <a:pt x="14719" y="9035"/>
                  <a:pt x="14631" y="8910"/>
                </a:cubicBezTo>
                <a:cubicBezTo>
                  <a:pt x="14542" y="8784"/>
                  <a:pt x="14521" y="8624"/>
                  <a:pt x="14573" y="8479"/>
                </a:cubicBezTo>
                <a:lnTo>
                  <a:pt x="15107" y="6973"/>
                </a:lnTo>
                <a:cubicBezTo>
                  <a:pt x="15211" y="6673"/>
                  <a:pt x="15402" y="6413"/>
                  <a:pt x="15656" y="6229"/>
                </a:cubicBezTo>
                <a:quadBezTo>
                  <a:pt x="15765" y="6139"/>
                  <a:pt x="18584" y="4322"/>
                </a:quadBezTo>
                <a:cubicBezTo>
                  <a:pt x="19043" y="4027"/>
                  <a:pt x="19347" y="3543"/>
                  <a:pt x="19405" y="3014"/>
                </a:cubicBezTo>
                <a:cubicBezTo>
                  <a:pt x="19464" y="2485"/>
                  <a:pt x="19271" y="1971"/>
                  <a:pt x="18884" y="1625"/>
                </a:cubicBezTo>
                <a:quadBezTo>
                  <a:pt x="17716" y="577"/>
                  <a:pt x="16807" y="1343"/>
                </a:quadBezTo>
                <a:quadBezTo>
                  <a:pt x="16168" y="1887"/>
                  <a:pt x="15682" y="3092"/>
                </a:quadBezTo>
                <a:cubicBezTo>
                  <a:pt x="15597" y="3300"/>
                  <a:pt x="15371" y="3415"/>
                  <a:pt x="15153" y="3360"/>
                </a:cubicBezTo>
                <a:cubicBezTo>
                  <a:pt x="14934" y="3306"/>
                  <a:pt x="14788" y="3099"/>
                  <a:pt x="14809" y="2875"/>
                </a:cubicBezTo>
                <a:cubicBezTo>
                  <a:pt x="15261" y="-1678"/>
                  <a:pt x="22142" y="-524"/>
                  <a:pt x="20248" y="4235"/>
                </a:cubicBezTo>
                <a:cubicBezTo>
                  <a:pt x="20164" y="4450"/>
                  <a:pt x="20014" y="4633"/>
                  <a:pt x="19819" y="4758"/>
                </a:cubicBezTo>
                <a:lnTo>
                  <a:pt x="16301" y="7079"/>
                </a:lnTo>
                <a:cubicBezTo>
                  <a:pt x="16097" y="7212"/>
                  <a:pt x="16006" y="7464"/>
                  <a:pt x="16076" y="7698"/>
                </a:cubicBezTo>
                <a:cubicBezTo>
                  <a:pt x="16146" y="7931"/>
                  <a:pt x="16362" y="8091"/>
                  <a:pt x="16606" y="8090"/>
                </a:cubicBezTo>
                <a:close/>
                <a:moveTo>
                  <a:pt x="3079" y="9356"/>
                </a:moveTo>
                <a:cubicBezTo>
                  <a:pt x="507" y="9353"/>
                  <a:pt x="-956" y="7115"/>
                  <a:pt x="708" y="4957"/>
                </a:cubicBezTo>
                <a:cubicBezTo>
                  <a:pt x="929" y="4670"/>
                  <a:pt x="961" y="4280"/>
                  <a:pt x="791" y="3958"/>
                </a:cubicBezTo>
                <a:cubicBezTo>
                  <a:pt x="-257" y="2004"/>
                  <a:pt x="882" y="139"/>
                  <a:pt x="3102" y="141"/>
                </a:cubicBezTo>
                <a:cubicBezTo>
                  <a:pt x="5299" y="143"/>
                  <a:pt x="6435" y="2010"/>
                  <a:pt x="5383" y="3962"/>
                </a:cubicBezTo>
                <a:cubicBezTo>
                  <a:pt x="5212" y="4284"/>
                  <a:pt x="5244" y="4674"/>
                  <a:pt x="5464" y="4962"/>
                </a:cubicBezTo>
                <a:cubicBezTo>
                  <a:pt x="7124" y="7123"/>
                  <a:pt x="5657" y="9358"/>
                  <a:pt x="3079" y="9356"/>
                </a:cubicBezTo>
                <a:close/>
                <a:moveTo>
                  <a:pt x="9830" y="4906"/>
                </a:moveTo>
                <a:cubicBezTo>
                  <a:pt x="9704" y="4863"/>
                  <a:pt x="9613" y="4752"/>
                  <a:pt x="9595" y="4619"/>
                </a:cubicBezTo>
                <a:cubicBezTo>
                  <a:pt x="9577" y="4487"/>
                  <a:pt x="9635" y="4354"/>
                  <a:pt x="9746" y="4277"/>
                </a:cubicBezTo>
                <a:quadBezTo>
                  <a:pt x="10322" y="3874"/>
                  <a:pt x="10811" y="3811"/>
                </a:quadBezTo>
                <a:cubicBezTo>
                  <a:pt x="11267" y="3756"/>
                  <a:pt x="11639" y="3433"/>
                  <a:pt x="11766" y="2979"/>
                </a:cubicBezTo>
                <a:cubicBezTo>
                  <a:pt x="11893" y="2526"/>
                  <a:pt x="11753" y="2024"/>
                  <a:pt x="11406" y="1689"/>
                </a:cubicBezTo>
                <a:quadBezTo>
                  <a:pt x="10692" y="995"/>
                  <a:pt x="9754" y="1151"/>
                </a:quadBezTo>
                <a:cubicBezTo>
                  <a:pt x="9434" y="1204"/>
                  <a:pt x="9154" y="1405"/>
                  <a:pt x="8999" y="1696"/>
                </a:cubicBezTo>
                <a:lnTo>
                  <a:pt x="8387" y="2818"/>
                </a:lnTo>
                <a:cubicBezTo>
                  <a:pt x="8268" y="3042"/>
                  <a:pt x="8008" y="3152"/>
                  <a:pt x="7765" y="3081"/>
                </a:cubicBezTo>
                <a:cubicBezTo>
                  <a:pt x="7521" y="3010"/>
                  <a:pt x="7359" y="2779"/>
                  <a:pt x="7377" y="2526"/>
                </a:cubicBezTo>
                <a:cubicBezTo>
                  <a:pt x="7678" y="-1681"/>
                  <a:pt x="15051" y="126"/>
                  <a:pt x="12550" y="3979"/>
                </a:cubicBezTo>
                <a:cubicBezTo>
                  <a:pt x="12386" y="4228"/>
                  <a:pt x="12409" y="4558"/>
                  <a:pt x="12606" y="4787"/>
                </a:cubicBezTo>
                <a:quadBezTo>
                  <a:pt x="14498" y="7001"/>
                  <a:pt x="11915" y="9037"/>
                </a:quadBezTo>
                <a:quadBezTo>
                  <a:pt x="11349" y="9480"/>
                  <a:pt x="9120" y="9185"/>
                </a:quadBezTo>
                <a:cubicBezTo>
                  <a:pt x="7910" y="9024"/>
                  <a:pt x="7372" y="7719"/>
                  <a:pt x="7306" y="6771"/>
                </a:cubicBezTo>
                <a:cubicBezTo>
                  <a:pt x="7290" y="6545"/>
                  <a:pt x="7438" y="6340"/>
                  <a:pt x="7657" y="6284"/>
                </a:cubicBezTo>
                <a:cubicBezTo>
                  <a:pt x="7876" y="6228"/>
                  <a:pt x="8102" y="6339"/>
                  <a:pt x="8193" y="6545"/>
                </a:cubicBezTo>
                <a:quadBezTo>
                  <a:pt x="9329" y="9114"/>
                  <a:pt x="11478" y="7861"/>
                </a:quadBezTo>
                <a:cubicBezTo>
                  <a:pt x="11984" y="7567"/>
                  <a:pt x="12243" y="6991"/>
                  <a:pt x="12131" y="6405"/>
                </a:cubicBezTo>
                <a:cubicBezTo>
                  <a:pt x="12020" y="5819"/>
                  <a:pt x="11560" y="5341"/>
                  <a:pt x="10970" y="5198"/>
                </a:cubicBezTo>
                <a:quadBezTo>
                  <a:pt x="10040" y="4974"/>
                  <a:pt x="9830" y="4906"/>
                </a:quadBezTo>
                <a:close/>
                <a:moveTo>
                  <a:pt x="1554" y="2424"/>
                </a:moveTo>
                <a:cubicBezTo>
                  <a:pt x="1611" y="1697"/>
                  <a:pt x="2327" y="1160"/>
                  <a:pt x="3152" y="1225"/>
                </a:cubicBezTo>
                <a:cubicBezTo>
                  <a:pt x="3549" y="1257"/>
                  <a:pt x="3919" y="1425"/>
                  <a:pt x="4180" y="1694"/>
                </a:cubicBezTo>
                <a:cubicBezTo>
                  <a:pt x="4441" y="1963"/>
                  <a:pt x="4572" y="2310"/>
                  <a:pt x="4544" y="2659"/>
                </a:cubicBezTo>
                <a:cubicBezTo>
                  <a:pt x="4487" y="3386"/>
                  <a:pt x="3771" y="3922"/>
                  <a:pt x="2945" y="3857"/>
                </a:cubicBezTo>
                <a:cubicBezTo>
                  <a:pt x="2549" y="3826"/>
                  <a:pt x="2179" y="3658"/>
                  <a:pt x="1918" y="3389"/>
                </a:cubicBezTo>
                <a:cubicBezTo>
                  <a:pt x="1657" y="3120"/>
                  <a:pt x="1526" y="2773"/>
                  <a:pt x="1554" y="2424"/>
                </a:cubicBezTo>
                <a:close/>
                <a:moveTo>
                  <a:pt x="4819" y="6621"/>
                </a:moveTo>
                <a:cubicBezTo>
                  <a:pt x="4819" y="7078"/>
                  <a:pt x="4638" y="7515"/>
                  <a:pt x="4315" y="7838"/>
                </a:cubicBezTo>
                <a:cubicBezTo>
                  <a:pt x="3993" y="8160"/>
                  <a:pt x="3555" y="8341"/>
                  <a:pt x="3099" y="8341"/>
                </a:cubicBezTo>
                <a:cubicBezTo>
                  <a:pt x="2643" y="8341"/>
                  <a:pt x="2205" y="8160"/>
                  <a:pt x="1883" y="7838"/>
                </a:cubicBezTo>
                <a:cubicBezTo>
                  <a:pt x="1560" y="7515"/>
                  <a:pt x="1379" y="7078"/>
                  <a:pt x="1379" y="6621"/>
                </a:cubicBezTo>
                <a:cubicBezTo>
                  <a:pt x="1379" y="5671"/>
                  <a:pt x="2149" y="4901"/>
                  <a:pt x="3099" y="4901"/>
                </a:cubicBezTo>
                <a:cubicBezTo>
                  <a:pt x="4049" y="4901"/>
                  <a:pt x="4819" y="5671"/>
                  <a:pt x="4819" y="6621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91" name="bf-75"/>
          <p:cNvSpPr/>
          <p:nvPr/>
        </p:nvSpPr>
        <p:spPr>
          <a:xfrm>
            <a:off x="5846164" y="6331933"/>
            <a:ext cx="299372" cy="106290"/>
          </a:xfrm>
          <a:custGeom>
            <a:avLst/>
            <a:gdLst/>
            <a:ahLst/>
            <a:cxnLst/>
            <a:rect l="0" t="0" r="r" b="b"/>
            <a:pathLst>
              <a:path w="31430" h="11159" stroke="1" extrusionOk="0">
                <a:moveTo>
                  <a:pt x="2062" y="8116"/>
                </a:moveTo>
                <a:lnTo>
                  <a:pt x="5823" y="8095"/>
                </a:lnTo>
                <a:cubicBezTo>
                  <a:pt x="5959" y="8094"/>
                  <a:pt x="6079" y="8184"/>
                  <a:pt x="6115" y="8314"/>
                </a:cubicBezTo>
                <a:lnTo>
                  <a:pt x="6197" y="8614"/>
                </a:lnTo>
                <a:cubicBezTo>
                  <a:pt x="6231" y="8730"/>
                  <a:pt x="6208" y="8856"/>
                  <a:pt x="6136" y="8953"/>
                </a:cubicBezTo>
                <a:cubicBezTo>
                  <a:pt x="6063" y="9050"/>
                  <a:pt x="5950" y="9107"/>
                  <a:pt x="5829" y="9108"/>
                </a:cubicBezTo>
                <a:lnTo>
                  <a:pt x="473" y="9138"/>
                </a:lnTo>
                <a:cubicBezTo>
                  <a:pt x="319" y="9139"/>
                  <a:pt x="175" y="9065"/>
                  <a:pt x="86" y="8940"/>
                </a:cubicBezTo>
                <a:cubicBezTo>
                  <a:pt x="-2" y="8814"/>
                  <a:pt x="-24" y="8653"/>
                  <a:pt x="28" y="8509"/>
                </a:cubicBezTo>
                <a:lnTo>
                  <a:pt x="561" y="7001"/>
                </a:lnTo>
                <a:cubicBezTo>
                  <a:pt x="663" y="6700"/>
                  <a:pt x="855" y="6440"/>
                  <a:pt x="1108" y="6256"/>
                </a:cubicBezTo>
                <a:quadBezTo>
                  <a:pt x="1218" y="6165"/>
                  <a:pt x="4036" y="4343"/>
                </a:quadBezTo>
                <a:cubicBezTo>
                  <a:pt x="4495" y="4048"/>
                  <a:pt x="4798" y="3563"/>
                  <a:pt x="4856" y="3033"/>
                </a:cubicBezTo>
                <a:cubicBezTo>
                  <a:pt x="4914" y="2503"/>
                  <a:pt x="4720" y="1989"/>
                  <a:pt x="4332" y="1644"/>
                </a:cubicBezTo>
                <a:quadBezTo>
                  <a:pt x="3162" y="597"/>
                  <a:pt x="2254" y="1364"/>
                </a:quadBezTo>
                <a:quadBezTo>
                  <a:pt x="1615" y="1910"/>
                  <a:pt x="1131" y="3116"/>
                </a:quadBezTo>
                <a:cubicBezTo>
                  <a:pt x="1045" y="3325"/>
                  <a:pt x="820" y="3440"/>
                  <a:pt x="601" y="3386"/>
                </a:cubicBezTo>
                <a:cubicBezTo>
                  <a:pt x="382" y="3332"/>
                  <a:pt x="235" y="3125"/>
                  <a:pt x="257" y="2900"/>
                </a:cubicBezTo>
                <a:cubicBezTo>
                  <a:pt x="702" y="-1656"/>
                  <a:pt x="7590" y="-511"/>
                  <a:pt x="5701" y="4254"/>
                </a:cubicBezTo>
                <a:cubicBezTo>
                  <a:pt x="5617" y="4469"/>
                  <a:pt x="5467" y="4653"/>
                  <a:pt x="5272" y="4778"/>
                </a:cubicBezTo>
                <a:lnTo>
                  <a:pt x="1755" y="7105"/>
                </a:lnTo>
                <a:cubicBezTo>
                  <a:pt x="1551" y="7239"/>
                  <a:pt x="1460" y="7491"/>
                  <a:pt x="1531" y="7725"/>
                </a:cubicBezTo>
                <a:cubicBezTo>
                  <a:pt x="1602" y="7958"/>
                  <a:pt x="1818" y="8117"/>
                  <a:pt x="2062" y="8116"/>
                </a:cubicBezTo>
                <a:close/>
                <a:moveTo>
                  <a:pt x="12786" y="8113"/>
                </a:moveTo>
                <a:lnTo>
                  <a:pt x="16542" y="8113"/>
                </a:lnTo>
                <a:cubicBezTo>
                  <a:pt x="16678" y="8113"/>
                  <a:pt x="16797" y="8203"/>
                  <a:pt x="16832" y="8333"/>
                </a:cubicBezTo>
                <a:lnTo>
                  <a:pt x="16913" y="8634"/>
                </a:lnTo>
                <a:cubicBezTo>
                  <a:pt x="16946" y="8750"/>
                  <a:pt x="16923" y="8875"/>
                  <a:pt x="16850" y="8971"/>
                </a:cubicBezTo>
                <a:cubicBezTo>
                  <a:pt x="16777" y="9068"/>
                  <a:pt x="16663" y="9124"/>
                  <a:pt x="16542" y="9124"/>
                </a:cubicBezTo>
                <a:lnTo>
                  <a:pt x="11194" y="9125"/>
                </a:lnTo>
                <a:cubicBezTo>
                  <a:pt x="11041" y="9125"/>
                  <a:pt x="10897" y="9050"/>
                  <a:pt x="10809" y="8925"/>
                </a:cubicBezTo>
                <a:cubicBezTo>
                  <a:pt x="10721" y="8799"/>
                  <a:pt x="10700" y="8638"/>
                  <a:pt x="10753" y="8494"/>
                </a:cubicBezTo>
                <a:lnTo>
                  <a:pt x="11294" y="6992"/>
                </a:lnTo>
                <a:cubicBezTo>
                  <a:pt x="11398" y="6692"/>
                  <a:pt x="11590" y="6433"/>
                  <a:pt x="11844" y="6250"/>
                </a:cubicBezTo>
                <a:quadBezTo>
                  <a:pt x="11955" y="6160"/>
                  <a:pt x="14779" y="4357"/>
                </a:quadBezTo>
                <a:cubicBezTo>
                  <a:pt x="15238" y="4064"/>
                  <a:pt x="15544" y="3582"/>
                  <a:pt x="15604" y="3053"/>
                </a:cubicBezTo>
                <a:cubicBezTo>
                  <a:pt x="15665" y="2525"/>
                  <a:pt x="15475" y="2011"/>
                  <a:pt x="15089" y="1663"/>
                </a:cubicBezTo>
                <a:quadBezTo>
                  <a:pt x="13927" y="611"/>
                  <a:pt x="13016" y="1373"/>
                </a:quadBezTo>
                <a:quadBezTo>
                  <a:pt x="12375" y="1914"/>
                  <a:pt x="11884" y="3116"/>
                </a:quadBezTo>
                <a:cubicBezTo>
                  <a:pt x="11798" y="3324"/>
                  <a:pt x="11572" y="3437"/>
                  <a:pt x="11354" y="3382"/>
                </a:cubicBezTo>
                <a:cubicBezTo>
                  <a:pt x="11135" y="3327"/>
                  <a:pt x="10990" y="3120"/>
                  <a:pt x="11013" y="2895"/>
                </a:cubicBezTo>
                <a:cubicBezTo>
                  <a:pt x="11483" y="-1652"/>
                  <a:pt x="18354" y="-471"/>
                  <a:pt x="16441" y="4277"/>
                </a:cubicBezTo>
                <a:cubicBezTo>
                  <a:pt x="16357" y="4492"/>
                  <a:pt x="16206" y="4674"/>
                  <a:pt x="16011" y="4798"/>
                </a:cubicBezTo>
                <a:lnTo>
                  <a:pt x="12486" y="7102"/>
                </a:lnTo>
                <a:cubicBezTo>
                  <a:pt x="12281" y="7235"/>
                  <a:pt x="12189" y="7486"/>
                  <a:pt x="12258" y="7720"/>
                </a:cubicBezTo>
                <a:cubicBezTo>
                  <a:pt x="12328" y="7953"/>
                  <a:pt x="12543" y="8113"/>
                  <a:pt x="12786" y="8113"/>
                </a:cubicBezTo>
                <a:close/>
                <a:moveTo>
                  <a:pt x="23780" y="6057"/>
                </a:moveTo>
                <a:cubicBezTo>
                  <a:pt x="23947" y="6108"/>
                  <a:pt x="24076" y="6239"/>
                  <a:pt x="24126" y="6405"/>
                </a:cubicBezTo>
                <a:cubicBezTo>
                  <a:pt x="24175" y="6572"/>
                  <a:pt x="24137" y="6752"/>
                  <a:pt x="24026" y="6885"/>
                </a:cubicBezTo>
                <a:quadBezTo>
                  <a:pt x="23965" y="6956"/>
                  <a:pt x="23450" y="7038"/>
                </a:quadBezTo>
                <a:quadBezTo>
                  <a:pt x="23086" y="7090"/>
                  <a:pt x="22966" y="7434"/>
                </a:quadBezTo>
                <a:quadBezTo>
                  <a:pt x="22826" y="7839"/>
                  <a:pt x="22950" y="8667"/>
                </a:quadBezTo>
                <a:cubicBezTo>
                  <a:pt x="22980" y="8870"/>
                  <a:pt x="22855" y="9064"/>
                  <a:pt x="22658" y="9123"/>
                </a:cubicBezTo>
                <a:quadBezTo>
                  <a:pt x="22285" y="9235"/>
                  <a:pt x="22001" y="9064"/>
                </a:quadBezTo>
                <a:cubicBezTo>
                  <a:pt x="21888" y="8996"/>
                  <a:pt x="21818" y="8873"/>
                  <a:pt x="21818" y="8741"/>
                </a:cubicBezTo>
                <a:lnTo>
                  <a:pt x="21814" y="7508"/>
                </a:lnTo>
                <a:cubicBezTo>
                  <a:pt x="21814" y="7364"/>
                  <a:pt x="21757" y="7225"/>
                  <a:pt x="21656" y="7123"/>
                </a:cubicBezTo>
                <a:cubicBezTo>
                  <a:pt x="21555" y="7021"/>
                  <a:pt x="21419" y="6964"/>
                  <a:pt x="21277" y="6964"/>
                </a:cubicBezTo>
                <a:lnTo>
                  <a:pt x="18487" y="6973"/>
                </a:lnTo>
                <a:cubicBezTo>
                  <a:pt x="18211" y="6974"/>
                  <a:pt x="17957" y="6822"/>
                  <a:pt x="17829" y="6577"/>
                </a:cubicBezTo>
                <a:cubicBezTo>
                  <a:pt x="17700" y="6333"/>
                  <a:pt x="17719" y="6039"/>
                  <a:pt x="17877" y="5813"/>
                </a:cubicBezTo>
                <a:lnTo>
                  <a:pt x="21720" y="292"/>
                </a:lnTo>
                <a:cubicBezTo>
                  <a:pt x="21889" y="49"/>
                  <a:pt x="22196" y="-57"/>
                  <a:pt x="22478" y="30"/>
                </a:cubicBezTo>
                <a:cubicBezTo>
                  <a:pt x="22761" y="117"/>
                  <a:pt x="22953" y="377"/>
                  <a:pt x="22954" y="672"/>
                </a:cubicBezTo>
                <a:lnTo>
                  <a:pt x="22969" y="5352"/>
                </a:lnTo>
                <a:cubicBezTo>
                  <a:pt x="22970" y="5668"/>
                  <a:pt x="23192" y="5939"/>
                  <a:pt x="23497" y="5997"/>
                </a:cubicBezTo>
                <a:quadBezTo>
                  <a:pt x="23770" y="6046"/>
                  <a:pt x="23780" y="6057"/>
                </a:quadBezTo>
                <a:close/>
                <a:moveTo>
                  <a:pt x="28392" y="11"/>
                </a:moveTo>
                <a:cubicBezTo>
                  <a:pt x="29220" y="25"/>
                  <a:pt x="30004" y="538"/>
                  <a:pt x="30574" y="1437"/>
                </a:cubicBezTo>
                <a:cubicBezTo>
                  <a:pt x="31143" y="2336"/>
                  <a:pt x="31451" y="3548"/>
                  <a:pt x="31429" y="4805"/>
                </a:cubicBezTo>
                <a:cubicBezTo>
                  <a:pt x="31407" y="6061"/>
                  <a:pt x="31057" y="7261"/>
                  <a:pt x="30457" y="8140"/>
                </a:cubicBezTo>
                <a:cubicBezTo>
                  <a:pt x="29856" y="9018"/>
                  <a:pt x="29054" y="9504"/>
                  <a:pt x="28227" y="9489"/>
                </a:cubicBezTo>
                <a:cubicBezTo>
                  <a:pt x="26504" y="9459"/>
                  <a:pt x="25144" y="7313"/>
                  <a:pt x="25190" y="4696"/>
                </a:cubicBezTo>
                <a:cubicBezTo>
                  <a:pt x="25212" y="3439"/>
                  <a:pt x="25562" y="2239"/>
                  <a:pt x="26162" y="1360"/>
                </a:cubicBezTo>
                <a:cubicBezTo>
                  <a:pt x="26763" y="482"/>
                  <a:pt x="27565" y="-4"/>
                  <a:pt x="28392" y="11"/>
                </a:cubicBezTo>
                <a:close/>
                <a:moveTo>
                  <a:pt x="28333" y="1111"/>
                </a:moveTo>
                <a:cubicBezTo>
                  <a:pt x="28842" y="1120"/>
                  <a:pt x="29324" y="1510"/>
                  <a:pt x="29672" y="2197"/>
                </a:cubicBezTo>
                <a:cubicBezTo>
                  <a:pt x="30020" y="2884"/>
                  <a:pt x="30206" y="3811"/>
                  <a:pt x="30189" y="4774"/>
                </a:cubicBezTo>
                <a:cubicBezTo>
                  <a:pt x="30172" y="5736"/>
                  <a:pt x="29954" y="6656"/>
                  <a:pt x="29582" y="7330"/>
                </a:cubicBezTo>
                <a:cubicBezTo>
                  <a:pt x="29210" y="8005"/>
                  <a:pt x="28715" y="8378"/>
                  <a:pt x="28206" y="8370"/>
                </a:cubicBezTo>
                <a:cubicBezTo>
                  <a:pt x="27146" y="8351"/>
                  <a:pt x="26315" y="6711"/>
                  <a:pt x="26350" y="4707"/>
                </a:cubicBezTo>
                <a:cubicBezTo>
                  <a:pt x="26385" y="2702"/>
                  <a:pt x="27273" y="1092"/>
                  <a:pt x="28333" y="1111"/>
                </a:cubicBezTo>
                <a:close/>
                <a:moveTo>
                  <a:pt x="19625" y="6084"/>
                </a:moveTo>
                <a:cubicBezTo>
                  <a:pt x="19493" y="6086"/>
                  <a:pt x="19370" y="6013"/>
                  <a:pt x="19307" y="5896"/>
                </a:cubicBezTo>
                <a:cubicBezTo>
                  <a:pt x="19245" y="5779"/>
                  <a:pt x="19253" y="5638"/>
                  <a:pt x="19328" y="5529"/>
                </a:cubicBezTo>
                <a:lnTo>
                  <a:pt x="21393" y="2476"/>
                </a:lnTo>
                <a:cubicBezTo>
                  <a:pt x="21452" y="2391"/>
                  <a:pt x="21558" y="2355"/>
                  <a:pt x="21657" y="2385"/>
                </a:cubicBezTo>
                <a:cubicBezTo>
                  <a:pt x="21755" y="2416"/>
                  <a:pt x="21823" y="2507"/>
                  <a:pt x="21824" y="2610"/>
                </a:cubicBezTo>
                <a:lnTo>
                  <a:pt x="21862" y="5404"/>
                </a:lnTo>
                <a:cubicBezTo>
                  <a:pt x="21865" y="5576"/>
                  <a:pt x="21799" y="5742"/>
                  <a:pt x="21679" y="5866"/>
                </a:cubicBezTo>
                <a:cubicBezTo>
                  <a:pt x="21559" y="5989"/>
                  <a:pt x="21394" y="6060"/>
                  <a:pt x="21222" y="6062"/>
                </a:cubicBezTo>
                <a:lnTo>
                  <a:pt x="19625" y="6084"/>
                </a:lnTo>
                <a:close/>
                <a:moveTo>
                  <a:pt x="7690" y="10540"/>
                </a:moveTo>
                <a:quadBezTo>
                  <a:pt x="8399" y="9710"/>
                  <a:pt x="7719" y="8860"/>
                </a:quadBezTo>
                <a:quadBezTo>
                  <a:pt x="7440" y="8520"/>
                  <a:pt x="7570" y="8170"/>
                </a:quadBezTo>
                <a:quadBezTo>
                  <a:pt x="7680" y="7900"/>
                  <a:pt x="8000" y="7780"/>
                </a:quadBezTo>
                <a:cubicBezTo>
                  <a:pt x="8202" y="7705"/>
                  <a:pt x="8423" y="7696"/>
                  <a:pt x="8598" y="7754"/>
                </a:cubicBezTo>
                <a:cubicBezTo>
                  <a:pt x="8774" y="7813"/>
                  <a:pt x="8885" y="7933"/>
                  <a:pt x="8899" y="8080"/>
                </a:cubicBezTo>
                <a:quadBezTo>
                  <a:pt x="9079" y="9730"/>
                  <a:pt x="8149" y="11050"/>
                </a:quadBezTo>
                <a:cubicBezTo>
                  <a:pt x="8077" y="11161"/>
                  <a:pt x="7926" y="11192"/>
                  <a:pt x="7810" y="11120"/>
                </a:cubicBezTo>
                <a:lnTo>
                  <a:pt x="7760" y="11090"/>
                </a:lnTo>
                <a:cubicBezTo>
                  <a:pt x="7671" y="11032"/>
                  <a:pt x="7613" y="10938"/>
                  <a:pt x="7600" y="10833"/>
                </a:cubicBezTo>
                <a:cubicBezTo>
                  <a:pt x="7586" y="10727"/>
                  <a:pt x="7619" y="10621"/>
                  <a:pt x="7690" y="10540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92" name="bf-76"/>
          <p:cNvSpPr/>
          <p:nvPr/>
        </p:nvSpPr>
        <p:spPr>
          <a:xfrm>
            <a:off x="7258387" y="6332871"/>
            <a:ext cx="176716" cy="87971"/>
          </a:xfrm>
          <a:custGeom>
            <a:avLst/>
            <a:gdLst/>
            <a:ahLst/>
            <a:cxnLst/>
            <a:rect l="0" t="0" r="r" b="b"/>
            <a:pathLst>
              <a:path w="18553" h="9236" stroke="1" extrusionOk="0">
                <a:moveTo>
                  <a:pt x="2525" y="4849"/>
                </a:moveTo>
                <a:cubicBezTo>
                  <a:pt x="2400" y="4806"/>
                  <a:pt x="2310" y="4695"/>
                  <a:pt x="2292" y="4562"/>
                </a:cubicBezTo>
                <a:cubicBezTo>
                  <a:pt x="2275" y="4430"/>
                  <a:pt x="2334" y="4298"/>
                  <a:pt x="2444" y="4222"/>
                </a:cubicBezTo>
                <a:quadBezTo>
                  <a:pt x="3020" y="3822"/>
                  <a:pt x="3508" y="3761"/>
                </a:quadBezTo>
                <a:cubicBezTo>
                  <a:pt x="3963" y="3709"/>
                  <a:pt x="4335" y="3388"/>
                  <a:pt x="4463" y="2937"/>
                </a:cubicBezTo>
                <a:cubicBezTo>
                  <a:pt x="4592" y="2485"/>
                  <a:pt x="4454" y="1984"/>
                  <a:pt x="4110" y="1649"/>
                </a:cubicBezTo>
                <a:quadBezTo>
                  <a:pt x="3401" y="954"/>
                  <a:pt x="2466" y="1106"/>
                </a:quadBezTo>
                <a:cubicBezTo>
                  <a:pt x="2146" y="1157"/>
                  <a:pt x="1867" y="1356"/>
                  <a:pt x="1711" y="1645"/>
                </a:cubicBezTo>
                <a:lnTo>
                  <a:pt x="1096" y="2762"/>
                </a:lnTo>
                <a:cubicBezTo>
                  <a:pt x="976" y="2984"/>
                  <a:pt x="717" y="3092"/>
                  <a:pt x="474" y="3021"/>
                </a:cubicBezTo>
                <a:cubicBezTo>
                  <a:pt x="232" y="2949"/>
                  <a:pt x="71" y="2718"/>
                  <a:pt x="90" y="2466"/>
                </a:cubicBezTo>
                <a:cubicBezTo>
                  <a:pt x="408" y="-1727"/>
                  <a:pt x="7750" y="106"/>
                  <a:pt x="5241" y="3936"/>
                </a:cubicBezTo>
                <a:cubicBezTo>
                  <a:pt x="5077" y="4184"/>
                  <a:pt x="5098" y="4513"/>
                  <a:pt x="5293" y="4742"/>
                </a:cubicBezTo>
                <a:quadBezTo>
                  <a:pt x="7170" y="6958"/>
                  <a:pt x="4587" y="8976"/>
                </a:quadBezTo>
                <a:quadBezTo>
                  <a:pt x="4020" y="9415"/>
                  <a:pt x="1799" y="9112"/>
                </a:quadBezTo>
                <a:cubicBezTo>
                  <a:pt x="594" y="8946"/>
                  <a:pt x="63" y="7643"/>
                  <a:pt x="1" y="6697"/>
                </a:cubicBezTo>
                <a:cubicBezTo>
                  <a:pt x="-14" y="6472"/>
                  <a:pt x="135" y="6268"/>
                  <a:pt x="353" y="6214"/>
                </a:cubicBezTo>
                <a:cubicBezTo>
                  <a:pt x="572" y="6159"/>
                  <a:pt x="797" y="6270"/>
                  <a:pt x="887" y="6476"/>
                </a:cubicBezTo>
                <a:quadBezTo>
                  <a:pt x="2008" y="9042"/>
                  <a:pt x="4156" y="7802"/>
                </a:quadBezTo>
                <a:cubicBezTo>
                  <a:pt x="4662" y="7511"/>
                  <a:pt x="4922" y="6938"/>
                  <a:pt x="4813" y="6353"/>
                </a:cubicBezTo>
                <a:cubicBezTo>
                  <a:pt x="4705" y="5769"/>
                  <a:pt x="4248" y="5290"/>
                  <a:pt x="3661" y="5145"/>
                </a:cubicBezTo>
                <a:quadBezTo>
                  <a:pt x="2734" y="4918"/>
                  <a:pt x="2525" y="4849"/>
                </a:quadBezTo>
                <a:close/>
                <a:moveTo>
                  <a:pt x="7634" y="1301"/>
                </a:moveTo>
                <a:cubicBezTo>
                  <a:pt x="7530" y="1301"/>
                  <a:pt x="7431" y="1258"/>
                  <a:pt x="7358" y="1183"/>
                </a:cubicBezTo>
                <a:cubicBezTo>
                  <a:pt x="7284" y="1108"/>
                  <a:pt x="7243" y="1006"/>
                  <a:pt x="7243" y="899"/>
                </a:cubicBezTo>
                <a:lnTo>
                  <a:pt x="7244" y="529"/>
                </a:lnTo>
                <a:cubicBezTo>
                  <a:pt x="7244" y="329"/>
                  <a:pt x="7405" y="168"/>
                  <a:pt x="7605" y="168"/>
                </a:cubicBezTo>
                <a:lnTo>
                  <a:pt x="13046" y="173"/>
                </a:lnTo>
                <a:cubicBezTo>
                  <a:pt x="13272" y="173"/>
                  <a:pt x="13478" y="301"/>
                  <a:pt x="13578" y="503"/>
                </a:cubicBezTo>
                <a:cubicBezTo>
                  <a:pt x="13678" y="705"/>
                  <a:pt x="13654" y="946"/>
                  <a:pt x="13516" y="1125"/>
                </a:cubicBezTo>
                <a:quadBezTo>
                  <a:pt x="10718" y="4760"/>
                  <a:pt x="9812" y="8718"/>
                </a:quadBezTo>
                <a:cubicBezTo>
                  <a:pt x="9740" y="9034"/>
                  <a:pt x="9426" y="9231"/>
                  <a:pt x="9111" y="9159"/>
                </a:cubicBezTo>
                <a:lnTo>
                  <a:pt x="8780" y="9078"/>
                </a:lnTo>
                <a:cubicBezTo>
                  <a:pt x="8696" y="9060"/>
                  <a:pt x="8623" y="9008"/>
                  <a:pt x="8577" y="8934"/>
                </a:cubicBezTo>
                <a:cubicBezTo>
                  <a:pt x="8532" y="8860"/>
                  <a:pt x="8519" y="8771"/>
                  <a:pt x="8540" y="8687"/>
                </a:cubicBezTo>
                <a:quadBezTo>
                  <a:pt x="9213" y="5751"/>
                  <a:pt x="11712" y="1905"/>
                </a:quadBezTo>
                <a:cubicBezTo>
                  <a:pt x="11790" y="1786"/>
                  <a:pt x="11795" y="1633"/>
                  <a:pt x="11727" y="1507"/>
                </a:cubicBezTo>
                <a:cubicBezTo>
                  <a:pt x="11658" y="1382"/>
                  <a:pt x="11525" y="1304"/>
                  <a:pt x="11382" y="1304"/>
                </a:cubicBezTo>
                <a:lnTo>
                  <a:pt x="7634" y="1301"/>
                </a:lnTo>
                <a:close/>
                <a:moveTo>
                  <a:pt x="15482" y="2680"/>
                </a:moveTo>
                <a:cubicBezTo>
                  <a:pt x="15414" y="2680"/>
                  <a:pt x="15349" y="2654"/>
                  <a:pt x="15301" y="2608"/>
                </a:cubicBezTo>
                <a:cubicBezTo>
                  <a:pt x="15253" y="2562"/>
                  <a:pt x="15225" y="2499"/>
                  <a:pt x="15226" y="2434"/>
                </a:cubicBezTo>
                <a:lnTo>
                  <a:pt x="15226" y="2147"/>
                </a:lnTo>
                <a:cubicBezTo>
                  <a:pt x="15226" y="1975"/>
                  <a:pt x="15350" y="1826"/>
                  <a:pt x="15522" y="1792"/>
                </a:cubicBezTo>
                <a:quadBezTo>
                  <a:pt x="17003" y="1486"/>
                  <a:pt x="17753" y="213"/>
                </a:quadBezTo>
                <a:cubicBezTo>
                  <a:pt x="17851" y="45"/>
                  <a:pt x="18049" y="-36"/>
                  <a:pt x="18236" y="15"/>
                </a:cubicBezTo>
                <a:cubicBezTo>
                  <a:pt x="18423" y="66"/>
                  <a:pt x="18553" y="236"/>
                  <a:pt x="18553" y="430"/>
                </a:cubicBezTo>
                <a:lnTo>
                  <a:pt x="18552" y="8516"/>
                </a:lnTo>
                <a:cubicBezTo>
                  <a:pt x="18552" y="8783"/>
                  <a:pt x="18335" y="8999"/>
                  <a:pt x="18068" y="8999"/>
                </a:cubicBezTo>
                <a:lnTo>
                  <a:pt x="17762" y="8999"/>
                </a:lnTo>
                <a:cubicBezTo>
                  <a:pt x="17522" y="8999"/>
                  <a:pt x="17327" y="8809"/>
                  <a:pt x="17327" y="8575"/>
                </a:cubicBezTo>
                <a:lnTo>
                  <a:pt x="17328" y="3174"/>
                </a:lnTo>
                <a:cubicBezTo>
                  <a:pt x="17328" y="2902"/>
                  <a:pt x="17112" y="2681"/>
                  <a:pt x="16845" y="2681"/>
                </a:cubicBezTo>
                <a:lnTo>
                  <a:pt x="15482" y="2680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93" name="bf-77"/>
          <p:cNvSpPr/>
          <p:nvPr/>
        </p:nvSpPr>
        <p:spPr>
          <a:xfrm>
            <a:off x="10046915" y="6332033"/>
            <a:ext cx="343907" cy="89910"/>
          </a:xfrm>
          <a:custGeom>
            <a:avLst/>
            <a:gdLst/>
            <a:ahLst/>
            <a:cxnLst/>
            <a:rect l="0" t="0" r="r" b="b"/>
            <a:pathLst>
              <a:path w="36106" h="9439" stroke="1" extrusionOk="0">
                <a:moveTo>
                  <a:pt x="10610" y="0"/>
                </a:moveTo>
                <a:cubicBezTo>
                  <a:pt x="11429" y="13"/>
                  <a:pt x="12207" y="523"/>
                  <a:pt x="12773" y="1417"/>
                </a:cubicBezTo>
                <a:cubicBezTo>
                  <a:pt x="13338" y="2311"/>
                  <a:pt x="13645" y="3517"/>
                  <a:pt x="13625" y="4768"/>
                </a:cubicBezTo>
                <a:cubicBezTo>
                  <a:pt x="13606" y="6020"/>
                  <a:pt x="13261" y="7215"/>
                  <a:pt x="12668" y="8091"/>
                </a:cubicBezTo>
                <a:cubicBezTo>
                  <a:pt x="12075" y="8967"/>
                  <a:pt x="11281" y="9452"/>
                  <a:pt x="10462" y="9439"/>
                </a:cubicBezTo>
                <a:cubicBezTo>
                  <a:pt x="9642" y="9426"/>
                  <a:pt x="8864" y="8917"/>
                  <a:pt x="8299" y="8023"/>
                </a:cubicBezTo>
                <a:cubicBezTo>
                  <a:pt x="7733" y="7128"/>
                  <a:pt x="7426" y="5923"/>
                  <a:pt x="7446" y="4671"/>
                </a:cubicBezTo>
                <a:cubicBezTo>
                  <a:pt x="7466" y="3419"/>
                  <a:pt x="7810" y="2224"/>
                  <a:pt x="8403" y="1348"/>
                </a:cubicBezTo>
                <a:cubicBezTo>
                  <a:pt x="8997" y="472"/>
                  <a:pt x="9790" y="-13"/>
                  <a:pt x="10610" y="0"/>
                </a:cubicBezTo>
                <a:close/>
                <a:moveTo>
                  <a:pt x="21482" y="9269"/>
                </a:moveTo>
                <a:cubicBezTo>
                  <a:pt x="18953" y="9280"/>
                  <a:pt x="17503" y="7087"/>
                  <a:pt x="19128" y="4957"/>
                </a:cubicBezTo>
                <a:cubicBezTo>
                  <a:pt x="19343" y="4674"/>
                  <a:pt x="19373" y="4290"/>
                  <a:pt x="19204" y="3974"/>
                </a:cubicBezTo>
                <a:cubicBezTo>
                  <a:pt x="18164" y="2058"/>
                  <a:pt x="19274" y="219"/>
                  <a:pt x="21456" y="209"/>
                </a:cubicBezTo>
                <a:cubicBezTo>
                  <a:pt x="23617" y="200"/>
                  <a:pt x="24743" y="2029"/>
                  <a:pt x="23719" y="3954"/>
                </a:cubicBezTo>
                <a:cubicBezTo>
                  <a:pt x="23553" y="4271"/>
                  <a:pt x="23586" y="4655"/>
                  <a:pt x="23804" y="4937"/>
                </a:cubicBezTo>
                <a:cubicBezTo>
                  <a:pt x="25448" y="7052"/>
                  <a:pt x="24016" y="9258"/>
                  <a:pt x="21482" y="9269"/>
                </a:cubicBezTo>
                <a:close/>
                <a:moveTo>
                  <a:pt x="28843" y="9233"/>
                </a:moveTo>
                <a:cubicBezTo>
                  <a:pt x="28760" y="9383"/>
                  <a:pt x="28572" y="9437"/>
                  <a:pt x="28422" y="9354"/>
                </a:cubicBezTo>
                <a:lnTo>
                  <a:pt x="28404" y="9345"/>
                </a:lnTo>
                <a:cubicBezTo>
                  <a:pt x="28332" y="9305"/>
                  <a:pt x="28279" y="9238"/>
                  <a:pt x="28256" y="9159"/>
                </a:cubicBezTo>
                <a:cubicBezTo>
                  <a:pt x="28233" y="9080"/>
                  <a:pt x="28243" y="8996"/>
                  <a:pt x="28283" y="8924"/>
                </a:cubicBezTo>
                <a:lnTo>
                  <a:pt x="33028" y="326"/>
                </a:lnTo>
                <a:cubicBezTo>
                  <a:pt x="33068" y="254"/>
                  <a:pt x="33135" y="201"/>
                  <a:pt x="33214" y="178"/>
                </a:cubicBezTo>
                <a:cubicBezTo>
                  <a:pt x="33293" y="156"/>
                  <a:pt x="33378" y="165"/>
                  <a:pt x="33450" y="205"/>
                </a:cubicBezTo>
                <a:lnTo>
                  <a:pt x="33467" y="215"/>
                </a:lnTo>
                <a:cubicBezTo>
                  <a:pt x="33617" y="297"/>
                  <a:pt x="33672" y="486"/>
                  <a:pt x="33589" y="636"/>
                </a:cubicBezTo>
                <a:lnTo>
                  <a:pt x="28843" y="9233"/>
                </a:lnTo>
                <a:close/>
                <a:moveTo>
                  <a:pt x="29916" y="2600"/>
                </a:moveTo>
                <a:cubicBezTo>
                  <a:pt x="29916" y="3754"/>
                  <a:pt x="28980" y="4690"/>
                  <a:pt x="27826" y="4690"/>
                </a:cubicBezTo>
                <a:cubicBezTo>
                  <a:pt x="26671" y="4690"/>
                  <a:pt x="25736" y="3754"/>
                  <a:pt x="25736" y="2600"/>
                </a:cubicBezTo>
                <a:cubicBezTo>
                  <a:pt x="25736" y="1445"/>
                  <a:pt x="26671" y="510"/>
                  <a:pt x="27826" y="510"/>
                </a:cubicBezTo>
                <a:cubicBezTo>
                  <a:pt x="28980" y="510"/>
                  <a:pt x="29916" y="1445"/>
                  <a:pt x="29916" y="2600"/>
                </a:cubicBezTo>
                <a:close/>
                <a:moveTo>
                  <a:pt x="10496" y="1100"/>
                </a:moveTo>
                <a:cubicBezTo>
                  <a:pt x="11589" y="1100"/>
                  <a:pt x="12476" y="2729"/>
                  <a:pt x="12476" y="4740"/>
                </a:cubicBezTo>
                <a:cubicBezTo>
                  <a:pt x="12476" y="6750"/>
                  <a:pt x="11589" y="8380"/>
                  <a:pt x="10496" y="8380"/>
                </a:cubicBezTo>
                <a:cubicBezTo>
                  <a:pt x="9402" y="8380"/>
                  <a:pt x="8516" y="6750"/>
                  <a:pt x="8516" y="4740"/>
                </a:cubicBezTo>
                <a:cubicBezTo>
                  <a:pt x="8516" y="2729"/>
                  <a:pt x="9402" y="1100"/>
                  <a:pt x="10496" y="1100"/>
                </a:cubicBezTo>
                <a:close/>
                <a:moveTo>
                  <a:pt x="22926" y="2560"/>
                </a:moveTo>
                <a:cubicBezTo>
                  <a:pt x="22926" y="3372"/>
                  <a:pt x="22268" y="4030"/>
                  <a:pt x="21456" y="4030"/>
                </a:cubicBezTo>
                <a:cubicBezTo>
                  <a:pt x="20644" y="4030"/>
                  <a:pt x="19986" y="3372"/>
                  <a:pt x="19986" y="2560"/>
                </a:cubicBezTo>
                <a:cubicBezTo>
                  <a:pt x="19986" y="2170"/>
                  <a:pt x="20141" y="1796"/>
                  <a:pt x="20416" y="1520"/>
                </a:cubicBezTo>
                <a:cubicBezTo>
                  <a:pt x="20692" y="1245"/>
                  <a:pt x="21066" y="1090"/>
                  <a:pt x="21456" y="1090"/>
                </a:cubicBezTo>
                <a:cubicBezTo>
                  <a:pt x="21846" y="1090"/>
                  <a:pt x="22220" y="1245"/>
                  <a:pt x="22495" y="1520"/>
                </a:cubicBezTo>
                <a:cubicBezTo>
                  <a:pt x="22771" y="1796"/>
                  <a:pt x="22926" y="2170"/>
                  <a:pt x="22926" y="2560"/>
                </a:cubicBezTo>
                <a:close/>
                <a:moveTo>
                  <a:pt x="29046" y="2640"/>
                </a:moveTo>
                <a:cubicBezTo>
                  <a:pt x="29046" y="3324"/>
                  <a:pt x="28491" y="3880"/>
                  <a:pt x="27806" y="3880"/>
                </a:cubicBezTo>
                <a:cubicBezTo>
                  <a:pt x="27121" y="3880"/>
                  <a:pt x="26566" y="3324"/>
                  <a:pt x="26566" y="2640"/>
                </a:cubicBezTo>
                <a:cubicBezTo>
                  <a:pt x="26566" y="1955"/>
                  <a:pt x="27121" y="1400"/>
                  <a:pt x="27806" y="1400"/>
                </a:cubicBezTo>
                <a:cubicBezTo>
                  <a:pt x="28491" y="1400"/>
                  <a:pt x="29046" y="1955"/>
                  <a:pt x="29046" y="2640"/>
                </a:cubicBezTo>
                <a:close/>
                <a:moveTo>
                  <a:pt x="4232" y="5316"/>
                </a:moveTo>
                <a:lnTo>
                  <a:pt x="6360" y="5551"/>
                </a:lnTo>
                <a:cubicBezTo>
                  <a:pt x="6537" y="5571"/>
                  <a:pt x="6671" y="5720"/>
                  <a:pt x="6671" y="5898"/>
                </a:cubicBezTo>
                <a:cubicBezTo>
                  <a:pt x="6672" y="6076"/>
                  <a:pt x="6539" y="6226"/>
                  <a:pt x="6362" y="6247"/>
                </a:cubicBezTo>
                <a:lnTo>
                  <a:pt x="4237" y="6497"/>
                </a:lnTo>
                <a:cubicBezTo>
                  <a:pt x="4075" y="6516"/>
                  <a:pt x="3947" y="6644"/>
                  <a:pt x="3929" y="6806"/>
                </a:cubicBezTo>
                <a:lnTo>
                  <a:pt x="3694" y="8934"/>
                </a:lnTo>
                <a:cubicBezTo>
                  <a:pt x="3674" y="9111"/>
                  <a:pt x="3525" y="9245"/>
                  <a:pt x="3347" y="9245"/>
                </a:cubicBezTo>
                <a:cubicBezTo>
                  <a:pt x="3170" y="9246"/>
                  <a:pt x="3019" y="9113"/>
                  <a:pt x="2999" y="8936"/>
                </a:cubicBezTo>
                <a:lnTo>
                  <a:pt x="2748" y="6810"/>
                </a:lnTo>
                <a:cubicBezTo>
                  <a:pt x="2729" y="6649"/>
                  <a:pt x="2601" y="6521"/>
                  <a:pt x="2439" y="6503"/>
                </a:cubicBezTo>
                <a:lnTo>
                  <a:pt x="311" y="6268"/>
                </a:lnTo>
                <a:cubicBezTo>
                  <a:pt x="135" y="6248"/>
                  <a:pt x="1" y="6099"/>
                  <a:pt x="0" y="5921"/>
                </a:cubicBezTo>
                <a:cubicBezTo>
                  <a:pt x="-1" y="5743"/>
                  <a:pt x="132" y="5593"/>
                  <a:pt x="309" y="5573"/>
                </a:cubicBezTo>
                <a:lnTo>
                  <a:pt x="2435" y="5322"/>
                </a:lnTo>
                <a:cubicBezTo>
                  <a:pt x="2597" y="5303"/>
                  <a:pt x="2724" y="5175"/>
                  <a:pt x="2742" y="5013"/>
                </a:cubicBezTo>
                <a:lnTo>
                  <a:pt x="2977" y="2885"/>
                </a:lnTo>
                <a:cubicBezTo>
                  <a:pt x="2997" y="2709"/>
                  <a:pt x="3146" y="2575"/>
                  <a:pt x="3324" y="2574"/>
                </a:cubicBezTo>
                <a:cubicBezTo>
                  <a:pt x="3502" y="2573"/>
                  <a:pt x="3652" y="2706"/>
                  <a:pt x="3673" y="2883"/>
                </a:cubicBezTo>
                <a:lnTo>
                  <a:pt x="3923" y="5009"/>
                </a:lnTo>
                <a:cubicBezTo>
                  <a:pt x="3942" y="5171"/>
                  <a:pt x="4070" y="5298"/>
                  <a:pt x="4232" y="5316"/>
                </a:cubicBezTo>
                <a:close/>
                <a:moveTo>
                  <a:pt x="23306" y="6630"/>
                </a:moveTo>
                <a:cubicBezTo>
                  <a:pt x="23306" y="7629"/>
                  <a:pt x="22495" y="8440"/>
                  <a:pt x="21496" y="8440"/>
                </a:cubicBezTo>
                <a:cubicBezTo>
                  <a:pt x="21016" y="8440"/>
                  <a:pt x="20555" y="8249"/>
                  <a:pt x="20216" y="7910"/>
                </a:cubicBezTo>
                <a:cubicBezTo>
                  <a:pt x="19876" y="7570"/>
                  <a:pt x="19686" y="7110"/>
                  <a:pt x="19686" y="6630"/>
                </a:cubicBezTo>
                <a:cubicBezTo>
                  <a:pt x="19686" y="6150"/>
                  <a:pt x="19876" y="5689"/>
                  <a:pt x="20216" y="5350"/>
                </a:cubicBezTo>
                <a:cubicBezTo>
                  <a:pt x="20555" y="5010"/>
                  <a:pt x="21016" y="4820"/>
                  <a:pt x="21496" y="4820"/>
                </a:cubicBezTo>
                <a:cubicBezTo>
                  <a:pt x="22495" y="4820"/>
                  <a:pt x="23306" y="5630"/>
                  <a:pt x="23306" y="6630"/>
                </a:cubicBezTo>
                <a:close/>
                <a:moveTo>
                  <a:pt x="36106" y="6960"/>
                </a:moveTo>
                <a:cubicBezTo>
                  <a:pt x="36106" y="7503"/>
                  <a:pt x="35890" y="8025"/>
                  <a:pt x="35505" y="8409"/>
                </a:cubicBezTo>
                <a:cubicBezTo>
                  <a:pt x="35121" y="8794"/>
                  <a:pt x="34599" y="9010"/>
                  <a:pt x="34056" y="9010"/>
                </a:cubicBezTo>
                <a:cubicBezTo>
                  <a:pt x="32924" y="9010"/>
                  <a:pt x="32006" y="8092"/>
                  <a:pt x="32006" y="6960"/>
                </a:cubicBezTo>
                <a:cubicBezTo>
                  <a:pt x="32006" y="5828"/>
                  <a:pt x="32924" y="4910"/>
                  <a:pt x="34056" y="4910"/>
                </a:cubicBezTo>
                <a:cubicBezTo>
                  <a:pt x="34599" y="4910"/>
                  <a:pt x="35121" y="5126"/>
                  <a:pt x="35505" y="5510"/>
                </a:cubicBezTo>
                <a:cubicBezTo>
                  <a:pt x="35890" y="5895"/>
                  <a:pt x="36106" y="6416"/>
                  <a:pt x="36106" y="6960"/>
                </a:cubicBezTo>
                <a:close/>
                <a:moveTo>
                  <a:pt x="35266" y="6930"/>
                </a:moveTo>
                <a:cubicBezTo>
                  <a:pt x="35266" y="7256"/>
                  <a:pt x="35136" y="7569"/>
                  <a:pt x="34905" y="7799"/>
                </a:cubicBezTo>
                <a:cubicBezTo>
                  <a:pt x="34675" y="8030"/>
                  <a:pt x="34362" y="8160"/>
                  <a:pt x="34036" y="8160"/>
                </a:cubicBezTo>
                <a:cubicBezTo>
                  <a:pt x="33356" y="8160"/>
                  <a:pt x="32806" y="7609"/>
                  <a:pt x="32806" y="6930"/>
                </a:cubicBezTo>
                <a:cubicBezTo>
                  <a:pt x="32806" y="6603"/>
                  <a:pt x="32935" y="6291"/>
                  <a:pt x="33166" y="6060"/>
                </a:cubicBezTo>
                <a:cubicBezTo>
                  <a:pt x="33397" y="5829"/>
                  <a:pt x="33709" y="5700"/>
                  <a:pt x="34036" y="5700"/>
                </a:cubicBezTo>
                <a:cubicBezTo>
                  <a:pt x="34362" y="5700"/>
                  <a:pt x="34675" y="5829"/>
                  <a:pt x="34906" y="6060"/>
                </a:cubicBezTo>
                <a:cubicBezTo>
                  <a:pt x="35136" y="6291"/>
                  <a:pt x="35266" y="6603"/>
                  <a:pt x="35266" y="6930"/>
                </a:cubicBezTo>
                <a:close/>
                <a:moveTo>
                  <a:pt x="15316" y="8640"/>
                </a:moveTo>
                <a:quadBezTo>
                  <a:pt x="15316" y="8320"/>
                  <a:pt x="15626" y="7910"/>
                </a:quadBezTo>
                <a:cubicBezTo>
                  <a:pt x="15713" y="7788"/>
                  <a:pt x="15862" y="7725"/>
                  <a:pt x="16029" y="7739"/>
                </a:cubicBezTo>
                <a:cubicBezTo>
                  <a:pt x="16196" y="7753"/>
                  <a:pt x="16364" y="7841"/>
                  <a:pt x="16486" y="7980"/>
                </a:cubicBezTo>
                <a:quadBezTo>
                  <a:pt x="16726" y="8260"/>
                  <a:pt x="16536" y="8680"/>
                </a:quadBezTo>
                <a:cubicBezTo>
                  <a:pt x="16411" y="8959"/>
                  <a:pt x="16112" y="9151"/>
                  <a:pt x="15817" y="9142"/>
                </a:cubicBezTo>
                <a:cubicBezTo>
                  <a:pt x="15523" y="9132"/>
                  <a:pt x="15314" y="8923"/>
                  <a:pt x="15316" y="8640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ffffff"/>
            </a:solidFill>
            <a:prstDash val="solid"/>
          </a:ln>
        </p:spPr>
      </p:sp>
      <p:sp>
        <p:nvSpPr>
          <p:cNvPr id="194" name="line-0-word-0"/>
          <p:cNvSpPr/>
          <p:nvPr/>
        </p:nvSpPr>
        <p:spPr>
          <a:xfrm>
            <a:off x="244697" y="153963"/>
            <a:ext cx="3444321" cy="251799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1639" baseline="0" b="1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Regional Sales Overview – FY2026</a:t>
            </a:r>
          </a:p>
        </p:txBody>
      </p:sp>
      <p:sp>
        <p:nvSpPr>
          <p:cNvPr id="195" name="line-1-word-0"/>
          <p:cNvSpPr/>
          <p:nvPr/>
        </p:nvSpPr>
        <p:spPr>
          <a:xfrm>
            <a:off x="8734951" y="190528"/>
            <a:ext cx="3160151" cy="159325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88" baseline="0" b="0" spc="0" dirty="0">
                <a:solidFill>
                  <a:srgbClr val="5b5a57"/>
                </a:solidFill>
                <a:latin typeface="Arial"/>
                <a:ea typeface="Arial"/>
                <a:cs typeface="Arial"/>
              </a:rPr>
              <a:t>Fiscal year: FY2026 | Region: All | Updated 30 Sep 2026</a:t>
            </a:r>
          </a:p>
        </p:txBody>
      </p:sp>
      <p:sp>
        <p:nvSpPr>
          <p:cNvPr id="196" name="line-2-word-0"/>
          <p:cNvSpPr/>
          <p:nvPr/>
        </p:nvSpPr>
        <p:spPr>
          <a:xfrm>
            <a:off x="354722" y="795327"/>
            <a:ext cx="752358" cy="155600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62" baseline="0" b="0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Total revenue</a:t>
            </a:r>
          </a:p>
        </p:txBody>
      </p:sp>
      <p:sp>
        <p:nvSpPr>
          <p:cNvPr id="197" name="line-3-word-0"/>
          <p:cNvSpPr/>
          <p:nvPr/>
        </p:nvSpPr>
        <p:spPr>
          <a:xfrm>
            <a:off x="3343698" y="796875"/>
            <a:ext cx="386287" cy="153392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46" baseline="0" b="0" spc="0" dirty="0">
                <a:solidFill>
                  <a:srgbClr val="5b5a57"/>
                </a:solidFill>
                <a:latin typeface="Arial"/>
                <a:ea typeface="Arial"/>
                <a:cs typeface="Arial"/>
              </a:rPr>
              <a:t>Orders</a:t>
            </a:r>
          </a:p>
        </p:txBody>
      </p:sp>
      <p:sp>
        <p:nvSpPr>
          <p:cNvPr id="198" name="line-4-word-0"/>
          <p:cNvSpPr/>
          <p:nvPr/>
        </p:nvSpPr>
        <p:spPr>
          <a:xfrm>
            <a:off x="6328120" y="793627"/>
            <a:ext cx="908497" cy="155950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64" baseline="0" b="0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Avg. order value</a:t>
            </a:r>
          </a:p>
        </p:txBody>
      </p:sp>
      <p:sp>
        <p:nvSpPr>
          <p:cNvPr id="199" name="line-5-word-0"/>
          <p:cNvSpPr/>
          <p:nvPr/>
        </p:nvSpPr>
        <p:spPr>
          <a:xfrm>
            <a:off x="9321583" y="794882"/>
            <a:ext cx="620387" cy="153443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47" baseline="0" b="0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Return rate</a:t>
            </a:r>
          </a:p>
        </p:txBody>
      </p:sp>
      <p:sp>
        <p:nvSpPr>
          <p:cNvPr id="200" name="line-6-word-0"/>
          <p:cNvSpPr/>
          <p:nvPr/>
        </p:nvSpPr>
        <p:spPr>
          <a:xfrm>
            <a:off x="6333698" y="1010635"/>
            <a:ext cx="674808" cy="348606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2321" baseline="0" b="1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$371</a:t>
            </a:r>
          </a:p>
        </p:txBody>
      </p:sp>
      <p:sp>
        <p:nvSpPr>
          <p:cNvPr id="201" name="line-7-word-0"/>
          <p:cNvSpPr/>
          <p:nvPr/>
        </p:nvSpPr>
        <p:spPr>
          <a:xfrm>
            <a:off x="361569" y="992279"/>
            <a:ext cx="1070134" cy="371358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2481" baseline="0" b="1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$4.62M</a:t>
            </a:r>
          </a:p>
        </p:txBody>
      </p:sp>
      <p:sp>
        <p:nvSpPr>
          <p:cNvPr id="202" name="line-8-word-0"/>
          <p:cNvSpPr/>
          <p:nvPr/>
        </p:nvSpPr>
        <p:spPr>
          <a:xfrm>
            <a:off x="9319983" y="983247"/>
            <a:ext cx="740037" cy="372696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2491" baseline="0" b="1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2.7%</a:t>
            </a:r>
          </a:p>
        </p:txBody>
      </p:sp>
      <p:sp>
        <p:nvSpPr>
          <p:cNvPr id="203" name="line-9-word-0"/>
          <p:cNvSpPr/>
          <p:nvPr/>
        </p:nvSpPr>
        <p:spPr>
          <a:xfrm>
            <a:off x="3359372" y="984424"/>
            <a:ext cx="976933" cy="369181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2466" baseline="0" b="1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12,460</a:t>
            </a:r>
          </a:p>
        </p:txBody>
      </p:sp>
      <p:sp>
        <p:nvSpPr>
          <p:cNvPr id="204" name="line-10-word-0"/>
          <p:cNvSpPr/>
          <p:nvPr/>
        </p:nvSpPr>
        <p:spPr>
          <a:xfrm>
            <a:off x="9330386" y="1366072"/>
            <a:ext cx="1187421" cy="155053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58" baseline="0" b="0" spc="0" dirty="0">
                <a:solidFill>
                  <a:srgbClr val="d77345"/>
                </a:solidFill>
                <a:latin typeface="Arial"/>
                <a:ea typeface="Arial"/>
                <a:cs typeface="Arial"/>
              </a:rPr>
              <a:t>▼ 0.4 pts vs last year</a:t>
            </a:r>
          </a:p>
        </p:txBody>
      </p:sp>
      <p:sp>
        <p:nvSpPr>
          <p:cNvPr id="205" name="line-11-word-0"/>
          <p:cNvSpPr/>
          <p:nvPr/>
        </p:nvSpPr>
        <p:spPr>
          <a:xfrm>
            <a:off x="3358106" y="1365910"/>
            <a:ext cx="1099230" cy="155017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58" baseline="0" b="0" spc="0" dirty="0">
                <a:solidFill>
                  <a:srgbClr val="1b6507"/>
                </a:solidFill>
                <a:latin typeface="Arial"/>
                <a:ea typeface="Arial"/>
                <a:cs typeface="Arial"/>
              </a:rPr>
              <a:t>▲ 3.1% vs last year</a:t>
            </a:r>
          </a:p>
        </p:txBody>
      </p:sp>
      <p:sp>
        <p:nvSpPr>
          <p:cNvPr id="206" name="line-12-word-0"/>
          <p:cNvSpPr/>
          <p:nvPr/>
        </p:nvSpPr>
        <p:spPr>
          <a:xfrm>
            <a:off x="6344588" y="1366000"/>
            <a:ext cx="1098383" cy="154911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57" baseline="0" b="0" spc="0" dirty="0">
                <a:solidFill>
                  <a:srgbClr val="1b6507"/>
                </a:solidFill>
                <a:latin typeface="Arial"/>
                <a:ea typeface="Arial"/>
                <a:cs typeface="Arial"/>
              </a:rPr>
              <a:t>▲ 5.2% vs last year</a:t>
            </a:r>
          </a:p>
        </p:txBody>
      </p:sp>
      <p:sp>
        <p:nvSpPr>
          <p:cNvPr id="207" name="line-13-word-0"/>
          <p:cNvSpPr/>
          <p:nvPr/>
        </p:nvSpPr>
        <p:spPr>
          <a:xfrm>
            <a:off x="372197" y="1366264"/>
            <a:ext cx="1098375" cy="154910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57" baseline="0" b="0" spc="0" dirty="0">
                <a:solidFill>
                  <a:srgbClr val="1b6507"/>
                </a:solidFill>
                <a:latin typeface="Arial"/>
                <a:ea typeface="Arial"/>
                <a:cs typeface="Arial"/>
              </a:rPr>
              <a:t>▲ 8.4% vs last year</a:t>
            </a:r>
          </a:p>
        </p:txBody>
      </p:sp>
      <p:sp>
        <p:nvSpPr>
          <p:cNvPr id="208" name="line-14-word-0"/>
          <p:cNvSpPr/>
          <p:nvPr/>
        </p:nvSpPr>
        <p:spPr>
          <a:xfrm>
            <a:off x="9126284" y="1899959"/>
            <a:ext cx="1149187" cy="167066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1042" baseline="0" b="1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Top products ($K)</a:t>
            </a:r>
          </a:p>
        </p:txBody>
      </p:sp>
      <p:sp>
        <p:nvSpPr>
          <p:cNvPr id="209" name="line-15-word-0"/>
          <p:cNvSpPr/>
          <p:nvPr/>
        </p:nvSpPr>
        <p:spPr>
          <a:xfrm>
            <a:off x="361678" y="1900019"/>
            <a:ext cx="1360344" cy="166529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1039" baseline="0" b="1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Monthly revenue ($K)</a:t>
            </a:r>
          </a:p>
        </p:txBody>
      </p:sp>
      <p:sp>
        <p:nvSpPr>
          <p:cNvPr id="210" name="line-16-word-0"/>
          <p:cNvSpPr/>
          <p:nvPr/>
        </p:nvSpPr>
        <p:spPr>
          <a:xfrm>
            <a:off x="5963031" y="1900063"/>
            <a:ext cx="1194098" cy="165885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1034" baseline="0" b="1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Revenue by region</a:t>
            </a:r>
          </a:p>
        </p:txBody>
      </p:sp>
      <p:sp>
        <p:nvSpPr>
          <p:cNvPr id="211" name="line-17-word-0"/>
          <p:cNvSpPr/>
          <p:nvPr/>
        </p:nvSpPr>
        <p:spPr>
          <a:xfrm>
            <a:off x="3210038" y="2088223"/>
            <a:ext cx="595490" cy="180046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1134" baseline="0" b="0" spc="0" dirty="0">
                <a:solidFill>
                  <a:srgbClr val="5b5a57"/>
                </a:solidFill>
                <a:latin typeface="Arial"/>
                <a:ea typeface="Arial"/>
                <a:cs typeface="Arial"/>
              </a:rPr>
              <a:t>Revenue</a:t>
            </a:r>
          </a:p>
        </p:txBody>
      </p:sp>
      <p:sp>
        <p:nvSpPr>
          <p:cNvPr id="212" name="line-18-word-0"/>
          <p:cNvSpPr/>
          <p:nvPr/>
        </p:nvSpPr>
        <p:spPr>
          <a:xfrm>
            <a:off x="4201405" y="2115085"/>
            <a:ext cx="333822" cy="145670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892" baseline="0" b="0" spc="0" dirty="0">
                <a:solidFill>
                  <a:srgbClr val="5b5a57"/>
                </a:solidFill>
                <a:latin typeface="Arial"/>
                <a:ea typeface="Arial"/>
                <a:cs typeface="Arial"/>
              </a:rPr>
              <a:t>Target</a:t>
            </a:r>
          </a:p>
        </p:txBody>
      </p:sp>
      <p:sp>
        <p:nvSpPr>
          <p:cNvPr id="213" name="line-19-word-0"/>
          <p:cNvSpPr/>
          <p:nvPr/>
        </p:nvSpPr>
        <p:spPr>
          <a:xfrm>
            <a:off x="396424" y="2236632"/>
            <a:ext cx="198241" cy="139121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846" baseline="0" b="0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500</a:t>
            </a:r>
          </a:p>
        </p:txBody>
      </p:sp>
      <p:sp>
        <p:nvSpPr>
          <p:cNvPr id="214" name="line-20-word-0"/>
          <p:cNvSpPr/>
          <p:nvPr/>
        </p:nvSpPr>
        <p:spPr>
          <a:xfrm>
            <a:off x="9165064" y="2327767"/>
            <a:ext cx="475782" cy="144908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886" baseline="0" b="0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Atlas Pro</a:t>
            </a:r>
          </a:p>
        </p:txBody>
      </p:sp>
      <p:sp>
        <p:nvSpPr>
          <p:cNvPr id="215" name="line-21-word-0"/>
          <p:cNvSpPr/>
          <p:nvPr/>
        </p:nvSpPr>
        <p:spPr>
          <a:xfrm>
            <a:off x="11172575" y="2338252"/>
            <a:ext cx="292386" cy="141166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860" baseline="0" b="1" spc="0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1,240</a:t>
            </a:r>
          </a:p>
        </p:txBody>
      </p:sp>
      <p:sp>
        <p:nvSpPr>
          <p:cNvPr id="216" name="line-22-word-0"/>
          <p:cNvSpPr/>
          <p:nvPr/>
        </p:nvSpPr>
        <p:spPr>
          <a:xfrm>
            <a:off x="9171241" y="2711634"/>
            <a:ext cx="390619" cy="141532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863" baseline="0" b="0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Beacon</a:t>
            </a:r>
          </a:p>
        </p:txBody>
      </p:sp>
      <p:sp>
        <p:nvSpPr>
          <p:cNvPr id="217" name="line-23-word-0"/>
          <p:cNvSpPr/>
          <p:nvPr/>
        </p:nvSpPr>
        <p:spPr>
          <a:xfrm>
            <a:off x="10867783" y="2717485"/>
            <a:ext cx="292290" cy="141123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860" baseline="0" b="1" spc="0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1,010</a:t>
            </a:r>
          </a:p>
        </p:txBody>
      </p:sp>
      <p:sp>
        <p:nvSpPr>
          <p:cNvPr id="218" name="line-24-word-0"/>
          <p:cNvSpPr/>
          <p:nvPr/>
        </p:nvSpPr>
        <p:spPr>
          <a:xfrm>
            <a:off x="393842" y="2758807"/>
            <a:ext cx="200461" cy="140609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856" baseline="0" b="0" spc="0" dirty="0">
                <a:solidFill>
                  <a:srgbClr val="5b5a57"/>
                </a:solidFill>
                <a:latin typeface="Arial"/>
                <a:ea typeface="Arial"/>
                <a:cs typeface="Arial"/>
              </a:rPr>
              <a:t>375</a:t>
            </a:r>
          </a:p>
        </p:txBody>
      </p:sp>
      <p:sp>
        <p:nvSpPr>
          <p:cNvPr id="219" name="line-25-word-0"/>
          <p:cNvSpPr/>
          <p:nvPr/>
        </p:nvSpPr>
        <p:spPr>
          <a:xfrm>
            <a:off x="9168369" y="3088232"/>
            <a:ext cx="351305" cy="145147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888" baseline="0" b="0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Cinder</a:t>
            </a:r>
          </a:p>
        </p:txBody>
      </p:sp>
      <p:sp>
        <p:nvSpPr>
          <p:cNvPr id="220" name="line-26-word-0"/>
          <p:cNvSpPr/>
          <p:nvPr/>
        </p:nvSpPr>
        <p:spPr>
          <a:xfrm>
            <a:off x="10611497" y="3101188"/>
            <a:ext cx="205387" cy="143910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879" baseline="0" b="1" spc="0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820</a:t>
            </a:r>
          </a:p>
        </p:txBody>
      </p:sp>
      <p:sp>
        <p:nvSpPr>
          <p:cNvPr id="221" name="line-27-word-0"/>
          <p:cNvSpPr/>
          <p:nvPr/>
        </p:nvSpPr>
        <p:spPr>
          <a:xfrm>
            <a:off x="393235" y="3282863"/>
            <a:ext cx="201894" cy="141569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863" baseline="0" b="0" spc="0" dirty="0">
                <a:solidFill>
                  <a:srgbClr val="5b5a57"/>
                </a:solidFill>
                <a:latin typeface="Arial"/>
                <a:ea typeface="Arial"/>
                <a:cs typeface="Arial"/>
              </a:rPr>
              <a:t>250</a:t>
            </a:r>
          </a:p>
        </p:txBody>
      </p:sp>
      <p:sp>
        <p:nvSpPr>
          <p:cNvPr id="222" name="line-28-word-0"/>
          <p:cNvSpPr/>
          <p:nvPr/>
        </p:nvSpPr>
        <p:spPr>
          <a:xfrm>
            <a:off x="9172033" y="3470531"/>
            <a:ext cx="488719" cy="143343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875" baseline="0" b="0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Delta Lite</a:t>
            </a:r>
          </a:p>
        </p:txBody>
      </p:sp>
      <p:sp>
        <p:nvSpPr>
          <p:cNvPr id="223" name="line-29-word-0"/>
          <p:cNvSpPr/>
          <p:nvPr/>
        </p:nvSpPr>
        <p:spPr>
          <a:xfrm>
            <a:off x="10346256" y="3482958"/>
            <a:ext cx="204312" cy="143189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874" baseline="0" b="1" spc="0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610</a:t>
            </a:r>
          </a:p>
        </p:txBody>
      </p:sp>
      <p:sp>
        <p:nvSpPr>
          <p:cNvPr id="224" name="line-30-word-0"/>
          <p:cNvSpPr/>
          <p:nvPr/>
        </p:nvSpPr>
        <p:spPr>
          <a:xfrm>
            <a:off x="400603" y="3810823"/>
            <a:ext cx="191707" cy="134743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815" baseline="0" b="0" spc="0" dirty="0">
                <a:solidFill>
                  <a:srgbClr val="5b5a57"/>
                </a:solidFill>
                <a:latin typeface="Arial"/>
                <a:ea typeface="Arial"/>
                <a:cs typeface="Arial"/>
              </a:rPr>
              <a:t>125</a:t>
            </a:r>
          </a:p>
        </p:txBody>
      </p:sp>
      <p:sp>
        <p:nvSpPr>
          <p:cNvPr id="225" name="line-31-word-0"/>
          <p:cNvSpPr/>
          <p:nvPr/>
        </p:nvSpPr>
        <p:spPr>
          <a:xfrm>
            <a:off x="9172765" y="3851348"/>
            <a:ext cx="346918" cy="143503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877" baseline="0" b="0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Ember</a:t>
            </a:r>
          </a:p>
        </p:txBody>
      </p:sp>
      <p:sp>
        <p:nvSpPr>
          <p:cNvPr id="226" name="line-32-word-0"/>
          <p:cNvSpPr/>
          <p:nvPr/>
        </p:nvSpPr>
        <p:spPr>
          <a:xfrm>
            <a:off x="10076036" y="3861982"/>
            <a:ext cx="207727" cy="145478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890" baseline="0" b="1" spc="0" dirty="0">
                <a:solidFill>
                  <a:srgbClr val="ffffff"/>
                </a:solidFill>
                <a:latin typeface="Arial"/>
                <a:ea typeface="Arial"/>
                <a:cs typeface="Arial"/>
              </a:rPr>
              <a:t>430</a:t>
            </a:r>
          </a:p>
        </p:txBody>
      </p:sp>
      <p:sp>
        <p:nvSpPr>
          <p:cNvPr id="227" name="line-33-word-0"/>
          <p:cNvSpPr/>
          <p:nvPr/>
        </p:nvSpPr>
        <p:spPr>
          <a:xfrm>
            <a:off x="6239178" y="4036203"/>
            <a:ext cx="1069164" cy="155330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60" baseline="0" b="0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North America 32%</a:t>
            </a:r>
          </a:p>
        </p:txBody>
      </p:sp>
      <p:sp>
        <p:nvSpPr>
          <p:cNvPr id="228" name="line-34-word-0"/>
          <p:cNvSpPr/>
          <p:nvPr/>
        </p:nvSpPr>
        <p:spPr>
          <a:xfrm>
            <a:off x="7477411" y="4025604"/>
            <a:ext cx="676763" cy="168256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1051" baseline="0" b="0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APAC 18%</a:t>
            </a:r>
          </a:p>
        </p:txBody>
      </p:sp>
      <p:sp>
        <p:nvSpPr>
          <p:cNvPr id="229" name="line-35-word-0"/>
          <p:cNvSpPr/>
          <p:nvPr/>
        </p:nvSpPr>
        <p:spPr>
          <a:xfrm>
            <a:off x="9172657" y="4235461"/>
            <a:ext cx="220704" cy="138388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840" baseline="0" b="0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Flux</a:t>
            </a:r>
          </a:p>
        </p:txBody>
      </p:sp>
      <p:sp>
        <p:nvSpPr>
          <p:cNvPr id="230" name="line-36-word-0"/>
          <p:cNvSpPr/>
          <p:nvPr/>
        </p:nvSpPr>
        <p:spPr>
          <a:xfrm>
            <a:off x="10143261" y="4315410"/>
            <a:ext cx="49544" cy="39483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144" baseline="0" b="1" spc="0" dirty="0">
                <a:solidFill>
                  <a:srgbClr val="408bf7"/>
                </a:solidFill>
                <a:latin typeface="Arial"/>
                <a:ea typeface="Arial"/>
                <a:cs typeface="Arial"/>
              </a:rPr>
              <a:t>250</a:t>
            </a:r>
          </a:p>
        </p:txBody>
      </p:sp>
      <p:sp>
        <p:nvSpPr>
          <p:cNvPr id="231" name="line-37-word-0"/>
          <p:cNvSpPr/>
          <p:nvPr/>
        </p:nvSpPr>
        <p:spPr>
          <a:xfrm>
            <a:off x="6239274" y="4218083"/>
            <a:ext cx="704230" cy="158229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80" baseline="0" b="0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Europe 24%</a:t>
            </a:r>
          </a:p>
        </p:txBody>
      </p:sp>
      <p:sp>
        <p:nvSpPr>
          <p:cNvPr id="232" name="line-38-word-0"/>
          <p:cNvSpPr/>
          <p:nvPr/>
        </p:nvSpPr>
        <p:spPr>
          <a:xfrm>
            <a:off x="7477220" y="4215858"/>
            <a:ext cx="749850" cy="168556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1053" baseline="0" b="0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LATAM 26%</a:t>
            </a:r>
          </a:p>
        </p:txBody>
      </p:sp>
      <p:sp>
        <p:nvSpPr>
          <p:cNvPr id="233" name="line-39-word-0"/>
          <p:cNvSpPr/>
          <p:nvPr/>
        </p:nvSpPr>
        <p:spPr>
          <a:xfrm>
            <a:off x="870018" y="4453353"/>
            <a:ext cx="692678" cy="153216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45" baseline="0" b="0" spc="0" dirty="0">
                <a:solidFill>
                  <a:srgbClr val="5b5a57"/>
                </a:solidFill>
                <a:latin typeface="Arial"/>
                <a:ea typeface="Arial"/>
                <a:cs typeface="Arial"/>
              </a:rPr>
              <a:t>Jan Feb Mar</a:t>
            </a:r>
          </a:p>
        </p:txBody>
      </p:sp>
      <p:sp>
        <p:nvSpPr>
          <p:cNvPr id="234" name="line-40-word-0"/>
          <p:cNvSpPr/>
          <p:nvPr/>
        </p:nvSpPr>
        <p:spPr>
          <a:xfrm>
            <a:off x="2019150" y="4448399"/>
            <a:ext cx="482873" cy="158328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81" baseline="0" b="0" spc="0" dirty="0">
                <a:solidFill>
                  <a:srgbClr val="5b5a57"/>
                </a:solidFill>
                <a:latin typeface="Arial"/>
                <a:ea typeface="Arial"/>
                <a:cs typeface="Arial"/>
              </a:rPr>
              <a:t>Apr May</a:t>
            </a:r>
          </a:p>
        </p:txBody>
      </p:sp>
      <p:sp>
        <p:nvSpPr>
          <p:cNvPr id="235" name="line-41-word-0"/>
          <p:cNvSpPr/>
          <p:nvPr/>
        </p:nvSpPr>
        <p:spPr>
          <a:xfrm>
            <a:off x="2775009" y="4462482"/>
            <a:ext cx="195648" cy="141506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862" baseline="0" b="0" spc="0" dirty="0">
                <a:solidFill>
                  <a:srgbClr val="5b5a57"/>
                </a:solidFill>
                <a:latin typeface="Arial"/>
                <a:ea typeface="Arial"/>
                <a:cs typeface="Arial"/>
              </a:rPr>
              <a:t>Jun</a:t>
            </a:r>
          </a:p>
        </p:txBody>
      </p:sp>
      <p:sp>
        <p:nvSpPr>
          <p:cNvPr id="236" name="line-42-word-0"/>
          <p:cNvSpPr/>
          <p:nvPr/>
        </p:nvSpPr>
        <p:spPr>
          <a:xfrm>
            <a:off x="3529182" y="4450964"/>
            <a:ext cx="486496" cy="155271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59" baseline="0" b="0" spc="0" dirty="0">
                <a:solidFill>
                  <a:srgbClr val="5b5a57"/>
                </a:solidFill>
                <a:latin typeface="Arial"/>
                <a:ea typeface="Arial"/>
                <a:cs typeface="Arial"/>
              </a:rPr>
              <a:t>Aug Sep</a:t>
            </a:r>
          </a:p>
        </p:txBody>
      </p:sp>
      <p:sp>
        <p:nvSpPr>
          <p:cNvPr id="237" name="line-43-word-0"/>
          <p:cNvSpPr/>
          <p:nvPr/>
        </p:nvSpPr>
        <p:spPr>
          <a:xfrm>
            <a:off x="4306130" y="4464067"/>
            <a:ext cx="189714" cy="141701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864" baseline="0" b="0" spc="0" dirty="0">
                <a:solidFill>
                  <a:srgbClr val="5b5a57"/>
                </a:solidFill>
                <a:latin typeface="Arial"/>
                <a:ea typeface="Arial"/>
                <a:cs typeface="Arial"/>
              </a:rPr>
              <a:t>Oct</a:t>
            </a:r>
          </a:p>
        </p:txBody>
      </p:sp>
      <p:sp>
        <p:nvSpPr>
          <p:cNvPr id="238" name="line-44-word-0"/>
          <p:cNvSpPr/>
          <p:nvPr/>
        </p:nvSpPr>
        <p:spPr>
          <a:xfrm>
            <a:off x="4677872" y="4463807"/>
            <a:ext cx="213933" cy="141569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863" baseline="0" b="0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Nov</a:t>
            </a:r>
          </a:p>
        </p:txBody>
      </p:sp>
      <p:sp>
        <p:nvSpPr>
          <p:cNvPr id="239" name="line-45-word-0"/>
          <p:cNvSpPr/>
          <p:nvPr/>
        </p:nvSpPr>
        <p:spPr>
          <a:xfrm>
            <a:off x="3175142" y="4464011"/>
            <a:ext cx="156866" cy="139581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849" baseline="0" b="0" spc="0" dirty="0">
                <a:solidFill>
                  <a:srgbClr val="5b5a57"/>
                </a:solidFill>
                <a:latin typeface="Arial"/>
                <a:ea typeface="Arial"/>
                <a:cs typeface="Arial"/>
              </a:rPr>
              <a:t>Jul</a:t>
            </a:r>
          </a:p>
        </p:txBody>
      </p:sp>
      <p:sp>
        <p:nvSpPr>
          <p:cNvPr id="240" name="line-46-word-0"/>
          <p:cNvSpPr/>
          <p:nvPr/>
        </p:nvSpPr>
        <p:spPr>
          <a:xfrm>
            <a:off x="5060392" y="4466528"/>
            <a:ext cx="209351" cy="138689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843" baseline="0" b="0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Dec</a:t>
            </a:r>
          </a:p>
        </p:txBody>
      </p:sp>
      <p:sp>
        <p:nvSpPr>
          <p:cNvPr id="241" name="line-47-word-0"/>
          <p:cNvSpPr/>
          <p:nvPr/>
        </p:nvSpPr>
        <p:spPr>
          <a:xfrm>
            <a:off x="358405" y="5176371"/>
            <a:ext cx="991183" cy="166087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1036" baseline="0" b="1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Sales by region</a:t>
            </a:r>
          </a:p>
        </p:txBody>
      </p:sp>
      <p:sp>
        <p:nvSpPr>
          <p:cNvPr id="242" name="line-48-word-0"/>
          <p:cNvSpPr/>
          <p:nvPr/>
        </p:nvSpPr>
        <p:spPr>
          <a:xfrm>
            <a:off x="3093260" y="5425571"/>
            <a:ext cx="794419" cy="154695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55" baseline="0" b="1" spc="0" dirty="0">
                <a:solidFill>
                  <a:srgbClr val="5b5a57"/>
                </a:solidFill>
                <a:latin typeface="Arial"/>
                <a:ea typeface="Arial"/>
                <a:cs typeface="Arial"/>
              </a:rPr>
              <a:t>Revenue ($K)</a:t>
            </a:r>
          </a:p>
        </p:txBody>
      </p:sp>
      <p:sp>
        <p:nvSpPr>
          <p:cNvPr id="243" name="line-49-word-0"/>
          <p:cNvSpPr/>
          <p:nvPr/>
        </p:nvSpPr>
        <p:spPr>
          <a:xfrm>
            <a:off x="5847094" y="5427007"/>
            <a:ext cx="411333" cy="152790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42" baseline="0" b="1" spc="0" dirty="0">
                <a:solidFill>
                  <a:srgbClr val="5b5a57"/>
                </a:solidFill>
                <a:latin typeface="Arial"/>
                <a:ea typeface="Arial"/>
                <a:cs typeface="Arial"/>
              </a:rPr>
              <a:t>Orders</a:t>
            </a:r>
          </a:p>
        </p:txBody>
      </p:sp>
      <p:sp>
        <p:nvSpPr>
          <p:cNvPr id="244" name="line-50-word-0"/>
          <p:cNvSpPr/>
          <p:nvPr/>
        </p:nvSpPr>
        <p:spPr>
          <a:xfrm>
            <a:off x="7257613" y="5424219"/>
            <a:ext cx="809207" cy="155716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63" baseline="0" b="1" spc="0" dirty="0">
                <a:solidFill>
                  <a:srgbClr val="5b5a57"/>
                </a:solidFill>
                <a:latin typeface="Arial"/>
                <a:ea typeface="Arial"/>
                <a:cs typeface="Arial"/>
              </a:rPr>
              <a:t>Avg. order ($)</a:t>
            </a:r>
          </a:p>
        </p:txBody>
      </p:sp>
      <p:sp>
        <p:nvSpPr>
          <p:cNvPr id="245" name="line-51-word-0"/>
          <p:cNvSpPr/>
          <p:nvPr/>
        </p:nvSpPr>
        <p:spPr>
          <a:xfrm>
            <a:off x="362426" y="5427293"/>
            <a:ext cx="419502" cy="151168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30" baseline="0" b="1" spc="0" dirty="0">
                <a:solidFill>
                  <a:srgbClr val="5b5a57"/>
                </a:solidFill>
                <a:latin typeface="Arial"/>
                <a:ea typeface="Arial"/>
                <a:cs typeface="Arial"/>
              </a:rPr>
              <a:t>Region</a:t>
            </a:r>
          </a:p>
        </p:txBody>
      </p:sp>
      <p:sp>
        <p:nvSpPr>
          <p:cNvPr id="246" name="line-52-word-0"/>
          <p:cNvSpPr/>
          <p:nvPr/>
        </p:nvSpPr>
        <p:spPr>
          <a:xfrm>
            <a:off x="10044335" y="5423164"/>
            <a:ext cx="528356" cy="155647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62" baseline="0" b="1" spc="0" dirty="0">
                <a:solidFill>
                  <a:srgbClr val="5b5a57"/>
                </a:solidFill>
                <a:latin typeface="Arial"/>
                <a:ea typeface="Arial"/>
                <a:cs typeface="Arial"/>
              </a:rPr>
              <a:t>vs target</a:t>
            </a:r>
          </a:p>
        </p:txBody>
      </p:sp>
      <p:sp>
        <p:nvSpPr>
          <p:cNvPr id="247" name="line-53-word-0"/>
          <p:cNvSpPr/>
          <p:nvPr/>
        </p:nvSpPr>
        <p:spPr>
          <a:xfrm>
            <a:off x="7258347" y="5656648"/>
            <a:ext cx="215553" cy="150722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27" baseline="0" b="0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370</a:t>
            </a:r>
          </a:p>
        </p:txBody>
      </p:sp>
      <p:sp>
        <p:nvSpPr>
          <p:cNvPr id="248" name="line-54-word-0"/>
          <p:cNvSpPr/>
          <p:nvPr/>
        </p:nvSpPr>
        <p:spPr>
          <a:xfrm>
            <a:off x="362078" y="5653184"/>
            <a:ext cx="790473" cy="155180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59" baseline="0" b="0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North America</a:t>
            </a:r>
          </a:p>
        </p:txBody>
      </p:sp>
      <p:sp>
        <p:nvSpPr>
          <p:cNvPr id="249" name="line-55-word-0"/>
          <p:cNvSpPr/>
          <p:nvPr/>
        </p:nvSpPr>
        <p:spPr>
          <a:xfrm>
            <a:off x="3095567" y="5656633"/>
            <a:ext cx="313313" cy="150516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26" baseline="0" b="0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1,478</a:t>
            </a:r>
          </a:p>
        </p:txBody>
      </p:sp>
      <p:sp>
        <p:nvSpPr>
          <p:cNvPr id="250" name="line-56-word-0"/>
          <p:cNvSpPr/>
          <p:nvPr/>
        </p:nvSpPr>
        <p:spPr>
          <a:xfrm>
            <a:off x="5845886" y="5654779"/>
            <a:ext cx="318413" cy="152794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42" baseline="0" b="0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3,990</a:t>
            </a:r>
          </a:p>
        </p:txBody>
      </p:sp>
      <p:sp>
        <p:nvSpPr>
          <p:cNvPr id="251" name="line-57-word-0"/>
          <p:cNvSpPr/>
          <p:nvPr/>
        </p:nvSpPr>
        <p:spPr>
          <a:xfrm>
            <a:off x="10046733" y="5654336"/>
            <a:ext cx="363520" cy="153552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47" baseline="0" b="0" spc="0" dirty="0">
                <a:solidFill>
                  <a:srgbClr val="1b6507"/>
                </a:solidFill>
                <a:latin typeface="Arial"/>
                <a:ea typeface="Arial"/>
                <a:cs typeface="Arial"/>
              </a:rPr>
              <a:t>+4.1%</a:t>
            </a:r>
          </a:p>
        </p:txBody>
      </p:sp>
      <p:sp>
        <p:nvSpPr>
          <p:cNvPr id="252" name="line-58-word-0"/>
          <p:cNvSpPr/>
          <p:nvPr/>
        </p:nvSpPr>
        <p:spPr>
          <a:xfrm>
            <a:off x="361778" y="5871668"/>
            <a:ext cx="404681" cy="152750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42" baseline="0" b="0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Europe</a:t>
            </a:r>
          </a:p>
        </p:txBody>
      </p:sp>
      <p:sp>
        <p:nvSpPr>
          <p:cNvPr id="253" name="line-59-word-0"/>
          <p:cNvSpPr/>
          <p:nvPr/>
        </p:nvSpPr>
        <p:spPr>
          <a:xfrm>
            <a:off x="3095532" y="5876585"/>
            <a:ext cx="312815" cy="150293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24" baseline="0" b="0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1,109</a:t>
            </a:r>
          </a:p>
        </p:txBody>
      </p:sp>
      <p:sp>
        <p:nvSpPr>
          <p:cNvPr id="254" name="line-60-word-0"/>
          <p:cNvSpPr/>
          <p:nvPr/>
        </p:nvSpPr>
        <p:spPr>
          <a:xfrm>
            <a:off x="5845931" y="5873863"/>
            <a:ext cx="318466" cy="152817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42" baseline="0" b="0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2,990</a:t>
            </a:r>
          </a:p>
        </p:txBody>
      </p:sp>
      <p:sp>
        <p:nvSpPr>
          <p:cNvPr id="255" name="line-61-word-0"/>
          <p:cNvSpPr/>
          <p:nvPr/>
        </p:nvSpPr>
        <p:spPr>
          <a:xfrm>
            <a:off x="10049753" y="5874086"/>
            <a:ext cx="360310" cy="152299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38" baseline="0" b="0" spc="0" dirty="0">
                <a:solidFill>
                  <a:srgbClr val="1b6507"/>
                </a:solidFill>
                <a:latin typeface="Arial"/>
                <a:ea typeface="Arial"/>
                <a:cs typeface="Arial"/>
              </a:rPr>
              <a:t>+2.3%</a:t>
            </a:r>
          </a:p>
        </p:txBody>
      </p:sp>
      <p:sp>
        <p:nvSpPr>
          <p:cNvPr id="256" name="line-62-word-0"/>
          <p:cNvSpPr/>
          <p:nvPr/>
        </p:nvSpPr>
        <p:spPr>
          <a:xfrm>
            <a:off x="7258232" y="5885651"/>
            <a:ext cx="195884" cy="137542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835" baseline="0" b="0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371</a:t>
            </a:r>
          </a:p>
        </p:txBody>
      </p:sp>
      <p:sp>
        <p:nvSpPr>
          <p:cNvPr id="257" name="line-63-word-0"/>
          <p:cNvSpPr/>
          <p:nvPr/>
        </p:nvSpPr>
        <p:spPr>
          <a:xfrm>
            <a:off x="3095552" y="6102711"/>
            <a:ext cx="294272" cy="142009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866" baseline="0" b="0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1,201</a:t>
            </a:r>
          </a:p>
        </p:txBody>
      </p:sp>
      <p:sp>
        <p:nvSpPr>
          <p:cNvPr id="258" name="line-64-word-0"/>
          <p:cNvSpPr/>
          <p:nvPr/>
        </p:nvSpPr>
        <p:spPr>
          <a:xfrm>
            <a:off x="10046080" y="6091573"/>
            <a:ext cx="333027" cy="153424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46" baseline="0" b="0" spc="0" dirty="0">
                <a:solidFill>
                  <a:srgbClr val="d77345"/>
                </a:solidFill>
                <a:latin typeface="Arial"/>
                <a:ea typeface="Arial"/>
                <a:cs typeface="Arial"/>
              </a:rPr>
              <a:t>-1.2%</a:t>
            </a:r>
          </a:p>
        </p:txBody>
      </p:sp>
      <p:sp>
        <p:nvSpPr>
          <p:cNvPr id="259" name="line-65-word-0"/>
          <p:cNvSpPr/>
          <p:nvPr/>
        </p:nvSpPr>
        <p:spPr>
          <a:xfrm>
            <a:off x="362141" y="6096540"/>
            <a:ext cx="394042" cy="150656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27" baseline="0" b="0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LATAM</a:t>
            </a:r>
          </a:p>
        </p:txBody>
      </p:sp>
      <p:sp>
        <p:nvSpPr>
          <p:cNvPr id="260" name="line-66-word-0"/>
          <p:cNvSpPr/>
          <p:nvPr/>
        </p:nvSpPr>
        <p:spPr>
          <a:xfrm>
            <a:off x="7258238" y="6104825"/>
            <a:ext cx="195632" cy="137373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833" baseline="0" b="0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371</a:t>
            </a:r>
          </a:p>
        </p:txBody>
      </p:sp>
      <p:sp>
        <p:nvSpPr>
          <p:cNvPr id="261" name="line-67-word-0"/>
          <p:cNvSpPr/>
          <p:nvPr/>
        </p:nvSpPr>
        <p:spPr>
          <a:xfrm>
            <a:off x="5845740" y="6093052"/>
            <a:ext cx="318655" cy="152902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43" baseline="0" b="0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3,240</a:t>
            </a:r>
          </a:p>
        </p:txBody>
      </p:sp>
      <p:sp>
        <p:nvSpPr>
          <p:cNvPr id="262" name="line-68-word-0"/>
          <p:cNvSpPr/>
          <p:nvPr/>
        </p:nvSpPr>
        <p:spPr>
          <a:xfrm>
            <a:off x="355382" y="6312057"/>
            <a:ext cx="335510" cy="152613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41" baseline="0" b="0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APAC</a:t>
            </a:r>
          </a:p>
        </p:txBody>
      </p:sp>
      <p:sp>
        <p:nvSpPr>
          <p:cNvPr id="263" name="line-69-word-0"/>
          <p:cNvSpPr/>
          <p:nvPr/>
        </p:nvSpPr>
        <p:spPr>
          <a:xfrm>
            <a:off x="3088015" y="6312722"/>
            <a:ext cx="216722" cy="151505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33" baseline="0" b="0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832</a:t>
            </a:r>
          </a:p>
        </p:txBody>
      </p:sp>
      <p:sp>
        <p:nvSpPr>
          <p:cNvPr id="264" name="line-70-word-0"/>
          <p:cNvSpPr/>
          <p:nvPr/>
        </p:nvSpPr>
        <p:spPr>
          <a:xfrm>
            <a:off x="5846164" y="6313366"/>
            <a:ext cx="318422" cy="152798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42" baseline="0" b="0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2,240</a:t>
            </a:r>
          </a:p>
        </p:txBody>
      </p:sp>
      <p:sp>
        <p:nvSpPr>
          <p:cNvPr id="265" name="line-71-word-0"/>
          <p:cNvSpPr/>
          <p:nvPr/>
        </p:nvSpPr>
        <p:spPr>
          <a:xfrm>
            <a:off x="7258387" y="6323640"/>
            <a:ext cx="195766" cy="137463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834" baseline="0" b="0" spc="0" dirty="0">
                <a:solidFill>
                  <a:srgbClr val="252423"/>
                </a:solidFill>
                <a:latin typeface="Arial"/>
                <a:ea typeface="Arial"/>
                <a:cs typeface="Arial"/>
              </a:rPr>
              <a:t>371</a:t>
            </a:r>
          </a:p>
        </p:txBody>
      </p:sp>
      <p:sp>
        <p:nvSpPr>
          <p:cNvPr id="266" name="line-72-word-0"/>
          <p:cNvSpPr/>
          <p:nvPr/>
        </p:nvSpPr>
        <p:spPr>
          <a:xfrm>
            <a:off x="10046915" y="6311853"/>
            <a:ext cx="362957" cy="153332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46" baseline="0" b="0" spc="0" dirty="0">
                <a:solidFill>
                  <a:srgbClr val="1b6507"/>
                </a:solidFill>
                <a:latin typeface="Arial"/>
                <a:ea typeface="Arial"/>
                <a:cs typeface="Arial"/>
              </a:rPr>
              <a:t>+0.8%</a:t>
            </a:r>
          </a:p>
        </p:txBody>
      </p:sp>
      <p:sp>
        <p:nvSpPr>
          <p:cNvPr id="267" name="added-0-word-0"/>
          <p:cNvSpPr/>
          <p:nvPr/>
        </p:nvSpPr>
        <p:spPr>
          <a:xfrm>
            <a:off x="559135" y="4319577"/>
            <a:ext cx="86833" cy="155309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 wrap="none" lIns="0" rIns="0" tIns="0" bIns="0" anchor="t"/>
          <a:lstStyle/>
          <a:p>
            <a:pPr algn="l" marL="0" marR="0" indent="0">
              <a:lnSpc>
                <a:spcPct val="100000"/>
              </a:lnSpc>
            </a:pPr>
            <a:r>
              <a:rPr lang="en-US" sz="960" baseline="0" b="0" spc="0" dirty="0">
                <a:solidFill>
                  <a:srgbClr val="5b5a57"/>
                </a:solidFill>
                <a:latin typeface="Arial"/>
                <a:ea typeface="Arial"/>
                <a:cs typeface="Arial"/>
              </a:rPr>
              <a:t>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Slide 1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2026-11-08T06:44:15Z</dcterms:created>
  <dcterms:modified xsi:type="dcterms:W3CDTF">2026-11-08T06:44:15Z</dcterms:modified>
</cp:coreProperties>
</file>