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1430000" cy="15240000"/>
  <p:notesSz cx="15240000" cy="1143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-0"/>
          <p:cNvSpPr/>
          <p:nvPr/>
        </p:nvSpPr>
        <p:spPr>
          <a:xfrm>
            <a:off x="0" y="0"/>
            <a:ext cx="11430000" cy="1152430"/>
          </a:xfrm>
          <a:custGeom>
            <a:avLst/>
            <a:gdLst/>
            <a:ahLst/>
            <a:cxnLst/>
            <a:rect l="0" t="0" r="r" b="b"/>
            <a:pathLst>
              <a:path w="1200000" h="120990" stroke="0" extrusionOk="0">
                <a:moveTo>
                  <a:pt x="1200000" y="0"/>
                </a:moveTo>
                <a:lnTo>
                  <a:pt x="1200000" y="120990"/>
                </a:lnTo>
                <a:lnTo>
                  <a:pt x="0" y="120990"/>
                </a:lnTo>
                <a:lnTo>
                  <a:pt x="0" y="0"/>
                </a:lnTo>
                <a:lnTo>
                  <a:pt x="1200000" y="0"/>
                </a:lnTo>
                <a:close/>
              </a:path>
            </a:pathLst>
          </a:custGeom>
          <a:solidFill>
            <a:srgbClr val="182A5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-39"/>
          <p:cNvSpPr/>
          <p:nvPr/>
        </p:nvSpPr>
        <p:spPr>
          <a:xfrm>
            <a:off x="0" y="1152430"/>
            <a:ext cx="11430000" cy="4942999"/>
          </a:xfrm>
          <a:custGeom>
            <a:avLst/>
            <a:gdLst/>
            <a:ahLst/>
            <a:cxnLst/>
            <a:rect l="0" t="0" r="r" b="b"/>
            <a:pathLst>
              <a:path w="1200000" h="518950" stroke="0" extrusionOk="0">
                <a:moveTo>
                  <a:pt x="1200000" y="0"/>
                </a:moveTo>
                <a:lnTo>
                  <a:pt x="1200000" y="518950"/>
                </a:lnTo>
                <a:lnTo>
                  <a:pt x="0" y="518950"/>
                </a:lnTo>
                <a:lnTo>
                  <a:pt x="0" y="0"/>
                </a:lnTo>
                <a:lnTo>
                  <a:pt x="1200000" y="0"/>
                </a:lnTo>
                <a:close/>
              </a:path>
            </a:pathLst>
          </a:custGeom>
          <a:solidFill>
            <a:srgbClr val="FAF3E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-47"/>
          <p:cNvSpPr/>
          <p:nvPr/>
        </p:nvSpPr>
        <p:spPr>
          <a:xfrm>
            <a:off x="7049167" y="1905667"/>
            <a:ext cx="3722942" cy="3722941"/>
          </a:xfrm>
          <a:custGeom>
            <a:avLst/>
            <a:gdLst/>
            <a:ahLst/>
            <a:cxnLst/>
            <a:rect l="0" t="0" r="r" b="b"/>
            <a:pathLst>
              <a:path w="390860" h="390860" stroke="0" extrusionOk="0">
                <a:moveTo>
                  <a:pt x="390860" y="195430"/>
                </a:moveTo>
                <a:cubicBezTo>
                  <a:pt x="390860" y="247261"/>
                  <a:pt x="370270" y="296970"/>
                  <a:pt x="333620" y="333620"/>
                </a:cubicBezTo>
                <a:cubicBezTo>
                  <a:pt x="296970" y="370270"/>
                  <a:pt x="247261" y="390860"/>
                  <a:pt x="195430" y="390860"/>
                </a:cubicBezTo>
                <a:cubicBezTo>
                  <a:pt x="87497" y="390860"/>
                  <a:pt x="0" y="303363"/>
                  <a:pt x="0" y="195430"/>
                </a:cubicBezTo>
                <a:cubicBezTo>
                  <a:pt x="0" y="87497"/>
                  <a:pt x="87497" y="0"/>
                  <a:pt x="195430" y="0"/>
                </a:cubicBezTo>
                <a:cubicBezTo>
                  <a:pt x="247261" y="0"/>
                  <a:pt x="296970" y="20590"/>
                  <a:pt x="333620" y="57240"/>
                </a:cubicBezTo>
                <a:cubicBezTo>
                  <a:pt x="370270" y="93890"/>
                  <a:pt x="390860" y="143599"/>
                  <a:pt x="390860" y="195430"/>
                </a:cubicBezTo>
                <a:close/>
              </a:path>
            </a:pathLst>
          </a:custGeom>
          <a:solidFill>
            <a:srgbClr val="F06A2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-48"/>
          <p:cNvSpPr/>
          <p:nvPr/>
        </p:nvSpPr>
        <p:spPr>
          <a:xfrm>
            <a:off x="7715631" y="2572036"/>
            <a:ext cx="2390013" cy="2390013"/>
          </a:xfrm>
          <a:custGeom>
            <a:avLst/>
            <a:gdLst/>
            <a:ahLst/>
            <a:cxnLst/>
            <a:rect l="0" t="0" r="r" b="b"/>
            <a:pathLst>
              <a:path w="250920" h="250920" stroke="0" extrusionOk="0">
                <a:moveTo>
                  <a:pt x="250920" y="125460"/>
                </a:moveTo>
                <a:cubicBezTo>
                  <a:pt x="250920" y="194750"/>
                  <a:pt x="194750" y="250920"/>
                  <a:pt x="125460" y="250920"/>
                </a:cubicBezTo>
                <a:cubicBezTo>
                  <a:pt x="92186" y="250920"/>
                  <a:pt x="60275" y="237702"/>
                  <a:pt x="36746" y="214174"/>
                </a:cubicBezTo>
                <a:cubicBezTo>
                  <a:pt x="13218" y="190645"/>
                  <a:pt x="0" y="158734"/>
                  <a:pt x="0" y="125460"/>
                </a:cubicBezTo>
                <a:cubicBezTo>
                  <a:pt x="0" y="92186"/>
                  <a:pt x="13218" y="60275"/>
                  <a:pt x="36746" y="36746"/>
                </a:cubicBezTo>
                <a:cubicBezTo>
                  <a:pt x="60275" y="13218"/>
                  <a:pt x="92186" y="0"/>
                  <a:pt x="125460" y="0"/>
                </a:cubicBezTo>
                <a:cubicBezTo>
                  <a:pt x="194750" y="0"/>
                  <a:pt x="250920" y="56170"/>
                  <a:pt x="250920" y="125460"/>
                </a:cubicBezTo>
                <a:close/>
              </a:path>
            </a:pathLst>
          </a:custGeom>
          <a:solidFill>
            <a:srgbClr val="FAC4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-60"/>
          <p:cNvSpPr/>
          <p:nvPr/>
        </p:nvSpPr>
        <p:spPr>
          <a:xfrm>
            <a:off x="0" y="6095429"/>
            <a:ext cx="11430000" cy="953262"/>
          </a:xfrm>
          <a:custGeom>
            <a:avLst/>
            <a:gdLst/>
            <a:ahLst/>
            <a:cxnLst/>
            <a:rect l="0" t="0" r="r" b="b"/>
            <a:pathLst>
              <a:path w="1200000" h="100080" stroke="0" extrusionOk="0">
                <a:moveTo>
                  <a:pt x="1200000" y="0"/>
                </a:moveTo>
                <a:lnTo>
                  <a:pt x="1200000" y="100080"/>
                </a:lnTo>
                <a:lnTo>
                  <a:pt x="0" y="100050"/>
                </a:lnTo>
                <a:lnTo>
                  <a:pt x="0" y="0"/>
                </a:lnTo>
                <a:lnTo>
                  <a:pt x="1200000" y="0"/>
                </a:lnTo>
                <a:close/>
              </a:path>
            </a:pathLst>
          </a:custGeom>
          <a:solidFill>
            <a:srgbClr val="1E968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-87"/>
          <p:cNvSpPr/>
          <p:nvPr/>
        </p:nvSpPr>
        <p:spPr>
          <a:xfrm>
            <a:off x="0" y="7048405"/>
            <a:ext cx="11430000" cy="476631"/>
          </a:xfrm>
          <a:custGeom>
            <a:avLst/>
            <a:gdLst/>
            <a:ahLst/>
            <a:cxnLst/>
            <a:rect l="0" t="0" r="r" b="b"/>
            <a:pathLst>
              <a:path w="1200000" h="50040" stroke="0" extrusionOk="0">
                <a:moveTo>
                  <a:pt x="1200000" y="30"/>
                </a:moveTo>
                <a:lnTo>
                  <a:pt x="1200000" y="50040"/>
                </a:lnTo>
                <a:lnTo>
                  <a:pt x="0" y="50020"/>
                </a:lnTo>
                <a:lnTo>
                  <a:pt x="0" y="0"/>
                </a:lnTo>
                <a:lnTo>
                  <a:pt x="1200000" y="30"/>
                </a:lnTo>
                <a:close/>
              </a:path>
            </a:pathLst>
          </a:custGeom>
          <a:solidFill>
            <a:srgbClr val="16787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-88"/>
          <p:cNvSpPr/>
          <p:nvPr/>
        </p:nvSpPr>
        <p:spPr>
          <a:xfrm>
            <a:off x="0" y="7524845"/>
            <a:ext cx="11430000" cy="485680"/>
          </a:xfrm>
          <a:custGeom>
            <a:avLst/>
            <a:gdLst/>
            <a:ahLst/>
            <a:cxnLst/>
            <a:rect l="0" t="0" r="r" b="b"/>
            <a:pathLst>
              <a:path w="1200000" h="50990" stroke="0" extrusionOk="0">
                <a:moveTo>
                  <a:pt x="1200000" y="20"/>
                </a:moveTo>
                <a:lnTo>
                  <a:pt x="1200000" y="50990"/>
                </a:lnTo>
                <a:lnTo>
                  <a:pt x="0" y="50990"/>
                </a:lnTo>
                <a:lnTo>
                  <a:pt x="0" y="0"/>
                </a:lnTo>
                <a:lnTo>
                  <a:pt x="1200000" y="20"/>
                </a:lnTo>
                <a:close/>
              </a:path>
            </a:pathLst>
          </a:custGeom>
          <a:solidFill>
            <a:srgbClr val="125F5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-89"/>
          <p:cNvSpPr/>
          <p:nvPr/>
        </p:nvSpPr>
        <p:spPr>
          <a:xfrm>
            <a:off x="0" y="8010525"/>
            <a:ext cx="11430000" cy="6276975"/>
          </a:xfrm>
          <a:custGeom>
            <a:avLst/>
            <a:gdLst/>
            <a:ahLst/>
            <a:cxnLst/>
            <a:rect l="0" t="0" r="r" b="b"/>
            <a:pathLst>
              <a:path w="1200000" h="659000" stroke="0" extrusionOk="0">
                <a:moveTo>
                  <a:pt x="1200000" y="0"/>
                </a:moveTo>
                <a:lnTo>
                  <a:pt x="1200000" y="659000"/>
                </a:lnTo>
                <a:lnTo>
                  <a:pt x="0" y="659000"/>
                </a:lnTo>
                <a:lnTo>
                  <a:pt x="0" y="0"/>
                </a:lnTo>
                <a:lnTo>
                  <a:pt x="1200000" y="0"/>
                </a:lnTo>
                <a:close/>
              </a:path>
            </a:pathLst>
          </a:custGeom>
          <a:solidFill>
            <a:srgbClr val="FAF3E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-90"/>
          <p:cNvSpPr/>
          <p:nvPr/>
        </p:nvSpPr>
        <p:spPr>
          <a:xfrm>
            <a:off x="666940" y="8382095"/>
            <a:ext cx="10105835" cy="2390584"/>
          </a:xfrm>
          <a:custGeom>
            <a:avLst/>
            <a:gdLst/>
            <a:ahLst/>
            <a:cxnLst/>
            <a:rect l="0" t="0" r="r" b="b"/>
            <a:pathLst>
              <a:path w="1060980" h="250980" stroke="0" extrusionOk="0">
                <a:moveTo>
                  <a:pt x="1060980" y="250540"/>
                </a:moveTo>
                <a:cubicBezTo>
                  <a:pt x="1060980" y="250783"/>
                  <a:pt x="1060783" y="250980"/>
                  <a:pt x="1060540" y="250980"/>
                </a:cubicBezTo>
                <a:lnTo>
                  <a:pt x="440" y="250980"/>
                </a:lnTo>
                <a:cubicBezTo>
                  <a:pt x="197" y="250980"/>
                  <a:pt x="0" y="250783"/>
                  <a:pt x="0" y="250540"/>
                </a:cubicBezTo>
                <a:lnTo>
                  <a:pt x="0" y="440"/>
                </a:lnTo>
                <a:cubicBezTo>
                  <a:pt x="0" y="323"/>
                  <a:pt x="46" y="211"/>
                  <a:pt x="129" y="129"/>
                </a:cubicBezTo>
                <a:cubicBezTo>
                  <a:pt x="211" y="46"/>
                  <a:pt x="323" y="0"/>
                  <a:pt x="440" y="0"/>
                </a:cubicBezTo>
                <a:lnTo>
                  <a:pt x="1060540" y="0"/>
                </a:lnTo>
                <a:cubicBezTo>
                  <a:pt x="1060783" y="0"/>
                  <a:pt x="1060980" y="197"/>
                  <a:pt x="1060980" y="440"/>
                </a:cubicBezTo>
                <a:lnTo>
                  <a:pt x="1060980" y="250540"/>
                </a:lnTo>
                <a:close/>
              </a:path>
            </a:pathLst>
          </a:custGeom>
          <a:solidFill>
            <a:srgbClr val="182A5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-148"/>
          <p:cNvSpPr/>
          <p:nvPr/>
        </p:nvSpPr>
        <p:spPr>
          <a:xfrm>
            <a:off x="666940" y="11229784"/>
            <a:ext cx="10105453" cy="38291"/>
          </a:xfrm>
          <a:custGeom>
            <a:avLst/>
            <a:gdLst/>
            <a:ahLst/>
            <a:cxnLst/>
            <a:rect l="0" t="0" r="r" b="b"/>
            <a:pathLst>
              <a:path w="1060940" h="4020" stroke="0" extrusionOk="0">
                <a:moveTo>
                  <a:pt x="1060940" y="3570"/>
                </a:moveTo>
                <a:cubicBezTo>
                  <a:pt x="1060940" y="3819"/>
                  <a:pt x="1060739" y="4020"/>
                  <a:pt x="1060490" y="4020"/>
                </a:cubicBezTo>
                <a:lnTo>
                  <a:pt x="450" y="4020"/>
                </a:lnTo>
                <a:cubicBezTo>
                  <a:pt x="201" y="4020"/>
                  <a:pt x="0" y="3819"/>
                  <a:pt x="0" y="3570"/>
                </a:cubicBezTo>
                <a:lnTo>
                  <a:pt x="0" y="450"/>
                </a:lnTo>
                <a:cubicBezTo>
                  <a:pt x="0" y="331"/>
                  <a:pt x="47" y="216"/>
                  <a:pt x="132" y="132"/>
                </a:cubicBezTo>
                <a:cubicBezTo>
                  <a:pt x="216" y="47"/>
                  <a:pt x="331" y="0"/>
                  <a:pt x="450" y="0"/>
                </a:cubicBezTo>
                <a:lnTo>
                  <a:pt x="1060490" y="0"/>
                </a:lnTo>
                <a:cubicBezTo>
                  <a:pt x="1060609" y="0"/>
                  <a:pt x="1060724" y="47"/>
                  <a:pt x="1060808" y="132"/>
                </a:cubicBezTo>
                <a:cubicBezTo>
                  <a:pt x="1060893" y="216"/>
                  <a:pt x="1060940" y="331"/>
                  <a:pt x="1060940" y="450"/>
                </a:cubicBezTo>
                <a:lnTo>
                  <a:pt x="1060940" y="3570"/>
                </a:lnTo>
                <a:close/>
              </a:path>
            </a:pathLst>
          </a:custGeom>
          <a:solidFill>
            <a:srgbClr val="182A5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-230"/>
          <p:cNvSpPr/>
          <p:nvPr/>
        </p:nvSpPr>
        <p:spPr>
          <a:xfrm>
            <a:off x="0" y="14287500"/>
            <a:ext cx="11430000" cy="952500"/>
          </a:xfrm>
          <a:custGeom>
            <a:avLst/>
            <a:gdLst/>
            <a:ahLst/>
            <a:cxnLst/>
            <a:rect l="0" t="0" r="r" b="b"/>
            <a:pathLst>
              <a:path w="1200000" h="100000" stroke="0" extrusionOk="0">
                <a:moveTo>
                  <a:pt x="1200000" y="0"/>
                </a:moveTo>
                <a:lnTo>
                  <a:pt x="1200000" y="100000"/>
                </a:lnTo>
                <a:lnTo>
                  <a:pt x="0" y="100000"/>
                </a:lnTo>
                <a:lnTo>
                  <a:pt x="0" y="0"/>
                </a:lnTo>
                <a:lnTo>
                  <a:pt x="1200000" y="0"/>
                </a:lnTo>
                <a:close/>
              </a:path>
            </a:pathLst>
          </a:custGeom>
          <a:solidFill>
            <a:srgbClr val="1E968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line-0-word-0"/>
          <p:cNvSpPr/>
          <p:nvPr/>
        </p:nvSpPr>
        <p:spPr>
          <a:xfrm>
            <a:off x="8749475" y="330487"/>
            <a:ext cx="2026481" cy="37546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510" baseline="0" b="1" spc="0" dirty="0">
                <a:solidFill>
                  <a:srgbClr val="fac43c"/>
                </a:solidFill>
                <a:latin typeface="Liberation Sans"/>
                <a:ea typeface="Liberation Sans"/>
              </a:rPr>
              <a:t>FREE ENTRY</a:t>
            </a:r>
          </a:p>
        </p:txBody>
      </p:sp>
      <p:sp>
        <p:nvSpPr>
          <p:cNvPr id="14" name="line-1-word-0"/>
          <p:cNvSpPr/>
          <p:nvPr/>
        </p:nvSpPr>
        <p:spPr>
          <a:xfrm>
            <a:off x="690995" y="325964"/>
            <a:ext cx="5117535" cy="3781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529" baseline="0" b="1" spc="0" dirty="0">
                <a:solidFill>
                  <a:srgbClr val="faf3e6"/>
                </a:solidFill>
                <a:latin typeface="Liberation Sans"/>
                <a:ea typeface="Liberation Sans"/>
              </a:rPr>
              <a:t>LAKESIDE COMMUNITY CENTER</a:t>
            </a:r>
          </a:p>
        </p:txBody>
      </p:sp>
      <p:sp>
        <p:nvSpPr>
          <p:cNvPr id="15" name="line-2-word-0"/>
          <p:cNvSpPr/>
          <p:nvPr/>
        </p:nvSpPr>
        <p:spPr>
          <a:xfrm>
            <a:off x="722656" y="1476375"/>
            <a:ext cx="5834949" cy="148206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0304" baseline="0" b="1" spc="0" dirty="0">
                <a:solidFill>
                  <a:srgbClr val="182a54"/>
                </a:solidFill>
                <a:latin typeface="Liberation Sans"/>
                <a:ea typeface="Liberation Sans"/>
              </a:rPr>
              <a:t>SUMMER</a:t>
            </a:r>
          </a:p>
        </p:txBody>
      </p:sp>
      <p:sp>
        <p:nvSpPr>
          <p:cNvPr id="16" name="line-3-word-0"/>
          <p:cNvSpPr/>
          <p:nvPr/>
        </p:nvSpPr>
        <p:spPr>
          <a:xfrm>
            <a:off x="764917" y="2781118"/>
            <a:ext cx="4168415" cy="145875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0140" baseline="0" b="1" spc="0" dirty="0">
                <a:solidFill>
                  <a:srgbClr val="182a54"/>
                </a:solidFill>
                <a:latin typeface="Liberation Sans"/>
                <a:ea typeface="Liberation Sans"/>
              </a:rPr>
              <a:t>MUSIC</a:t>
            </a:r>
          </a:p>
        </p:txBody>
      </p:sp>
      <p:sp>
        <p:nvSpPr>
          <p:cNvPr id="17" name="line-4-word-0"/>
          <p:cNvSpPr/>
          <p:nvPr/>
        </p:nvSpPr>
        <p:spPr>
          <a:xfrm>
            <a:off x="765143" y="4059522"/>
            <a:ext cx="4916125" cy="146827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0207" baseline="0" b="1" spc="0" dirty="0">
                <a:solidFill>
                  <a:srgbClr val="f06a2e"/>
                </a:solidFill>
                <a:latin typeface="Liberation Sans"/>
                <a:ea typeface="Liberation Sans"/>
              </a:rPr>
              <a:t>NIGHTS</a:t>
            </a:r>
          </a:p>
        </p:txBody>
      </p:sp>
      <p:sp>
        <p:nvSpPr>
          <p:cNvPr id="18" name="line-5-word-0"/>
          <p:cNvSpPr/>
          <p:nvPr/>
        </p:nvSpPr>
        <p:spPr>
          <a:xfrm>
            <a:off x="719042" y="6357948"/>
            <a:ext cx="4439638" cy="50218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3403" baseline="0" b="0" spc="0" dirty="0">
                <a:solidFill>
                  <a:srgbClr val="faf3e6"/>
                </a:solidFill>
                <a:latin typeface="Liberation Sans"/>
                <a:ea typeface="Liberation Sans"/>
              </a:rPr>
              <a:t>Live bands on the lawn</a:t>
            </a:r>
          </a:p>
        </p:txBody>
      </p:sp>
      <p:sp>
        <p:nvSpPr>
          <p:cNvPr id="19" name="line-6-word-0"/>
          <p:cNvSpPr/>
          <p:nvPr/>
        </p:nvSpPr>
        <p:spPr>
          <a:xfrm>
            <a:off x="1158326" y="8664686"/>
            <a:ext cx="2057705" cy="44193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978" baseline="0" b="1" spc="0" dirty="0">
                <a:solidFill>
                  <a:srgbClr val="fac43c"/>
                </a:solidFill>
                <a:latin typeface="Liberation Sans"/>
                <a:ea typeface="Liberation Sans"/>
              </a:rPr>
              <a:t>SATURDAY</a:t>
            </a:r>
          </a:p>
        </p:txBody>
      </p:sp>
      <p:sp>
        <p:nvSpPr>
          <p:cNvPr id="20" name="line-7-word-0"/>
          <p:cNvSpPr/>
          <p:nvPr/>
        </p:nvSpPr>
        <p:spPr>
          <a:xfrm>
            <a:off x="8000289" y="8750423"/>
            <a:ext cx="2270137" cy="68496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4690" baseline="0" b="1" spc="0" dirty="0">
                <a:solidFill>
                  <a:srgbClr val="faf3e6"/>
                </a:solidFill>
                <a:latin typeface="Liberation Sans"/>
                <a:ea typeface="Liberation Sans"/>
              </a:rPr>
              <a:t>6:00 PM</a:t>
            </a:r>
          </a:p>
        </p:txBody>
      </p:sp>
      <p:sp>
        <p:nvSpPr>
          <p:cNvPr id="21" name="line-8-word-0"/>
          <p:cNvSpPr/>
          <p:nvPr/>
        </p:nvSpPr>
        <p:spPr>
          <a:xfrm>
            <a:off x="1167518" y="9182818"/>
            <a:ext cx="5089915" cy="102918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7114" baseline="0" b="1" spc="0" dirty="0">
                <a:solidFill>
                  <a:srgbClr val="faf3e6"/>
                </a:solidFill>
                <a:latin typeface="Liberation Sans"/>
                <a:ea typeface="Liberation Sans"/>
              </a:rPr>
              <a:t>AUGUST 16</a:t>
            </a:r>
          </a:p>
        </p:txBody>
      </p:sp>
      <p:sp>
        <p:nvSpPr>
          <p:cNvPr id="22" name="line-9-word-0"/>
          <p:cNvSpPr/>
          <p:nvPr/>
        </p:nvSpPr>
        <p:spPr>
          <a:xfrm>
            <a:off x="7160650" y="9582646"/>
            <a:ext cx="3120826" cy="39711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663" baseline="0" b="0" spc="0" dirty="0">
                <a:solidFill>
                  <a:srgbClr val="fac43c"/>
                </a:solidFill>
                <a:latin typeface="Liberation Sans"/>
                <a:ea typeface="Liberation Sans"/>
              </a:rPr>
              <a:t>Gates open 5:00 PM</a:t>
            </a:r>
          </a:p>
        </p:txBody>
      </p:sp>
      <p:sp>
        <p:nvSpPr>
          <p:cNvPr id="23" name="line-10-word-0"/>
          <p:cNvSpPr/>
          <p:nvPr/>
        </p:nvSpPr>
        <p:spPr>
          <a:xfrm>
            <a:off x="694277" y="11299033"/>
            <a:ext cx="1305218" cy="41117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762" baseline="0" b="1" spc="0" dirty="0">
                <a:solidFill>
                  <a:srgbClr val="f06a2e"/>
                </a:solidFill>
                <a:latin typeface="Liberation Sans"/>
                <a:ea typeface="Liberation Sans"/>
              </a:rPr>
              <a:t>LINEUP</a:t>
            </a:r>
          </a:p>
        </p:txBody>
      </p:sp>
      <p:sp>
        <p:nvSpPr>
          <p:cNvPr id="24" name="line-11-word-0"/>
          <p:cNvSpPr/>
          <p:nvPr/>
        </p:nvSpPr>
        <p:spPr>
          <a:xfrm>
            <a:off x="675132" y="11796692"/>
            <a:ext cx="5165704" cy="59114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4029" baseline="0" b="1" spc="0" dirty="0">
                <a:solidFill>
                  <a:srgbClr val="182a54"/>
                </a:solidFill>
                <a:latin typeface="Liberation Sans"/>
                <a:ea typeface="Liberation Sans"/>
              </a:rPr>
              <a:t>The Paper Kites Club</a:t>
            </a:r>
          </a:p>
        </p:txBody>
      </p:sp>
      <p:sp>
        <p:nvSpPr>
          <p:cNvPr id="25" name="line-12-word-0"/>
          <p:cNvSpPr/>
          <p:nvPr/>
        </p:nvSpPr>
        <p:spPr>
          <a:xfrm>
            <a:off x="704566" y="12467814"/>
            <a:ext cx="5121114" cy="58624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3995" baseline="0" b="1" spc="0" dirty="0">
                <a:solidFill>
                  <a:srgbClr val="182a54"/>
                </a:solidFill>
                <a:latin typeface="Liberation Sans"/>
                <a:ea typeface="Liberation Sans"/>
              </a:rPr>
              <a:t>Marigold Street Band</a:t>
            </a:r>
          </a:p>
        </p:txBody>
      </p:sp>
      <p:sp>
        <p:nvSpPr>
          <p:cNvPr id="26" name="line-13-word-0"/>
          <p:cNvSpPr/>
          <p:nvPr/>
        </p:nvSpPr>
        <p:spPr>
          <a:xfrm>
            <a:off x="705581" y="13136693"/>
            <a:ext cx="4132461" cy="58597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3993" baseline="0" b="1" spc="0" dirty="0">
                <a:solidFill>
                  <a:srgbClr val="182a54"/>
                </a:solidFill>
                <a:latin typeface="Liberation Sans"/>
                <a:ea typeface="Liberation Sans"/>
              </a:rPr>
              <a:t>DJ Harbor Lights</a:t>
            </a:r>
          </a:p>
        </p:txBody>
      </p:sp>
      <p:sp>
        <p:nvSpPr>
          <p:cNvPr id="27" name="line-14-word-0"/>
          <p:cNvSpPr/>
          <p:nvPr/>
        </p:nvSpPr>
        <p:spPr>
          <a:xfrm>
            <a:off x="689324" y="14583913"/>
            <a:ext cx="4928886" cy="36195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415" baseline="0" b="0" spc="0" dirty="0">
                <a:solidFill>
                  <a:srgbClr val="faf3e6"/>
                </a:solidFill>
                <a:latin typeface="Liberation Sans"/>
                <a:ea typeface="Liberation Sans"/>
              </a:rPr>
              <a:t>Bring a blanket · Food trucks on site</a:t>
            </a:r>
          </a:p>
        </p:txBody>
      </p:sp>
      <p:sp>
        <p:nvSpPr>
          <p:cNvPr id="28" name="line-15-word-0"/>
          <p:cNvSpPr/>
          <p:nvPr/>
        </p:nvSpPr>
        <p:spPr>
          <a:xfrm>
            <a:off x="7373874" y="14585794"/>
            <a:ext cx="3335528" cy="3508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337" baseline="0" b="1" spc="0" dirty="0">
                <a:solidFill>
                  <a:srgbClr val="faf3e6"/>
                </a:solidFill>
                <a:latin typeface="Liberation Sans"/>
                <a:ea typeface="Liberation Sans"/>
              </a:rPr>
              <a:t>lakesidecenter.example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2026-10-21T06:39:14Z</dcterms:created>
  <dcterms:modified xsi:type="dcterms:W3CDTF">2026-10-21T06:39:14Z</dcterms:modified>
</cp:coreProperties>
</file>