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58"/>
          <p:cNvSpPr/>
          <p:nvPr/>
        </p:nvSpPr>
        <p:spPr>
          <a:xfrm>
            <a:off x="6380547" y="1542847"/>
            <a:ext cx="2869350" cy="924224"/>
          </a:xfrm>
          <a:custGeom>
            <a:avLst/>
            <a:gdLst/>
            <a:ahLst/>
            <a:cxnLst/>
            <a:rect l="0" t="0" r="r" b="b"/>
            <a:pathLst>
              <a:path w="301244" h="97031" stroke="0" extrusionOk="0">
                <a:moveTo>
                  <a:pt x="152106" y="96991"/>
                </a:moveTo>
                <a:quadBezTo>
                  <a:pt x="150656" y="95821"/>
                  <a:pt x="149156" y="96981"/>
                </a:quadBezTo>
                <a:quadBezTo>
                  <a:pt x="82916" y="96981"/>
                  <a:pt x="16976" y="97011"/>
                </a:quadBezTo>
                <a:quadBezTo>
                  <a:pt x="9386" y="97011"/>
                  <a:pt x="7106" y="95741"/>
                </a:quadBezTo>
                <a:cubicBezTo>
                  <a:pt x="846" y="92271"/>
                  <a:pt x="-44" y="87251"/>
                  <a:pt x="36" y="79651"/>
                </a:cubicBezTo>
                <a:quadBezTo>
                  <a:pt x="326" y="53661"/>
                  <a:pt x="6" y="19681"/>
                </a:quadBezTo>
                <a:quadBezTo>
                  <a:pt x="-94" y="9551"/>
                  <a:pt x="1396" y="6971"/>
                </a:quadBezTo>
                <a:quadBezTo>
                  <a:pt x="4016" y="2451"/>
                  <a:pt x="8856" y="611"/>
                </a:quadBezTo>
                <a:quadBezTo>
                  <a:pt x="10546" y="-29"/>
                  <a:pt x="18526" y="1"/>
                </a:quadBezTo>
                <a:quadBezTo>
                  <a:pt x="48716" y="91"/>
                  <a:pt x="283786" y="21"/>
                </a:quadBezTo>
                <a:quadBezTo>
                  <a:pt x="291936" y="21"/>
                  <a:pt x="294246" y="1341"/>
                </a:quadBezTo>
                <a:cubicBezTo>
                  <a:pt x="300736" y="5071"/>
                  <a:pt x="301326" y="10041"/>
                  <a:pt x="301236" y="18081"/>
                </a:cubicBezTo>
                <a:quadBezTo>
                  <a:pt x="300936" y="43651"/>
                  <a:pt x="301206" y="78141"/>
                </a:quadBezTo>
                <a:cubicBezTo>
                  <a:pt x="301276" y="87171"/>
                  <a:pt x="300786" y="92421"/>
                  <a:pt x="293356" y="96101"/>
                </a:cubicBezTo>
                <a:quadBezTo>
                  <a:pt x="291476" y="97031"/>
                  <a:pt x="284766" y="97031"/>
                </a:quadBezTo>
                <a:quadBezTo>
                  <a:pt x="218686" y="96961"/>
                  <a:pt x="152106" y="96991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97"/>
          <p:cNvSpPr/>
          <p:nvPr/>
        </p:nvSpPr>
        <p:spPr>
          <a:xfrm>
            <a:off x="2848261" y="2461093"/>
            <a:ext cx="9933813" cy="1235178"/>
          </a:xfrm>
          <a:custGeom>
            <a:avLst/>
            <a:gdLst/>
            <a:ahLst/>
            <a:cxnLst/>
            <a:rect l="0" t="0" r="r" b="b"/>
            <a:pathLst>
              <a:path w="1042920" h="129678" stroke="0" extrusionOk="0">
                <a:moveTo>
                  <a:pt x="522950" y="588"/>
                </a:moveTo>
                <a:lnTo>
                  <a:pt x="523160" y="70058"/>
                </a:lnTo>
                <a:cubicBezTo>
                  <a:pt x="523160" y="70317"/>
                  <a:pt x="523370" y="70528"/>
                  <a:pt x="523630" y="70528"/>
                </a:cubicBezTo>
                <a:lnTo>
                  <a:pt x="1040880" y="70528"/>
                </a:lnTo>
                <a:cubicBezTo>
                  <a:pt x="1042001" y="70528"/>
                  <a:pt x="1042910" y="71441"/>
                  <a:pt x="1042910" y="72568"/>
                </a:cubicBezTo>
                <a:lnTo>
                  <a:pt x="1042920" y="129668"/>
                </a:lnTo>
                <a:lnTo>
                  <a:pt x="1039970" y="129658"/>
                </a:lnTo>
                <a:lnTo>
                  <a:pt x="1039930" y="74148"/>
                </a:lnTo>
                <a:cubicBezTo>
                  <a:pt x="1039930" y="73888"/>
                  <a:pt x="1039720" y="73678"/>
                  <a:pt x="1039460" y="73678"/>
                </a:cubicBezTo>
                <a:lnTo>
                  <a:pt x="523610" y="73678"/>
                </a:lnTo>
                <a:cubicBezTo>
                  <a:pt x="523339" y="73678"/>
                  <a:pt x="523120" y="73897"/>
                  <a:pt x="523120" y="74168"/>
                </a:cubicBezTo>
                <a:lnTo>
                  <a:pt x="523000" y="129658"/>
                </a:lnTo>
                <a:lnTo>
                  <a:pt x="519970" y="129658"/>
                </a:lnTo>
                <a:lnTo>
                  <a:pt x="519940" y="74028"/>
                </a:lnTo>
                <a:cubicBezTo>
                  <a:pt x="519940" y="73834"/>
                  <a:pt x="519783" y="73678"/>
                  <a:pt x="519590" y="73678"/>
                </a:cubicBezTo>
                <a:lnTo>
                  <a:pt x="3290" y="73678"/>
                </a:lnTo>
                <a:cubicBezTo>
                  <a:pt x="3086" y="73678"/>
                  <a:pt x="2920" y="73843"/>
                  <a:pt x="2920" y="74048"/>
                </a:cubicBezTo>
                <a:lnTo>
                  <a:pt x="2930" y="129678"/>
                </a:lnTo>
                <a:lnTo>
                  <a:pt x="0" y="129678"/>
                </a:lnTo>
                <a:lnTo>
                  <a:pt x="10" y="72508"/>
                </a:lnTo>
                <a:cubicBezTo>
                  <a:pt x="10" y="71985"/>
                  <a:pt x="218" y="71484"/>
                  <a:pt x="587" y="71115"/>
                </a:cubicBezTo>
                <a:cubicBezTo>
                  <a:pt x="956" y="70745"/>
                  <a:pt x="1458" y="70538"/>
                  <a:pt x="1980" y="70538"/>
                </a:cubicBezTo>
                <a:lnTo>
                  <a:pt x="519340" y="70538"/>
                </a:lnTo>
                <a:cubicBezTo>
                  <a:pt x="519605" y="70538"/>
                  <a:pt x="519820" y="70323"/>
                  <a:pt x="519820" y="70058"/>
                </a:cubicBezTo>
                <a:lnTo>
                  <a:pt x="520000" y="578"/>
                </a:lnTo>
                <a:quadBezTo>
                  <a:pt x="521500" y="-582"/>
                  <a:pt x="522950" y="588"/>
                </a:quadBezTo>
                <a:close/>
              </a:path>
            </a:pathLst>
          </a:custGeom>
          <a:solidFill>
            <a:srgbClr val="7681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98"/>
          <p:cNvSpPr/>
          <p:nvPr/>
        </p:nvSpPr>
        <p:spPr>
          <a:xfrm>
            <a:off x="1571339" y="3695687"/>
            <a:ext cx="2581550" cy="811646"/>
          </a:xfrm>
          <a:custGeom>
            <a:avLst/>
            <a:gdLst/>
            <a:ahLst/>
            <a:cxnLst/>
            <a:rect l="0" t="0" r="r" b="b"/>
            <a:pathLst>
              <a:path w="271029" h="85212" stroke="0" extrusionOk="0">
                <a:moveTo>
                  <a:pt x="134060" y="61"/>
                </a:moveTo>
                <a:lnTo>
                  <a:pt x="136990" y="61"/>
                </a:lnTo>
                <a:quadBezTo>
                  <a:pt x="194660" y="111"/>
                  <a:pt x="252290" y="1"/>
                </a:quadBezTo>
                <a:quadBezTo>
                  <a:pt x="260220" y="-19"/>
                  <a:pt x="261220" y="261"/>
                </a:quadBezTo>
                <a:cubicBezTo>
                  <a:pt x="265590" y="1461"/>
                  <a:pt x="269270" y="4901"/>
                  <a:pt x="270580" y="9301"/>
                </a:cubicBezTo>
                <a:quadBezTo>
                  <a:pt x="271030" y="10791"/>
                  <a:pt x="271020" y="13771"/>
                </a:quadBezTo>
                <a:quadBezTo>
                  <a:pt x="270910" y="63781"/>
                  <a:pt x="271020" y="69371"/>
                </a:quadBezTo>
                <a:quadBezTo>
                  <a:pt x="271140" y="75311"/>
                  <a:pt x="269630" y="78081"/>
                </a:quadBezTo>
                <a:quadBezTo>
                  <a:pt x="266830" y="83221"/>
                  <a:pt x="260790" y="84781"/>
                </a:quadBezTo>
                <a:quadBezTo>
                  <a:pt x="259040" y="85231"/>
                  <a:pt x="254780" y="85211"/>
                </a:quadBezTo>
                <a:quadBezTo>
                  <a:pt x="196210" y="84931"/>
                  <a:pt x="137020" y="84921"/>
                </a:quadBezTo>
                <a:quadBezTo>
                  <a:pt x="135490" y="83031"/>
                  <a:pt x="134060" y="84931"/>
                </a:quadBezTo>
                <a:quadBezTo>
                  <a:pt x="73440" y="84921"/>
                  <a:pt x="13530" y="85051"/>
                </a:quadBezTo>
                <a:quadBezTo>
                  <a:pt x="3260" y="85071"/>
                  <a:pt x="170" y="74651"/>
                </a:quadBezTo>
                <a:cubicBezTo>
                  <a:pt x="104" y="74426"/>
                  <a:pt x="70" y="74190"/>
                  <a:pt x="70" y="73951"/>
                </a:cubicBezTo>
                <a:quadBezTo>
                  <a:pt x="80" y="73101"/>
                  <a:pt x="0" y="13491"/>
                </a:quadBezTo>
                <a:cubicBezTo>
                  <a:pt x="-10" y="7021"/>
                  <a:pt x="3790" y="1881"/>
                  <a:pt x="9780" y="281"/>
                </a:cubicBezTo>
                <a:quadBezTo>
                  <a:pt x="10850" y="-9"/>
                  <a:pt x="18320" y="1"/>
                </a:quadBezTo>
                <a:quadBezTo>
                  <a:pt x="76160" y="121"/>
                  <a:pt x="134060" y="61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99"/>
          <p:cNvSpPr/>
          <p:nvPr/>
        </p:nvSpPr>
        <p:spPr>
          <a:xfrm>
            <a:off x="6523958" y="3694923"/>
            <a:ext cx="2582230" cy="810975"/>
          </a:xfrm>
          <a:custGeom>
            <a:avLst/>
            <a:gdLst/>
            <a:ahLst/>
            <a:cxnLst/>
            <a:rect l="0" t="0" r="r" b="b"/>
            <a:pathLst>
              <a:path w="271100" h="85142" stroke="0" extrusionOk="0">
                <a:moveTo>
                  <a:pt x="134070" y="122"/>
                </a:moveTo>
                <a:lnTo>
                  <a:pt x="137100" y="122"/>
                </a:lnTo>
                <a:quadBezTo>
                  <a:pt x="196800" y="72"/>
                  <a:pt x="256570" y="42"/>
                </a:quadBezTo>
                <a:quadBezTo>
                  <a:pt x="263060" y="32"/>
                  <a:pt x="266780" y="3412"/>
                </a:quadBezTo>
                <a:quadBezTo>
                  <a:pt x="271130" y="7362"/>
                  <a:pt x="271100" y="13352"/>
                </a:quadBezTo>
                <a:quadBezTo>
                  <a:pt x="271000" y="38132"/>
                  <a:pt x="271060" y="69332"/>
                </a:quadBezTo>
                <a:cubicBezTo>
                  <a:pt x="271060" y="71532"/>
                  <a:pt x="271170" y="74802"/>
                  <a:pt x="270060" y="77142"/>
                </a:cubicBezTo>
                <a:quadBezTo>
                  <a:pt x="266210" y="85172"/>
                  <a:pt x="258070" y="85142"/>
                </a:quadBezTo>
                <a:quadBezTo>
                  <a:pt x="197930" y="84962"/>
                  <a:pt x="136990" y="85022"/>
                </a:quadBezTo>
                <a:quadBezTo>
                  <a:pt x="135380" y="83692"/>
                  <a:pt x="134120" y="85022"/>
                </a:quadBezTo>
                <a:quadBezTo>
                  <a:pt x="54060" y="84952"/>
                  <a:pt x="16070" y="85092"/>
                </a:quadBezTo>
                <a:quadBezTo>
                  <a:pt x="11070" y="85112"/>
                  <a:pt x="10450" y="84942"/>
                </a:quadBezTo>
                <a:quadBezTo>
                  <a:pt x="4300" y="83312"/>
                  <a:pt x="1420" y="78162"/>
                </a:quadBezTo>
                <a:quadBezTo>
                  <a:pt x="-10" y="75602"/>
                  <a:pt x="20" y="69262"/>
                </a:quadBezTo>
                <a:quadBezTo>
                  <a:pt x="110" y="53212"/>
                  <a:pt x="0" y="14322"/>
                </a:quadBezTo>
                <a:quadBezTo>
                  <a:pt x="-10" y="8552"/>
                  <a:pt x="2400" y="5432"/>
                </a:quadBezTo>
                <a:cubicBezTo>
                  <a:pt x="6800" y="-248"/>
                  <a:pt x="10990" y="2"/>
                  <a:pt x="18860" y="2"/>
                </a:cubicBezTo>
                <a:quadBezTo>
                  <a:pt x="76450" y="62"/>
                  <a:pt x="134070" y="122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100"/>
          <p:cNvSpPr/>
          <p:nvPr/>
        </p:nvSpPr>
        <p:spPr>
          <a:xfrm>
            <a:off x="11478006" y="3695509"/>
            <a:ext cx="2580517" cy="809817"/>
          </a:xfrm>
          <a:custGeom>
            <a:avLst/>
            <a:gdLst/>
            <a:ahLst/>
            <a:cxnLst/>
            <a:rect l="0" t="0" r="r" b="b"/>
            <a:pathLst>
              <a:path w="270920" h="85020" stroke="0" extrusionOk="0">
                <a:moveTo>
                  <a:pt x="133960" y="60"/>
                </a:moveTo>
                <a:lnTo>
                  <a:pt x="136910" y="70"/>
                </a:lnTo>
                <a:quadBezTo>
                  <a:pt x="196970" y="120"/>
                  <a:pt x="256960" y="30"/>
                </a:quadBezTo>
                <a:quadBezTo>
                  <a:pt x="262940" y="20"/>
                  <a:pt x="266130" y="2800"/>
                </a:quadBezTo>
                <a:quadBezTo>
                  <a:pt x="269580" y="5800"/>
                  <a:pt x="270730" y="10000"/>
                </a:quadBezTo>
                <a:quadBezTo>
                  <a:pt x="270930" y="10730"/>
                  <a:pt x="270920" y="18570"/>
                </a:quadBezTo>
                <a:quadBezTo>
                  <a:pt x="270880" y="60600"/>
                  <a:pt x="270910" y="69270"/>
                </a:quadBezTo>
                <a:quadBezTo>
                  <a:pt x="270920" y="71780"/>
                  <a:pt x="270760" y="74510"/>
                </a:quadBezTo>
                <a:cubicBezTo>
                  <a:pt x="270727" y="75040"/>
                  <a:pt x="270612" y="75563"/>
                  <a:pt x="270420" y="76060"/>
                </a:cubicBezTo>
                <a:quadBezTo>
                  <a:pt x="267870" y="82560"/>
                  <a:pt x="261990" y="84550"/>
                </a:quadBezTo>
                <a:quadBezTo>
                  <a:pt x="260550" y="85030"/>
                  <a:pt x="249800" y="85010"/>
                </a:quadBezTo>
                <a:quadBezTo>
                  <a:pt x="193650" y="84890"/>
                  <a:pt x="136910" y="84940"/>
                </a:quadBezTo>
                <a:quadBezTo>
                  <a:pt x="135350" y="83100"/>
                  <a:pt x="134030" y="84940"/>
                </a:quadBezTo>
                <a:quadBezTo>
                  <a:pt x="52180" y="84880"/>
                  <a:pt x="13960" y="85020"/>
                </a:quadBezTo>
                <a:quadBezTo>
                  <a:pt x="3130" y="85060"/>
                  <a:pt x="80" y="74800"/>
                </a:quadBezTo>
                <a:cubicBezTo>
                  <a:pt x="27" y="74608"/>
                  <a:pt x="0" y="74409"/>
                  <a:pt x="0" y="74210"/>
                </a:cubicBezTo>
                <a:lnTo>
                  <a:pt x="0" y="11040"/>
                </a:lnTo>
                <a:cubicBezTo>
                  <a:pt x="0" y="10940"/>
                  <a:pt x="13" y="10840"/>
                  <a:pt x="40" y="10740"/>
                </a:cubicBezTo>
                <a:quadBezTo>
                  <a:pt x="3000" y="-20"/>
                  <a:pt x="13450" y="0"/>
                </a:quadBezTo>
                <a:quadBezTo>
                  <a:pt x="73710" y="140"/>
                  <a:pt x="133960" y="60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101"/>
          <p:cNvSpPr/>
          <p:nvPr/>
        </p:nvSpPr>
        <p:spPr>
          <a:xfrm>
            <a:off x="1589913" y="3713416"/>
            <a:ext cx="2543937" cy="773621"/>
          </a:xfrm>
          <a:custGeom>
            <a:avLst/>
            <a:gdLst/>
            <a:ahLst/>
            <a:cxnLst/>
            <a:rect l="0" t="0" r="r" b="b"/>
            <a:pathLst>
              <a:path w="267080" h="81220" stroke="0" extrusionOk="0">
                <a:moveTo>
                  <a:pt x="267080" y="70620"/>
                </a:moveTo>
                <a:cubicBezTo>
                  <a:pt x="267080" y="76474"/>
                  <a:pt x="262334" y="81220"/>
                  <a:pt x="256480" y="81220"/>
                </a:cubicBezTo>
                <a:lnTo>
                  <a:pt x="10600" y="81220"/>
                </a:lnTo>
                <a:cubicBezTo>
                  <a:pt x="4746" y="81220"/>
                  <a:pt x="0" y="76474"/>
                  <a:pt x="0" y="70620"/>
                </a:cubicBezTo>
                <a:lnTo>
                  <a:pt x="0" y="10600"/>
                </a:lnTo>
                <a:cubicBezTo>
                  <a:pt x="0" y="7789"/>
                  <a:pt x="1117" y="5093"/>
                  <a:pt x="3105" y="3105"/>
                </a:cubicBezTo>
                <a:cubicBezTo>
                  <a:pt x="5093" y="1117"/>
                  <a:pt x="7789" y="0"/>
                  <a:pt x="10600" y="0"/>
                </a:cubicBezTo>
                <a:lnTo>
                  <a:pt x="256480" y="0"/>
                </a:lnTo>
                <a:cubicBezTo>
                  <a:pt x="259291" y="0"/>
                  <a:pt x="261987" y="1117"/>
                  <a:pt x="263975" y="3105"/>
                </a:cubicBezTo>
                <a:cubicBezTo>
                  <a:pt x="265963" y="5093"/>
                  <a:pt x="267080" y="7789"/>
                  <a:pt x="267080" y="10600"/>
                </a:cubicBezTo>
                <a:lnTo>
                  <a:pt x="267080" y="70620"/>
                </a:ln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102"/>
          <p:cNvSpPr/>
          <p:nvPr/>
        </p:nvSpPr>
        <p:spPr>
          <a:xfrm>
            <a:off x="6542913" y="3713893"/>
            <a:ext cx="2543556" cy="773621"/>
          </a:xfrm>
          <a:custGeom>
            <a:avLst/>
            <a:gdLst/>
            <a:ahLst/>
            <a:cxnLst/>
            <a:rect l="0" t="0" r="r" b="b"/>
            <a:pathLst>
              <a:path w="267040" h="81220" stroke="0" extrusionOk="0">
                <a:moveTo>
                  <a:pt x="267040" y="70590"/>
                </a:moveTo>
                <a:cubicBezTo>
                  <a:pt x="267040" y="73409"/>
                  <a:pt x="265920" y="76113"/>
                  <a:pt x="263927" y="78107"/>
                </a:cubicBezTo>
                <a:cubicBezTo>
                  <a:pt x="261933" y="80100"/>
                  <a:pt x="259229" y="81220"/>
                  <a:pt x="256410" y="81220"/>
                </a:cubicBezTo>
                <a:lnTo>
                  <a:pt x="10630" y="81220"/>
                </a:lnTo>
                <a:cubicBezTo>
                  <a:pt x="7811" y="81220"/>
                  <a:pt x="5107" y="80100"/>
                  <a:pt x="3113" y="78107"/>
                </a:cubicBezTo>
                <a:cubicBezTo>
                  <a:pt x="1120" y="76113"/>
                  <a:pt x="0" y="73409"/>
                  <a:pt x="0" y="70590"/>
                </a:cubicBezTo>
                <a:lnTo>
                  <a:pt x="0" y="10630"/>
                </a:lnTo>
                <a:cubicBezTo>
                  <a:pt x="0" y="7811"/>
                  <a:pt x="1120" y="5107"/>
                  <a:pt x="3113" y="3113"/>
                </a:cubicBezTo>
                <a:cubicBezTo>
                  <a:pt x="5107" y="1120"/>
                  <a:pt x="7811" y="0"/>
                  <a:pt x="10630" y="0"/>
                </a:cubicBezTo>
                <a:lnTo>
                  <a:pt x="256410" y="0"/>
                </a:lnTo>
                <a:cubicBezTo>
                  <a:pt x="259229" y="0"/>
                  <a:pt x="261933" y="1120"/>
                  <a:pt x="263927" y="3113"/>
                </a:cubicBezTo>
                <a:cubicBezTo>
                  <a:pt x="265920" y="5107"/>
                  <a:pt x="267040" y="7811"/>
                  <a:pt x="267040" y="10630"/>
                </a:cubicBezTo>
                <a:lnTo>
                  <a:pt x="267040" y="70590"/>
                </a:ln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103"/>
          <p:cNvSpPr/>
          <p:nvPr/>
        </p:nvSpPr>
        <p:spPr>
          <a:xfrm>
            <a:off x="11495913" y="3713416"/>
            <a:ext cx="2544318" cy="774002"/>
          </a:xfrm>
          <a:custGeom>
            <a:avLst/>
            <a:gdLst/>
            <a:ahLst/>
            <a:cxnLst/>
            <a:rect l="0" t="0" r="r" b="b"/>
            <a:pathLst>
              <a:path w="267120" h="81260" stroke="0" extrusionOk="0">
                <a:moveTo>
                  <a:pt x="267120" y="70610"/>
                </a:moveTo>
                <a:cubicBezTo>
                  <a:pt x="267120" y="73435"/>
                  <a:pt x="265998" y="76143"/>
                  <a:pt x="264001" y="78141"/>
                </a:cubicBezTo>
                <a:cubicBezTo>
                  <a:pt x="262003" y="80138"/>
                  <a:pt x="259295" y="81260"/>
                  <a:pt x="256470" y="81260"/>
                </a:cubicBezTo>
                <a:lnTo>
                  <a:pt x="10650" y="81260"/>
                </a:lnTo>
                <a:cubicBezTo>
                  <a:pt x="4768" y="81260"/>
                  <a:pt x="0" y="76492"/>
                  <a:pt x="0" y="70610"/>
                </a:cubicBezTo>
                <a:lnTo>
                  <a:pt x="0" y="10650"/>
                </a:lnTo>
                <a:cubicBezTo>
                  <a:pt x="0" y="4768"/>
                  <a:pt x="4768" y="0"/>
                  <a:pt x="10650" y="0"/>
                </a:cubicBezTo>
                <a:lnTo>
                  <a:pt x="256470" y="0"/>
                </a:lnTo>
                <a:cubicBezTo>
                  <a:pt x="259295" y="0"/>
                  <a:pt x="262003" y="1122"/>
                  <a:pt x="264001" y="3119"/>
                </a:cubicBezTo>
                <a:cubicBezTo>
                  <a:pt x="265998" y="5117"/>
                  <a:pt x="267120" y="7825"/>
                  <a:pt x="267120" y="10650"/>
                </a:cubicBezTo>
                <a:lnTo>
                  <a:pt x="267120" y="70610"/>
                </a:lnTo>
                <a:close/>
              </a:path>
            </a:pathLst>
          </a:custGeom>
          <a:solidFill>
            <a:srgbClr val="00808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222"/>
          <p:cNvSpPr/>
          <p:nvPr/>
        </p:nvSpPr>
        <p:spPr>
          <a:xfrm>
            <a:off x="1610106" y="4495586"/>
            <a:ext cx="2504218" cy="1772341"/>
          </a:xfrm>
          <a:custGeom>
            <a:avLst/>
            <a:gdLst/>
            <a:ahLst/>
            <a:cxnLst/>
            <a:rect l="0" t="0" r="r" b="b"/>
            <a:pathLst>
              <a:path w="262910" h="186072" stroke="0" extrusionOk="0">
                <a:moveTo>
                  <a:pt x="132950" y="943"/>
                </a:moveTo>
                <a:lnTo>
                  <a:pt x="133070" y="76442"/>
                </a:lnTo>
                <a:cubicBezTo>
                  <a:pt x="133070" y="76588"/>
                  <a:pt x="133128" y="76728"/>
                  <a:pt x="133231" y="76831"/>
                </a:cubicBezTo>
                <a:cubicBezTo>
                  <a:pt x="133334" y="76935"/>
                  <a:pt x="133474" y="76992"/>
                  <a:pt x="133620" y="76992"/>
                </a:cubicBezTo>
                <a:lnTo>
                  <a:pt x="261400" y="76992"/>
                </a:lnTo>
                <a:cubicBezTo>
                  <a:pt x="262059" y="76992"/>
                  <a:pt x="262594" y="77524"/>
                  <a:pt x="262600" y="78182"/>
                </a:cubicBezTo>
                <a:lnTo>
                  <a:pt x="262910" y="186072"/>
                </a:lnTo>
                <a:lnTo>
                  <a:pt x="260000" y="186072"/>
                </a:lnTo>
                <a:lnTo>
                  <a:pt x="259940" y="80333"/>
                </a:lnTo>
                <a:cubicBezTo>
                  <a:pt x="259940" y="80261"/>
                  <a:pt x="259912" y="80192"/>
                  <a:pt x="259861" y="80142"/>
                </a:cubicBezTo>
                <a:cubicBezTo>
                  <a:pt x="259810" y="80091"/>
                  <a:pt x="259742" y="80062"/>
                  <a:pt x="259670" y="80062"/>
                </a:cubicBezTo>
                <a:lnTo>
                  <a:pt x="3280" y="80062"/>
                </a:lnTo>
                <a:cubicBezTo>
                  <a:pt x="3206" y="80062"/>
                  <a:pt x="3135" y="80093"/>
                  <a:pt x="3082" y="80147"/>
                </a:cubicBezTo>
                <a:cubicBezTo>
                  <a:pt x="3029" y="80202"/>
                  <a:pt x="3000" y="80276"/>
                  <a:pt x="3000" y="80353"/>
                </a:cubicBezTo>
                <a:lnTo>
                  <a:pt x="2920" y="186043"/>
                </a:lnTo>
                <a:lnTo>
                  <a:pt x="0" y="186043"/>
                </a:lnTo>
                <a:lnTo>
                  <a:pt x="320" y="78182"/>
                </a:lnTo>
                <a:cubicBezTo>
                  <a:pt x="326" y="77518"/>
                  <a:pt x="866" y="76983"/>
                  <a:pt x="1530" y="76983"/>
                </a:cubicBezTo>
                <a:lnTo>
                  <a:pt x="129300" y="76983"/>
                </a:lnTo>
                <a:cubicBezTo>
                  <a:pt x="129441" y="76983"/>
                  <a:pt x="129575" y="76926"/>
                  <a:pt x="129675" y="76824"/>
                </a:cubicBezTo>
                <a:cubicBezTo>
                  <a:pt x="129774" y="76723"/>
                  <a:pt x="129830" y="76586"/>
                  <a:pt x="129830" y="76442"/>
                </a:cubicBezTo>
                <a:lnTo>
                  <a:pt x="129990" y="952"/>
                </a:lnTo>
                <a:quadBezTo>
                  <a:pt x="131420" y="-947"/>
                  <a:pt x="132950" y="943"/>
                </a:quadBezTo>
                <a:close/>
              </a:path>
            </a:pathLst>
          </a:custGeom>
          <a:solidFill>
            <a:srgbClr val="7681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223"/>
          <p:cNvSpPr/>
          <p:nvPr/>
        </p:nvSpPr>
        <p:spPr>
          <a:xfrm>
            <a:off x="11516773" y="4495800"/>
            <a:ext cx="2503266" cy="1771079"/>
          </a:xfrm>
          <a:custGeom>
            <a:avLst/>
            <a:gdLst/>
            <a:ahLst/>
            <a:cxnLst/>
            <a:rect l="0" t="0" r="r" b="b"/>
            <a:pathLst>
              <a:path w="262810" h="185940" stroke="0" extrusionOk="0">
                <a:moveTo>
                  <a:pt x="132840" y="920"/>
                </a:moveTo>
                <a:lnTo>
                  <a:pt x="132970" y="76470"/>
                </a:lnTo>
                <a:cubicBezTo>
                  <a:pt x="132970" y="76605"/>
                  <a:pt x="133023" y="76735"/>
                  <a:pt x="133116" y="76831"/>
                </a:cubicBezTo>
                <a:cubicBezTo>
                  <a:pt x="133210" y="76926"/>
                  <a:pt x="133337" y="76980"/>
                  <a:pt x="133470" y="76980"/>
                </a:cubicBezTo>
                <a:lnTo>
                  <a:pt x="261230" y="76980"/>
                </a:lnTo>
                <a:cubicBezTo>
                  <a:pt x="261649" y="76980"/>
                  <a:pt x="262051" y="77145"/>
                  <a:pt x="262347" y="77440"/>
                </a:cubicBezTo>
                <a:cubicBezTo>
                  <a:pt x="262644" y="77734"/>
                  <a:pt x="262810" y="78134"/>
                  <a:pt x="262810" y="78550"/>
                </a:cubicBezTo>
                <a:lnTo>
                  <a:pt x="262740" y="185920"/>
                </a:lnTo>
                <a:lnTo>
                  <a:pt x="259970" y="185920"/>
                </a:lnTo>
                <a:lnTo>
                  <a:pt x="259950" y="80350"/>
                </a:lnTo>
                <a:cubicBezTo>
                  <a:pt x="259950" y="80265"/>
                  <a:pt x="259916" y="80184"/>
                  <a:pt x="259856" y="80124"/>
                </a:cubicBezTo>
                <a:cubicBezTo>
                  <a:pt x="259796" y="80064"/>
                  <a:pt x="259715" y="80030"/>
                  <a:pt x="259630" y="80030"/>
                </a:cubicBezTo>
                <a:lnTo>
                  <a:pt x="3180" y="80030"/>
                </a:lnTo>
                <a:cubicBezTo>
                  <a:pt x="2981" y="80030"/>
                  <a:pt x="2820" y="80187"/>
                  <a:pt x="2820" y="80380"/>
                </a:cubicBezTo>
                <a:lnTo>
                  <a:pt x="2790" y="185940"/>
                </a:lnTo>
                <a:lnTo>
                  <a:pt x="0" y="185940"/>
                </a:lnTo>
                <a:lnTo>
                  <a:pt x="280" y="77880"/>
                </a:lnTo>
                <a:cubicBezTo>
                  <a:pt x="286" y="77381"/>
                  <a:pt x="691" y="76980"/>
                  <a:pt x="1190" y="76980"/>
                </a:cubicBezTo>
                <a:lnTo>
                  <a:pt x="129460" y="76980"/>
                </a:lnTo>
                <a:cubicBezTo>
                  <a:pt x="129675" y="76980"/>
                  <a:pt x="129850" y="76805"/>
                  <a:pt x="129850" y="76590"/>
                </a:cubicBezTo>
                <a:lnTo>
                  <a:pt x="129960" y="920"/>
                </a:lnTo>
                <a:quadBezTo>
                  <a:pt x="131280" y="-920"/>
                  <a:pt x="132840" y="920"/>
                </a:quadBezTo>
                <a:close/>
              </a:path>
            </a:pathLst>
          </a:custGeom>
          <a:solidFill>
            <a:srgbClr val="7681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224"/>
          <p:cNvSpPr/>
          <p:nvPr/>
        </p:nvSpPr>
        <p:spPr>
          <a:xfrm>
            <a:off x="6563677" y="4498419"/>
            <a:ext cx="2503170" cy="1769031"/>
          </a:xfrm>
          <a:custGeom>
            <a:avLst/>
            <a:gdLst/>
            <a:ahLst/>
            <a:cxnLst/>
            <a:rect l="0" t="0" r="r" b="b"/>
            <a:pathLst>
              <a:path w="262800" h="185725" stroke="0" extrusionOk="0">
                <a:moveTo>
                  <a:pt x="132820" y="665"/>
                </a:moveTo>
                <a:lnTo>
                  <a:pt x="132960" y="76435"/>
                </a:lnTo>
                <a:cubicBezTo>
                  <a:pt x="132960" y="76584"/>
                  <a:pt x="133081" y="76705"/>
                  <a:pt x="133230" y="76705"/>
                </a:cubicBezTo>
                <a:lnTo>
                  <a:pt x="261110" y="76705"/>
                </a:lnTo>
                <a:cubicBezTo>
                  <a:pt x="261558" y="76705"/>
                  <a:pt x="261988" y="76883"/>
                  <a:pt x="262305" y="77200"/>
                </a:cubicBezTo>
                <a:cubicBezTo>
                  <a:pt x="262622" y="77517"/>
                  <a:pt x="262800" y="77947"/>
                  <a:pt x="262800" y="78395"/>
                </a:cubicBezTo>
                <a:lnTo>
                  <a:pt x="262740" y="185635"/>
                </a:lnTo>
                <a:lnTo>
                  <a:pt x="260020" y="185635"/>
                </a:lnTo>
                <a:lnTo>
                  <a:pt x="259990" y="80095"/>
                </a:lnTo>
                <a:cubicBezTo>
                  <a:pt x="259990" y="80002"/>
                  <a:pt x="259953" y="79913"/>
                  <a:pt x="259888" y="79848"/>
                </a:cubicBezTo>
                <a:cubicBezTo>
                  <a:pt x="259822" y="79782"/>
                  <a:pt x="259733" y="79745"/>
                  <a:pt x="259640" y="79745"/>
                </a:cubicBezTo>
                <a:lnTo>
                  <a:pt x="3190" y="79745"/>
                </a:lnTo>
                <a:cubicBezTo>
                  <a:pt x="3008" y="79745"/>
                  <a:pt x="2860" y="79897"/>
                  <a:pt x="2860" y="80085"/>
                </a:cubicBezTo>
                <a:lnTo>
                  <a:pt x="2790" y="185725"/>
                </a:lnTo>
                <a:lnTo>
                  <a:pt x="50" y="185725"/>
                </a:lnTo>
                <a:lnTo>
                  <a:pt x="0" y="78425"/>
                </a:lnTo>
                <a:cubicBezTo>
                  <a:pt x="0" y="77969"/>
                  <a:pt x="180" y="77531"/>
                  <a:pt x="501" y="77209"/>
                </a:cubicBezTo>
                <a:cubicBezTo>
                  <a:pt x="822" y="76886"/>
                  <a:pt x="1256" y="76705"/>
                  <a:pt x="1710" y="76705"/>
                </a:cubicBezTo>
                <a:lnTo>
                  <a:pt x="129250" y="76705"/>
                </a:lnTo>
                <a:cubicBezTo>
                  <a:pt x="129543" y="76705"/>
                  <a:pt x="129780" y="76468"/>
                  <a:pt x="129780" y="76175"/>
                </a:cubicBezTo>
                <a:lnTo>
                  <a:pt x="129950" y="665"/>
                </a:lnTo>
                <a:quadBezTo>
                  <a:pt x="131210" y="-665"/>
                  <a:pt x="132820" y="665"/>
                </a:quadBezTo>
                <a:close/>
              </a:path>
            </a:pathLst>
          </a:custGeom>
          <a:solidFill>
            <a:srgbClr val="76818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225"/>
          <p:cNvSpPr/>
          <p:nvPr/>
        </p:nvSpPr>
        <p:spPr>
          <a:xfrm>
            <a:off x="7999940" y="6264208"/>
            <a:ext cx="2106467" cy="812962"/>
          </a:xfrm>
          <a:custGeom>
            <a:avLst/>
            <a:gdLst/>
            <a:ahLst/>
            <a:cxnLst/>
            <a:rect l="0" t="0" r="r" b="b"/>
            <a:pathLst>
              <a:path w="221151" h="85350" stroke="0" extrusionOk="0">
                <a:moveTo>
                  <a:pt x="109231" y="250"/>
                </a:moveTo>
                <a:lnTo>
                  <a:pt x="111951" y="250"/>
                </a:lnTo>
                <a:quadBezTo>
                  <a:pt x="159761" y="320"/>
                  <a:pt x="207611" y="100"/>
                </a:quadBezTo>
                <a:quadBezTo>
                  <a:pt x="213431" y="80"/>
                  <a:pt x="217491" y="4230"/>
                </a:quadBezTo>
                <a:quadBezTo>
                  <a:pt x="221171" y="7990"/>
                  <a:pt x="221151" y="13350"/>
                </a:quadBezTo>
                <a:quadBezTo>
                  <a:pt x="221051" y="44110"/>
                  <a:pt x="221121" y="73310"/>
                </a:quadBezTo>
                <a:cubicBezTo>
                  <a:pt x="221141" y="78630"/>
                  <a:pt x="216241" y="83970"/>
                  <a:pt x="210981" y="85130"/>
                </a:cubicBezTo>
                <a:quadBezTo>
                  <a:pt x="209981" y="85350"/>
                  <a:pt x="202741" y="85350"/>
                </a:quadBezTo>
                <a:quadBezTo>
                  <a:pt x="118491" y="85340"/>
                  <a:pt x="13851" y="85320"/>
                </a:quadBezTo>
                <a:quadBezTo>
                  <a:pt x="8341" y="85320"/>
                  <a:pt x="5191" y="82750"/>
                </a:quadBezTo>
                <a:cubicBezTo>
                  <a:pt x="831" y="79190"/>
                  <a:pt x="-39" y="75770"/>
                  <a:pt x="1" y="69670"/>
                </a:cubicBezTo>
                <a:quadBezTo>
                  <a:pt x="171" y="45500"/>
                  <a:pt x="31" y="13090"/>
                </a:quadBezTo>
                <a:quadBezTo>
                  <a:pt x="11" y="8430"/>
                  <a:pt x="3131" y="4860"/>
                </a:quadBezTo>
                <a:quadBezTo>
                  <a:pt x="7411" y="-40"/>
                  <a:pt x="13861" y="0"/>
                </a:quadBezTo>
                <a:quadBezTo>
                  <a:pt x="61601" y="300"/>
                  <a:pt x="109231" y="250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226"/>
          <p:cNvSpPr/>
          <p:nvPr/>
        </p:nvSpPr>
        <p:spPr>
          <a:xfrm>
            <a:off x="10476548" y="6265354"/>
            <a:ext cx="2106568" cy="812325"/>
          </a:xfrm>
          <a:custGeom>
            <a:avLst/>
            <a:gdLst/>
            <a:ahLst/>
            <a:cxnLst/>
            <a:rect l="0" t="0" r="r" b="b"/>
            <a:pathLst>
              <a:path w="221162" h="85283" stroke="0" extrusionOk="0">
                <a:moveTo>
                  <a:pt x="109210" y="160"/>
                </a:moveTo>
                <a:lnTo>
                  <a:pt x="112000" y="160"/>
                </a:lnTo>
                <a:quadBezTo>
                  <a:pt x="156880" y="230"/>
                  <a:pt x="201420" y="140"/>
                </a:quadBezTo>
                <a:quadBezTo>
                  <a:pt x="211900" y="110"/>
                  <a:pt x="214030" y="1380"/>
                </a:quadBezTo>
                <a:quadBezTo>
                  <a:pt x="217730" y="3590"/>
                  <a:pt x="220000" y="7650"/>
                </a:quadBezTo>
                <a:quadBezTo>
                  <a:pt x="221210" y="9820"/>
                  <a:pt x="221160" y="16000"/>
                </a:quadBezTo>
                <a:quadBezTo>
                  <a:pt x="220970" y="39110"/>
                  <a:pt x="221140" y="72470"/>
                </a:quadBezTo>
                <a:cubicBezTo>
                  <a:pt x="221170" y="78370"/>
                  <a:pt x="216610" y="83760"/>
                  <a:pt x="210890" y="85010"/>
                </a:cubicBezTo>
                <a:quadBezTo>
                  <a:pt x="209870" y="85230"/>
                  <a:pt x="202780" y="85220"/>
                </a:quadBezTo>
                <a:quadBezTo>
                  <a:pt x="41140" y="85130"/>
                  <a:pt x="19430" y="85280"/>
                </a:quadBezTo>
                <a:quadBezTo>
                  <a:pt x="9490" y="85350"/>
                  <a:pt x="7070" y="83950"/>
                </a:quadBezTo>
                <a:quadBezTo>
                  <a:pt x="1570" y="80770"/>
                  <a:pt x="90" y="74230"/>
                </a:quadBezTo>
                <a:cubicBezTo>
                  <a:pt x="30" y="73978"/>
                  <a:pt x="0" y="73719"/>
                  <a:pt x="0" y="73460"/>
                </a:cubicBezTo>
                <a:quadBezTo>
                  <a:pt x="140" y="47170"/>
                  <a:pt x="30" y="12250"/>
                </a:quadBezTo>
                <a:cubicBezTo>
                  <a:pt x="10" y="5320"/>
                  <a:pt x="6950" y="-30"/>
                  <a:pt x="13610" y="0"/>
                </a:cubicBezTo>
                <a:quadBezTo>
                  <a:pt x="61300" y="220"/>
                  <a:pt x="109210" y="160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227"/>
          <p:cNvSpPr/>
          <p:nvPr/>
        </p:nvSpPr>
        <p:spPr>
          <a:xfrm>
            <a:off x="12953328" y="6266592"/>
            <a:ext cx="2106296" cy="810674"/>
          </a:xfrm>
          <a:custGeom>
            <a:avLst/>
            <a:gdLst/>
            <a:ahLst/>
            <a:cxnLst/>
            <a:rect l="0" t="0" r="r" b="b"/>
            <a:pathLst>
              <a:path w="221133" h="85110" stroke="0" extrusionOk="0">
                <a:moveTo>
                  <a:pt x="111921" y="10"/>
                </a:moveTo>
                <a:quadBezTo>
                  <a:pt x="186091" y="100"/>
                  <a:pt x="207821" y="30"/>
                </a:quadBezTo>
                <a:cubicBezTo>
                  <a:pt x="213571" y="10"/>
                  <a:pt x="218270" y="3270"/>
                  <a:pt x="220351" y="8450"/>
                </a:cubicBezTo>
                <a:quadBezTo>
                  <a:pt x="221181" y="10510"/>
                  <a:pt x="221131" y="15840"/>
                </a:quadBezTo>
                <a:quadBezTo>
                  <a:pt x="220971" y="36260"/>
                  <a:pt x="221101" y="72580"/>
                </a:quadBezTo>
                <a:cubicBezTo>
                  <a:pt x="221121" y="79680"/>
                  <a:pt x="214821" y="85120"/>
                  <a:pt x="207821" y="85110"/>
                </a:cubicBezTo>
                <a:quadBezTo>
                  <a:pt x="152461" y="85060"/>
                  <a:pt x="13571" y="85070"/>
                </a:quadBezTo>
                <a:cubicBezTo>
                  <a:pt x="6001" y="85070"/>
                  <a:pt x="-69" y="79650"/>
                  <a:pt x="1" y="72090"/>
                </a:cubicBezTo>
                <a:quadBezTo>
                  <a:pt x="81" y="62800"/>
                  <a:pt x="10" y="14090"/>
                </a:quadBezTo>
                <a:quadBezTo>
                  <a:pt x="-9" y="4760"/>
                  <a:pt x="7270" y="1330"/>
                </a:quadBezTo>
                <a:quadBezTo>
                  <a:pt x="10121" y="-10"/>
                  <a:pt x="15591" y="0"/>
                </a:quadBezTo>
                <a:quadBezTo>
                  <a:pt x="62061" y="40"/>
                  <a:pt x="109151" y="10"/>
                </a:quadBezTo>
                <a:lnTo>
                  <a:pt x="111921" y="1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228"/>
          <p:cNvSpPr/>
          <p:nvPr/>
        </p:nvSpPr>
        <p:spPr>
          <a:xfrm>
            <a:off x="571272" y="6267355"/>
            <a:ext cx="2105595" cy="809720"/>
          </a:xfrm>
          <a:custGeom>
            <a:avLst/>
            <a:gdLst/>
            <a:ahLst/>
            <a:cxnLst/>
            <a:rect l="0" t="0" r="r" b="b"/>
            <a:pathLst>
              <a:path w="221060" h="85010" stroke="0" extrusionOk="0">
                <a:moveTo>
                  <a:pt x="109064" y="30"/>
                </a:moveTo>
                <a:lnTo>
                  <a:pt x="111984" y="30"/>
                </a:lnTo>
                <a:lnTo>
                  <a:pt x="209614" y="0"/>
                </a:lnTo>
                <a:cubicBezTo>
                  <a:pt x="210105" y="0"/>
                  <a:pt x="210590" y="71"/>
                  <a:pt x="211054" y="210"/>
                </a:cubicBezTo>
                <a:quadBezTo>
                  <a:pt x="216884" y="1920"/>
                  <a:pt x="219754" y="7160"/>
                </a:quadBezTo>
                <a:quadBezTo>
                  <a:pt x="221204" y="9820"/>
                  <a:pt x="221044" y="14610"/>
                </a:quadBezTo>
                <a:quadBezTo>
                  <a:pt x="220934" y="17670"/>
                  <a:pt x="221014" y="73640"/>
                </a:quadBezTo>
                <a:cubicBezTo>
                  <a:pt x="221014" y="74065"/>
                  <a:pt x="220957" y="74482"/>
                  <a:pt x="220844" y="74880"/>
                </a:cubicBezTo>
                <a:quadBezTo>
                  <a:pt x="218624" y="82690"/>
                  <a:pt x="210724" y="84850"/>
                </a:quadBezTo>
                <a:cubicBezTo>
                  <a:pt x="210432" y="84930"/>
                  <a:pt x="210133" y="84970"/>
                  <a:pt x="209834" y="84970"/>
                </a:cubicBezTo>
                <a:quadBezTo>
                  <a:pt x="100674" y="84940"/>
                  <a:pt x="13264" y="85010"/>
                </a:quadBezTo>
                <a:quadBezTo>
                  <a:pt x="7884" y="85010"/>
                  <a:pt x="4424" y="81860"/>
                </a:quadBezTo>
                <a:cubicBezTo>
                  <a:pt x="-316" y="77540"/>
                  <a:pt x="-16" y="73940"/>
                  <a:pt x="14" y="66630"/>
                </a:cubicBezTo>
                <a:quadBezTo>
                  <a:pt x="64" y="54380"/>
                  <a:pt x="14" y="11130"/>
                </a:quadBezTo>
                <a:cubicBezTo>
                  <a:pt x="14" y="10825"/>
                  <a:pt x="58" y="10519"/>
                  <a:pt x="144" y="10220"/>
                </a:cubicBezTo>
                <a:quadBezTo>
                  <a:pt x="2304" y="2520"/>
                  <a:pt x="10024" y="210"/>
                </a:quadBezTo>
                <a:cubicBezTo>
                  <a:pt x="10435" y="91"/>
                  <a:pt x="10859" y="30"/>
                  <a:pt x="11284" y="30"/>
                </a:cubicBezTo>
                <a:lnTo>
                  <a:pt x="109064" y="3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-229"/>
          <p:cNvSpPr/>
          <p:nvPr/>
        </p:nvSpPr>
        <p:spPr>
          <a:xfrm>
            <a:off x="3047149" y="6267641"/>
            <a:ext cx="2106142" cy="809434"/>
          </a:xfrm>
          <a:custGeom>
            <a:avLst/>
            <a:gdLst/>
            <a:ahLst/>
            <a:cxnLst/>
            <a:rect l="0" t="0" r="r" b="b"/>
            <a:pathLst>
              <a:path w="221117" h="84980" stroke="0" extrusionOk="0">
                <a:moveTo>
                  <a:pt x="109129" y="30"/>
                </a:moveTo>
                <a:lnTo>
                  <a:pt x="112039" y="30"/>
                </a:lnTo>
                <a:lnTo>
                  <a:pt x="209999" y="0"/>
                </a:lnTo>
                <a:cubicBezTo>
                  <a:pt x="210430" y="0"/>
                  <a:pt x="210859" y="67"/>
                  <a:pt x="211269" y="200"/>
                </a:cubicBezTo>
                <a:quadBezTo>
                  <a:pt x="217069" y="2080"/>
                  <a:pt x="219809" y="7140"/>
                </a:quadBezTo>
                <a:quadBezTo>
                  <a:pt x="221219" y="9740"/>
                  <a:pt x="221109" y="15540"/>
                </a:quadBezTo>
                <a:quadBezTo>
                  <a:pt x="220929" y="24810"/>
                  <a:pt x="221059" y="65290"/>
                </a:quadBezTo>
                <a:quadBezTo>
                  <a:pt x="221089" y="74050"/>
                  <a:pt x="220809" y="75130"/>
                </a:quadBezTo>
                <a:cubicBezTo>
                  <a:pt x="219559" y="79930"/>
                  <a:pt x="215279" y="84120"/>
                  <a:pt x="210219" y="84900"/>
                </a:cubicBezTo>
                <a:quadBezTo>
                  <a:pt x="209849" y="84960"/>
                  <a:pt x="204959" y="84960"/>
                </a:quadBezTo>
                <a:quadBezTo>
                  <a:pt x="105659" y="84900"/>
                  <a:pt x="13589" y="84980"/>
                </a:quadBezTo>
                <a:quadBezTo>
                  <a:pt x="8069" y="84980"/>
                  <a:pt x="4759" y="82080"/>
                </a:quadBezTo>
                <a:quadBezTo>
                  <a:pt x="1229" y="78980"/>
                  <a:pt x="239" y="74800"/>
                </a:quadBezTo>
                <a:quadBezTo>
                  <a:pt x="39" y="73960"/>
                  <a:pt x="69" y="66140"/>
                </a:quadBezTo>
                <a:quadBezTo>
                  <a:pt x="209" y="27520"/>
                  <a:pt x="9" y="16490"/>
                </a:quadBezTo>
                <a:quadBezTo>
                  <a:pt x="-111" y="9750"/>
                  <a:pt x="1309" y="7140"/>
                </a:quadBezTo>
                <a:quadBezTo>
                  <a:pt x="4089" y="2070"/>
                  <a:pt x="9969" y="150"/>
                </a:quadBezTo>
                <a:cubicBezTo>
                  <a:pt x="10241" y="64"/>
                  <a:pt x="10524" y="20"/>
                  <a:pt x="10809" y="20"/>
                </a:cubicBezTo>
                <a:lnTo>
                  <a:pt x="109129" y="30"/>
                </a:ln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shape-230"/>
          <p:cNvSpPr/>
          <p:nvPr/>
        </p:nvSpPr>
        <p:spPr>
          <a:xfrm>
            <a:off x="5523584" y="6266400"/>
            <a:ext cx="2106426" cy="810770"/>
          </a:xfrm>
          <a:custGeom>
            <a:avLst/>
            <a:gdLst/>
            <a:ahLst/>
            <a:cxnLst/>
            <a:rect l="0" t="0" r="r" b="b"/>
            <a:pathLst>
              <a:path w="221147" h="85120" stroke="0" extrusionOk="0">
                <a:moveTo>
                  <a:pt x="109246" y="110"/>
                </a:moveTo>
                <a:lnTo>
                  <a:pt x="111986" y="110"/>
                </a:lnTo>
                <a:quadBezTo>
                  <a:pt x="160136" y="200"/>
                  <a:pt x="208096" y="10"/>
                </a:quadBezTo>
                <a:cubicBezTo>
                  <a:pt x="213526" y="-10"/>
                  <a:pt x="218046" y="3330"/>
                  <a:pt x="220276" y="8220"/>
                </a:cubicBezTo>
                <a:quadBezTo>
                  <a:pt x="221176" y="10210"/>
                  <a:pt x="221146" y="15650"/>
                </a:quadBezTo>
                <a:quadBezTo>
                  <a:pt x="221016" y="38740"/>
                  <a:pt x="221116" y="71330"/>
                </a:quadBezTo>
                <a:quadBezTo>
                  <a:pt x="221156" y="82310"/>
                  <a:pt x="210296" y="85060"/>
                </a:quadBezTo>
                <a:cubicBezTo>
                  <a:pt x="210143" y="85093"/>
                  <a:pt x="209989" y="85110"/>
                  <a:pt x="209836" y="85110"/>
                </a:cubicBezTo>
                <a:quadBezTo>
                  <a:pt x="118176" y="85020"/>
                  <a:pt x="15736" y="85120"/>
                </a:quadBezTo>
                <a:quadBezTo>
                  <a:pt x="9516" y="85120"/>
                  <a:pt x="7236" y="83870"/>
                </a:quadBezTo>
                <a:quadBezTo>
                  <a:pt x="2936" y="81510"/>
                  <a:pt x="886" y="76980"/>
                </a:quadBezTo>
                <a:quadBezTo>
                  <a:pt x="-74" y="74860"/>
                  <a:pt x="6" y="67660"/>
                </a:quadBezTo>
                <a:quadBezTo>
                  <a:pt x="216" y="48940"/>
                  <a:pt x="16" y="15580"/>
                </a:quadBezTo>
                <a:quadBezTo>
                  <a:pt x="-14" y="10340"/>
                  <a:pt x="886" y="8260"/>
                </a:quadBezTo>
                <a:cubicBezTo>
                  <a:pt x="3006" y="3350"/>
                  <a:pt x="7736" y="-30"/>
                  <a:pt x="13096" y="0"/>
                </a:cubicBezTo>
                <a:quadBezTo>
                  <a:pt x="60996" y="190"/>
                  <a:pt x="109246" y="110"/>
                </a:quadBezTo>
                <a:close/>
              </a:path>
            </a:pathLst>
          </a:custGeom>
          <a:solidFill>
            <a:srgbClr val="172B4D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shape-231"/>
          <p:cNvSpPr/>
          <p:nvPr/>
        </p:nvSpPr>
        <p:spPr>
          <a:xfrm>
            <a:off x="590074" y="6286119"/>
            <a:ext cx="2067497" cy="772287"/>
          </a:xfrm>
          <a:custGeom>
            <a:avLst/>
            <a:gdLst/>
            <a:ahLst/>
            <a:cxnLst/>
            <a:rect l="0" t="0" r="r" b="b"/>
            <a:pathLst>
              <a:path w="217060" h="81080" stroke="0" extrusionOk="0">
                <a:moveTo>
                  <a:pt x="217060" y="70550"/>
                </a:moveTo>
                <a:cubicBezTo>
                  <a:pt x="217060" y="76366"/>
                  <a:pt x="212346" y="81080"/>
                  <a:pt x="206530" y="81080"/>
                </a:cubicBezTo>
                <a:lnTo>
                  <a:pt x="10530" y="81080"/>
                </a:lnTo>
                <a:cubicBezTo>
                  <a:pt x="4714" y="81080"/>
                  <a:pt x="0" y="76366"/>
                  <a:pt x="0" y="70550"/>
                </a:cubicBezTo>
                <a:lnTo>
                  <a:pt x="0" y="10530"/>
                </a:lnTo>
                <a:cubicBezTo>
                  <a:pt x="0" y="4714"/>
                  <a:pt x="4714" y="0"/>
                  <a:pt x="10530" y="0"/>
                </a:cubicBezTo>
                <a:lnTo>
                  <a:pt x="206530" y="0"/>
                </a:lnTo>
                <a:cubicBezTo>
                  <a:pt x="212346" y="0"/>
                  <a:pt x="217060" y="4714"/>
                  <a:pt x="217060" y="10530"/>
                </a:cubicBezTo>
                <a:lnTo>
                  <a:pt x="217060" y="7055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shape-232"/>
          <p:cNvSpPr/>
          <p:nvPr/>
        </p:nvSpPr>
        <p:spPr>
          <a:xfrm>
            <a:off x="3066669" y="6286024"/>
            <a:ext cx="2067497" cy="772477"/>
          </a:xfrm>
          <a:custGeom>
            <a:avLst/>
            <a:gdLst/>
            <a:ahLst/>
            <a:cxnLst/>
            <a:rect l="0" t="0" r="r" b="b"/>
            <a:pathLst>
              <a:path w="217060" h="81100" stroke="0" extrusionOk="0">
                <a:moveTo>
                  <a:pt x="217060" y="70570"/>
                </a:moveTo>
                <a:cubicBezTo>
                  <a:pt x="217060" y="76386"/>
                  <a:pt x="212346" y="81100"/>
                  <a:pt x="206530" y="81100"/>
                </a:cubicBezTo>
                <a:lnTo>
                  <a:pt x="10530" y="81100"/>
                </a:lnTo>
                <a:cubicBezTo>
                  <a:pt x="4714" y="81100"/>
                  <a:pt x="0" y="76386"/>
                  <a:pt x="0" y="70570"/>
                </a:cubicBezTo>
                <a:lnTo>
                  <a:pt x="0" y="10530"/>
                </a:lnTo>
                <a:cubicBezTo>
                  <a:pt x="0" y="4714"/>
                  <a:pt x="4714" y="0"/>
                  <a:pt x="10530" y="0"/>
                </a:cubicBezTo>
                <a:lnTo>
                  <a:pt x="206530" y="0"/>
                </a:lnTo>
                <a:cubicBezTo>
                  <a:pt x="212346" y="0"/>
                  <a:pt x="217060" y="4714"/>
                  <a:pt x="217060" y="10530"/>
                </a:cubicBezTo>
                <a:lnTo>
                  <a:pt x="217060" y="7057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-233"/>
          <p:cNvSpPr/>
          <p:nvPr/>
        </p:nvSpPr>
        <p:spPr>
          <a:xfrm>
            <a:off x="5543169" y="6286214"/>
            <a:ext cx="2067306" cy="772097"/>
          </a:xfrm>
          <a:custGeom>
            <a:avLst/>
            <a:gdLst/>
            <a:ahLst/>
            <a:cxnLst/>
            <a:rect l="0" t="0" r="r" b="b"/>
            <a:pathLst>
              <a:path w="217040" h="81060" stroke="0" extrusionOk="0">
                <a:moveTo>
                  <a:pt x="217040" y="70550"/>
                </a:moveTo>
                <a:cubicBezTo>
                  <a:pt x="217040" y="73337"/>
                  <a:pt x="215933" y="76011"/>
                  <a:pt x="213962" y="77982"/>
                </a:cubicBezTo>
                <a:cubicBezTo>
                  <a:pt x="211991" y="79953"/>
                  <a:pt x="209317" y="81060"/>
                  <a:pt x="206530" y="81060"/>
                </a:cubicBezTo>
                <a:lnTo>
                  <a:pt x="10510" y="81060"/>
                </a:lnTo>
                <a:cubicBezTo>
                  <a:pt x="4705" y="81060"/>
                  <a:pt x="0" y="76355"/>
                  <a:pt x="0" y="70550"/>
                </a:cubicBezTo>
                <a:lnTo>
                  <a:pt x="0" y="10510"/>
                </a:lnTo>
                <a:cubicBezTo>
                  <a:pt x="0" y="4706"/>
                  <a:pt x="4705" y="0"/>
                  <a:pt x="10510" y="0"/>
                </a:cubicBezTo>
                <a:lnTo>
                  <a:pt x="206530" y="0"/>
                </a:lnTo>
                <a:cubicBezTo>
                  <a:pt x="209317" y="0"/>
                  <a:pt x="211991" y="1107"/>
                  <a:pt x="213962" y="3078"/>
                </a:cubicBezTo>
                <a:cubicBezTo>
                  <a:pt x="215933" y="5049"/>
                  <a:pt x="217040" y="7723"/>
                  <a:pt x="217040" y="10510"/>
                </a:cubicBezTo>
                <a:lnTo>
                  <a:pt x="217040" y="7055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shape-234"/>
          <p:cNvSpPr/>
          <p:nvPr/>
        </p:nvSpPr>
        <p:spPr>
          <a:xfrm>
            <a:off x="8020050" y="6286786"/>
            <a:ext cx="2066544" cy="771334"/>
          </a:xfrm>
          <a:custGeom>
            <a:avLst/>
            <a:gdLst/>
            <a:ahLst/>
            <a:cxnLst/>
            <a:rect l="0" t="0" r="r" b="b"/>
            <a:pathLst>
              <a:path w="216960" h="80980" stroke="0" extrusionOk="0">
                <a:moveTo>
                  <a:pt x="216960" y="70580"/>
                </a:moveTo>
                <a:cubicBezTo>
                  <a:pt x="216960" y="76324"/>
                  <a:pt x="212304" y="80980"/>
                  <a:pt x="206560" y="80980"/>
                </a:cubicBezTo>
                <a:lnTo>
                  <a:pt x="10400" y="80980"/>
                </a:lnTo>
                <a:cubicBezTo>
                  <a:pt x="7642" y="80980"/>
                  <a:pt x="4996" y="79884"/>
                  <a:pt x="3046" y="77934"/>
                </a:cubicBezTo>
                <a:cubicBezTo>
                  <a:pt x="1096" y="75984"/>
                  <a:pt x="0" y="73338"/>
                  <a:pt x="0" y="70580"/>
                </a:cubicBezTo>
                <a:lnTo>
                  <a:pt x="0" y="10400"/>
                </a:lnTo>
                <a:cubicBezTo>
                  <a:pt x="0" y="4656"/>
                  <a:pt x="4656" y="0"/>
                  <a:pt x="10400" y="0"/>
                </a:cubicBezTo>
                <a:lnTo>
                  <a:pt x="206560" y="0"/>
                </a:lnTo>
                <a:cubicBezTo>
                  <a:pt x="212304" y="0"/>
                  <a:pt x="216960" y="4656"/>
                  <a:pt x="216960" y="10400"/>
                </a:cubicBezTo>
                <a:lnTo>
                  <a:pt x="216960" y="7058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-235"/>
          <p:cNvSpPr/>
          <p:nvPr/>
        </p:nvSpPr>
        <p:spPr>
          <a:xfrm>
            <a:off x="10496359" y="6286595"/>
            <a:ext cx="2066925" cy="771716"/>
          </a:xfrm>
          <a:custGeom>
            <a:avLst/>
            <a:gdLst/>
            <a:ahLst/>
            <a:cxnLst/>
            <a:rect l="0" t="0" r="r" b="b"/>
            <a:pathLst>
              <a:path w="217000" h="81020" stroke="0" extrusionOk="0">
                <a:moveTo>
                  <a:pt x="217000" y="70560"/>
                </a:moveTo>
                <a:cubicBezTo>
                  <a:pt x="217000" y="76337"/>
                  <a:pt x="212317" y="81020"/>
                  <a:pt x="206540" y="81020"/>
                </a:cubicBezTo>
                <a:lnTo>
                  <a:pt x="10460" y="81020"/>
                </a:lnTo>
                <a:cubicBezTo>
                  <a:pt x="4683" y="81020"/>
                  <a:pt x="0" y="76337"/>
                  <a:pt x="0" y="70560"/>
                </a:cubicBezTo>
                <a:lnTo>
                  <a:pt x="0" y="10460"/>
                </a:lnTo>
                <a:cubicBezTo>
                  <a:pt x="0" y="4683"/>
                  <a:pt x="4683" y="0"/>
                  <a:pt x="10460" y="0"/>
                </a:cubicBezTo>
                <a:lnTo>
                  <a:pt x="206540" y="0"/>
                </a:lnTo>
                <a:cubicBezTo>
                  <a:pt x="212317" y="0"/>
                  <a:pt x="217000" y="4683"/>
                  <a:pt x="217000" y="10460"/>
                </a:cubicBezTo>
                <a:lnTo>
                  <a:pt x="217000" y="7056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shape-236"/>
          <p:cNvSpPr/>
          <p:nvPr/>
        </p:nvSpPr>
        <p:spPr>
          <a:xfrm>
            <a:off x="12973050" y="6286786"/>
            <a:ext cx="2066734" cy="771525"/>
          </a:xfrm>
          <a:custGeom>
            <a:avLst/>
            <a:gdLst/>
            <a:ahLst/>
            <a:cxnLst/>
            <a:rect l="0" t="0" r="r" b="b"/>
            <a:pathLst>
              <a:path w="216980" h="81000" stroke="0" extrusionOk="0">
                <a:moveTo>
                  <a:pt x="216980" y="70560"/>
                </a:moveTo>
                <a:cubicBezTo>
                  <a:pt x="216980" y="76326"/>
                  <a:pt x="212306" y="81000"/>
                  <a:pt x="206540" y="81000"/>
                </a:cubicBezTo>
                <a:lnTo>
                  <a:pt x="10440" y="81000"/>
                </a:lnTo>
                <a:cubicBezTo>
                  <a:pt x="4674" y="81000"/>
                  <a:pt x="0" y="76326"/>
                  <a:pt x="0" y="70560"/>
                </a:cubicBezTo>
                <a:lnTo>
                  <a:pt x="0" y="10440"/>
                </a:lnTo>
                <a:cubicBezTo>
                  <a:pt x="0" y="4674"/>
                  <a:pt x="4674" y="0"/>
                  <a:pt x="10440" y="0"/>
                </a:cubicBezTo>
                <a:lnTo>
                  <a:pt x="206540" y="0"/>
                </a:lnTo>
                <a:cubicBezTo>
                  <a:pt x="212306" y="0"/>
                  <a:pt x="216980" y="4674"/>
                  <a:pt x="216980" y="10440"/>
                </a:cubicBezTo>
                <a:lnTo>
                  <a:pt x="216980" y="70560"/>
                </a:lnTo>
                <a:close/>
              </a:path>
            </a:pathLst>
          </a:custGeom>
          <a:solidFill>
            <a:srgbClr val="E8F4F4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line-0-word-0"/>
          <p:cNvSpPr/>
          <p:nvPr/>
        </p:nvSpPr>
        <p:spPr>
          <a:xfrm>
            <a:off x="604742" y="327262"/>
            <a:ext cx="3721769" cy="4818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3260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Brightwater Studio</a:t>
            </a:r>
          </a:p>
        </p:txBody>
      </p:sp>
      <p:sp>
        <p:nvSpPr>
          <p:cNvPr id="27" name="line-1-word-0"/>
          <p:cNvSpPr/>
          <p:nvPr/>
        </p:nvSpPr>
        <p:spPr>
          <a:xfrm>
            <a:off x="580080" y="925629"/>
            <a:ext cx="2710048" cy="29377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935" baseline="0" b="0" spc="0" dirty="0">
                <a:solidFill>
                  <a:srgbClr val="76818f"/>
                </a:solidFill>
                <a:latin typeface="Liberation Sans"/>
                <a:ea typeface="Liberation Sans"/>
              </a:rPr>
              <a:t>Organization chart, 2026</a:t>
            </a:r>
          </a:p>
        </p:txBody>
      </p:sp>
      <p:sp>
        <p:nvSpPr>
          <p:cNvPr id="28" name="line-2-word-0"/>
          <p:cNvSpPr/>
          <p:nvPr/>
        </p:nvSpPr>
        <p:spPr>
          <a:xfrm>
            <a:off x="6998744" y="1749232"/>
            <a:ext cx="1645003" cy="27069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7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Maya Lindqvist</a:t>
            </a:r>
          </a:p>
        </p:txBody>
      </p:sp>
      <p:sp>
        <p:nvSpPr>
          <p:cNvPr id="29" name="line-3-word-0"/>
          <p:cNvSpPr/>
          <p:nvPr/>
        </p:nvSpPr>
        <p:spPr>
          <a:xfrm>
            <a:off x="7189302" y="2058898"/>
            <a:ext cx="1257346" cy="21831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3" baseline="0" b="0" spc="0" dirty="0">
                <a:solidFill>
                  <a:srgbClr val="ffffff"/>
                </a:solidFill>
                <a:latin typeface="Liberation Sans"/>
                <a:ea typeface="Liberation Sans"/>
              </a:rPr>
              <a:t>Chief Executive</a:t>
            </a:r>
          </a:p>
        </p:txBody>
      </p:sp>
      <p:sp>
        <p:nvSpPr>
          <p:cNvPr id="30" name="line-4-word-0"/>
          <p:cNvSpPr/>
          <p:nvPr/>
        </p:nvSpPr>
        <p:spPr>
          <a:xfrm>
            <a:off x="7295198" y="3845414"/>
            <a:ext cx="1066591" cy="26986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66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Priya Nair</a:t>
            </a:r>
          </a:p>
        </p:txBody>
      </p:sp>
      <p:sp>
        <p:nvSpPr>
          <p:cNvPr id="31" name="line-5-word-0"/>
          <p:cNvSpPr/>
          <p:nvPr/>
        </p:nvSpPr>
        <p:spPr>
          <a:xfrm>
            <a:off x="12119706" y="3843831"/>
            <a:ext cx="1281432" cy="26882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59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Tom Becker</a:t>
            </a:r>
          </a:p>
        </p:txBody>
      </p:sp>
      <p:sp>
        <p:nvSpPr>
          <p:cNvPr id="32" name="line-6-word-0"/>
          <p:cNvSpPr/>
          <p:nvPr/>
        </p:nvSpPr>
        <p:spPr>
          <a:xfrm>
            <a:off x="2116945" y="3844394"/>
            <a:ext cx="1478171" cy="26783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5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Omar Haddad</a:t>
            </a:r>
          </a:p>
        </p:txBody>
      </p:sp>
      <p:sp>
        <p:nvSpPr>
          <p:cNvPr id="33" name="line-7-word-0"/>
          <p:cNvSpPr/>
          <p:nvPr/>
        </p:nvSpPr>
        <p:spPr>
          <a:xfrm>
            <a:off x="6995732" y="4152104"/>
            <a:ext cx="1646861" cy="2186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6" baseline="0" b="0" spc="0" dirty="0">
                <a:solidFill>
                  <a:srgbClr val="ffffff"/>
                </a:solidFill>
                <a:latin typeface="Liberation Sans"/>
                <a:ea typeface="Liberation Sans"/>
              </a:rPr>
              <a:t>Head of Engineering</a:t>
            </a:r>
          </a:p>
        </p:txBody>
      </p:sp>
      <p:sp>
        <p:nvSpPr>
          <p:cNvPr id="34" name="line-8-word-0"/>
          <p:cNvSpPr/>
          <p:nvPr/>
        </p:nvSpPr>
        <p:spPr>
          <a:xfrm>
            <a:off x="2252040" y="4153964"/>
            <a:ext cx="1237843" cy="21672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92" baseline="0" b="0" spc="0" dirty="0">
                <a:solidFill>
                  <a:srgbClr val="ffffff"/>
                </a:solidFill>
                <a:latin typeface="Liberation Sans"/>
                <a:ea typeface="Liberation Sans"/>
              </a:rPr>
              <a:t>Head of Design</a:t>
            </a:r>
          </a:p>
        </p:txBody>
      </p:sp>
      <p:sp>
        <p:nvSpPr>
          <p:cNvPr id="35" name="line-9-word-0"/>
          <p:cNvSpPr/>
          <p:nvPr/>
        </p:nvSpPr>
        <p:spPr>
          <a:xfrm>
            <a:off x="11996112" y="4151870"/>
            <a:ext cx="1564106" cy="21824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3" baseline="0" b="0" spc="0" dirty="0">
                <a:solidFill>
                  <a:srgbClr val="ffffff"/>
                </a:solidFill>
                <a:latin typeface="Liberation Sans"/>
                <a:ea typeface="Liberation Sans"/>
              </a:rPr>
              <a:t>Head of Operations</a:t>
            </a:r>
          </a:p>
        </p:txBody>
      </p:sp>
      <p:sp>
        <p:nvSpPr>
          <p:cNvPr id="36" name="line-10-word-0"/>
          <p:cNvSpPr/>
          <p:nvPr/>
        </p:nvSpPr>
        <p:spPr>
          <a:xfrm>
            <a:off x="11064144" y="6420801"/>
            <a:ext cx="939181" cy="26586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38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Ivy Chen</a:t>
            </a:r>
          </a:p>
        </p:txBody>
      </p:sp>
      <p:sp>
        <p:nvSpPr>
          <p:cNvPr id="37" name="line-11-word-0"/>
          <p:cNvSpPr/>
          <p:nvPr/>
        </p:nvSpPr>
        <p:spPr>
          <a:xfrm>
            <a:off x="931967" y="6417980"/>
            <a:ext cx="1379863" cy="2656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37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Lena Fischer</a:t>
            </a:r>
          </a:p>
        </p:txBody>
      </p:sp>
      <p:sp>
        <p:nvSpPr>
          <p:cNvPr id="38" name="line-12-word-0"/>
          <p:cNvSpPr/>
          <p:nvPr/>
        </p:nvSpPr>
        <p:spPr>
          <a:xfrm>
            <a:off x="6017805" y="6415733"/>
            <a:ext cx="1125968" cy="2692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62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Ana Costa</a:t>
            </a:r>
          </a:p>
        </p:txBody>
      </p:sp>
      <p:sp>
        <p:nvSpPr>
          <p:cNvPr id="39" name="line-13-word-0"/>
          <p:cNvSpPr/>
          <p:nvPr/>
        </p:nvSpPr>
        <p:spPr>
          <a:xfrm>
            <a:off x="8485199" y="6417651"/>
            <a:ext cx="1141281" cy="26628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41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Ben Walsh</a:t>
            </a:r>
          </a:p>
        </p:txBody>
      </p:sp>
      <p:sp>
        <p:nvSpPr>
          <p:cNvPr id="40" name="line-14-word-0"/>
          <p:cNvSpPr/>
          <p:nvPr/>
        </p:nvSpPr>
        <p:spPr>
          <a:xfrm>
            <a:off x="13534073" y="6420031"/>
            <a:ext cx="952691" cy="26615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40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Raj Patel</a:t>
            </a:r>
          </a:p>
        </p:txBody>
      </p:sp>
      <p:sp>
        <p:nvSpPr>
          <p:cNvPr id="41" name="line-15-word-0"/>
          <p:cNvSpPr/>
          <p:nvPr/>
        </p:nvSpPr>
        <p:spPr>
          <a:xfrm>
            <a:off x="3466966" y="6415703"/>
            <a:ext cx="1276060" cy="26940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763" baseline="0" b="1" spc="0" dirty="0">
                <a:solidFill>
                  <a:srgbClr val="172b4d"/>
                </a:solidFill>
                <a:latin typeface="Liberation Sans"/>
                <a:ea typeface="Liberation Sans"/>
              </a:rPr>
              <a:t>Sam Okafor</a:t>
            </a:r>
          </a:p>
        </p:txBody>
      </p:sp>
      <p:sp>
        <p:nvSpPr>
          <p:cNvPr id="42" name="line-16-word-0"/>
          <p:cNvSpPr/>
          <p:nvPr/>
        </p:nvSpPr>
        <p:spPr>
          <a:xfrm>
            <a:off x="938975" y="6724492"/>
            <a:ext cx="1397073" cy="21845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4" baseline="0" b="0" spc="0" dirty="0">
                <a:solidFill>
                  <a:srgbClr val="172b4d"/>
                </a:solidFill>
                <a:latin typeface="Liberation Sans"/>
                <a:ea typeface="Liberation Sans"/>
              </a:rPr>
              <a:t>Product Designer</a:t>
            </a:r>
          </a:p>
        </p:txBody>
      </p:sp>
      <p:sp>
        <p:nvSpPr>
          <p:cNvPr id="43" name="line-17-word-0"/>
          <p:cNvSpPr/>
          <p:nvPr/>
        </p:nvSpPr>
        <p:spPr>
          <a:xfrm>
            <a:off x="10911589" y="6721693"/>
            <a:ext cx="1252607" cy="2213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25" baseline="0" b="0" spc="0" dirty="0">
                <a:solidFill>
                  <a:srgbClr val="172b4d"/>
                </a:solidFill>
                <a:latin typeface="Liberation Sans"/>
                <a:ea typeface="Liberation Sans"/>
              </a:rPr>
              <a:t>Office Manager</a:t>
            </a:r>
          </a:p>
        </p:txBody>
      </p:sp>
      <p:sp>
        <p:nvSpPr>
          <p:cNvPr id="44" name="line-18-word-0"/>
          <p:cNvSpPr/>
          <p:nvPr/>
        </p:nvSpPr>
        <p:spPr>
          <a:xfrm>
            <a:off x="13378618" y="6724597"/>
            <a:ext cx="1278810" cy="2185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5" baseline="0" b="0" spc="0" dirty="0">
                <a:solidFill>
                  <a:srgbClr val="172b4d"/>
                </a:solidFill>
                <a:latin typeface="Liberation Sans"/>
                <a:ea typeface="Liberation Sans"/>
              </a:rPr>
              <a:t>Finance Analyst</a:t>
            </a:r>
          </a:p>
        </p:txBody>
      </p:sp>
      <p:sp>
        <p:nvSpPr>
          <p:cNvPr id="45" name="line-19-word-0"/>
          <p:cNvSpPr/>
          <p:nvPr/>
        </p:nvSpPr>
        <p:spPr>
          <a:xfrm>
            <a:off x="3479959" y="6723541"/>
            <a:ext cx="1265392" cy="21959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12" baseline="0" b="0" spc="0" dirty="0">
                <a:solidFill>
                  <a:srgbClr val="172b4d"/>
                </a:solidFill>
                <a:latin typeface="Liberation Sans"/>
                <a:ea typeface="Liberation Sans"/>
              </a:rPr>
              <a:t>Brand Designer</a:t>
            </a:r>
          </a:p>
        </p:txBody>
      </p:sp>
      <p:sp>
        <p:nvSpPr>
          <p:cNvPr id="46" name="line-20-word-0"/>
          <p:cNvSpPr/>
          <p:nvPr/>
        </p:nvSpPr>
        <p:spPr>
          <a:xfrm>
            <a:off x="5996845" y="6725744"/>
            <a:ext cx="1170045" cy="21687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93" baseline="0" b="0" spc="0" dirty="0">
                <a:solidFill>
                  <a:srgbClr val="172b4d"/>
                </a:solidFill>
                <a:latin typeface="Liberation Sans"/>
                <a:ea typeface="Liberation Sans"/>
              </a:rPr>
              <a:t>Frontend Lead</a:t>
            </a:r>
          </a:p>
        </p:txBody>
      </p:sp>
      <p:sp>
        <p:nvSpPr>
          <p:cNvPr id="47" name="line-21-word-0"/>
          <p:cNvSpPr/>
          <p:nvPr/>
        </p:nvSpPr>
        <p:spPr>
          <a:xfrm>
            <a:off x="8501658" y="6726380"/>
            <a:ext cx="1122624" cy="21723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96" baseline="0" b="0" spc="0" dirty="0">
                <a:solidFill>
                  <a:srgbClr val="172b4d"/>
                </a:solidFill>
                <a:latin typeface="Liberation Sans"/>
                <a:ea typeface="Liberation Sans"/>
              </a:rPr>
              <a:t>Platform Lead</a:t>
            </a:r>
          </a:p>
        </p:txBody>
      </p:sp>
      <p:sp>
        <p:nvSpPr>
          <p:cNvPr id="48" name="line-22-word-0"/>
          <p:cNvSpPr/>
          <p:nvPr/>
        </p:nvSpPr>
        <p:spPr>
          <a:xfrm>
            <a:off x="587978" y="8074878"/>
            <a:ext cx="4202556" cy="23065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90" baseline="0" b="0" spc="0" dirty="0">
                <a:solidFill>
                  <a:srgbClr val="76818f"/>
                </a:solidFill>
                <a:latin typeface="Liberation Sans"/>
                <a:ea typeface="Liberation Sans"/>
              </a:rPr>
              <a:t>Fictional company and names, for illustration only.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2026-10-22T06:39:31Z</dcterms:created>
  <dcterms:modified xsi:type="dcterms:W3CDTF">2026-10-22T06:39:31Z</dcterms:modified>
</cp:coreProperties>
</file>