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05825"/>
  <p:notesSz cx="8505825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7243763"/>
          </a:xfrm>
          <a:custGeom>
            <a:avLst/>
            <a:gdLst/>
            <a:ahLst/>
            <a:cxnLst/>
            <a:rect l="0" t="0" r="r" b="b"/>
            <a:pathLst>
              <a:path w="1600000" h="760500" stroke="0" extrusionOk="0">
                <a:moveTo>
                  <a:pt x="1600000" y="0"/>
                </a:moveTo>
                <a:lnTo>
                  <a:pt x="1600000" y="567020"/>
                </a:lnTo>
                <a:cubicBezTo>
                  <a:pt x="1587510" y="568750"/>
                  <a:pt x="1575110" y="570230"/>
                  <a:pt x="1562820" y="573320"/>
                </a:cubicBezTo>
                <a:cubicBezTo>
                  <a:pt x="1552470" y="575920"/>
                  <a:pt x="1543260" y="579770"/>
                  <a:pt x="1537950" y="588940"/>
                </a:cubicBezTo>
                <a:quadBezTo>
                  <a:pt x="1534840" y="594300"/>
                  <a:pt x="1534830" y="594320"/>
                </a:quadBezTo>
                <a:quadBezTo>
                  <a:pt x="1530030" y="600380"/>
                  <a:pt x="1523730" y="600320"/>
                </a:quadBezTo>
                <a:quadBezTo>
                  <a:pt x="1515230" y="600250"/>
                  <a:pt x="1507040" y="601180"/>
                </a:quadBezTo>
                <a:quadBezTo>
                  <a:pt x="1502530" y="601700"/>
                  <a:pt x="1497360" y="600400"/>
                </a:quadBezTo>
                <a:cubicBezTo>
                  <a:pt x="1484080" y="597090"/>
                  <a:pt x="1470700" y="592690"/>
                  <a:pt x="1459690" y="595720"/>
                </a:cubicBezTo>
                <a:quadBezTo>
                  <a:pt x="1450870" y="598140"/>
                  <a:pt x="1442360" y="602100"/>
                </a:quadBezTo>
                <a:quadBezTo>
                  <a:pt x="1441320" y="602580"/>
                  <a:pt x="1431290" y="607710"/>
                </a:quadBezTo>
                <a:quadBezTo>
                  <a:pt x="1413870" y="616610"/>
                  <a:pt x="1394450" y="620200"/>
                </a:quadBezTo>
                <a:lnTo>
                  <a:pt x="1369610" y="623160"/>
                </a:lnTo>
                <a:cubicBezTo>
                  <a:pt x="1369509" y="623173"/>
                  <a:pt x="1369423" y="623237"/>
                  <a:pt x="1369382" y="623329"/>
                </a:cubicBezTo>
                <a:cubicBezTo>
                  <a:pt x="1369340" y="623422"/>
                  <a:pt x="1369351" y="623528"/>
                  <a:pt x="1369410" y="623610"/>
                </a:cubicBezTo>
                <a:cubicBezTo>
                  <a:pt x="1372050" y="627280"/>
                  <a:pt x="1379240" y="627890"/>
                  <a:pt x="1383950" y="627780"/>
                </a:cubicBezTo>
                <a:quadBezTo>
                  <a:pt x="1356410" y="628810"/>
                  <a:pt x="1328940" y="631500"/>
                </a:quadBezTo>
                <a:quadBezTo>
                  <a:pt x="1324260" y="631950"/>
                  <a:pt x="1306570" y="634940"/>
                </a:quadBezTo>
                <a:quadBezTo>
                  <a:pt x="1300820" y="635910"/>
                  <a:pt x="1299150" y="640310"/>
                </a:quadBezTo>
                <a:cubicBezTo>
                  <a:pt x="1291290" y="640370"/>
                  <a:pt x="1283200" y="639570"/>
                  <a:pt x="1271840" y="638910"/>
                </a:cubicBezTo>
                <a:cubicBezTo>
                  <a:pt x="1261330" y="638300"/>
                  <a:pt x="1250860" y="639010"/>
                  <a:pt x="1239390" y="639130"/>
                </a:cubicBezTo>
                <a:quadBezTo>
                  <a:pt x="1246120" y="639300"/>
                  <a:pt x="1252800" y="640180"/>
                </a:quadBezTo>
                <a:quadBezTo>
                  <a:pt x="1266420" y="641970"/>
                  <a:pt x="1280040" y="644170"/>
                </a:quadBezTo>
                <a:cubicBezTo>
                  <a:pt x="1264440" y="650950"/>
                  <a:pt x="1252080" y="653460"/>
                  <a:pt x="1233380" y="657380"/>
                </a:cubicBezTo>
                <a:quadBezTo>
                  <a:pt x="1222150" y="659730"/>
                  <a:pt x="1207220" y="666530"/>
                </a:quadBezTo>
                <a:cubicBezTo>
                  <a:pt x="1207090" y="664140"/>
                  <a:pt x="1204550" y="663780"/>
                  <a:pt x="1202470" y="662960"/>
                </a:cubicBezTo>
                <a:cubicBezTo>
                  <a:pt x="1202238" y="662867"/>
                  <a:pt x="1202060" y="662675"/>
                  <a:pt x="1201986" y="662436"/>
                </a:cubicBezTo>
                <a:cubicBezTo>
                  <a:pt x="1201913" y="662197"/>
                  <a:pt x="1201951" y="661938"/>
                  <a:pt x="1202090" y="661730"/>
                </a:cubicBezTo>
                <a:quadBezTo>
                  <a:pt x="1203540" y="659570"/>
                  <a:pt x="1206360" y="662430"/>
                </a:quadBezTo>
                <a:cubicBezTo>
                  <a:pt x="1206488" y="662559"/>
                  <a:pt x="1206681" y="662599"/>
                  <a:pt x="1206849" y="662532"/>
                </a:cubicBezTo>
                <a:cubicBezTo>
                  <a:pt x="1207017" y="662464"/>
                  <a:pt x="1207128" y="662301"/>
                  <a:pt x="1207130" y="662120"/>
                </a:cubicBezTo>
                <a:cubicBezTo>
                  <a:pt x="1207180" y="659180"/>
                  <a:pt x="1201710" y="658640"/>
                  <a:pt x="1200650" y="661750"/>
                </a:cubicBezTo>
                <a:cubicBezTo>
                  <a:pt x="1200333" y="662689"/>
                  <a:pt x="1200933" y="663779"/>
                  <a:pt x="1202030" y="664260"/>
                </a:cubicBezTo>
                <a:quadBezTo>
                  <a:pt x="1202250" y="664350"/>
                  <a:pt x="1205240" y="665510"/>
                </a:quadBezTo>
                <a:cubicBezTo>
                  <a:pt x="1205505" y="665611"/>
                  <a:pt x="1205702" y="665837"/>
                  <a:pt x="1205766" y="666114"/>
                </a:cubicBezTo>
                <a:cubicBezTo>
                  <a:pt x="1205830" y="666390"/>
                  <a:pt x="1205753" y="666681"/>
                  <a:pt x="1205560" y="666890"/>
                </a:cubicBezTo>
                <a:lnTo>
                  <a:pt x="1205120" y="667330"/>
                </a:lnTo>
                <a:cubicBezTo>
                  <a:pt x="1204468" y="667982"/>
                  <a:pt x="1203416" y="667986"/>
                  <a:pt x="1202770" y="667340"/>
                </a:cubicBezTo>
                <a:lnTo>
                  <a:pt x="1201390" y="665960"/>
                </a:lnTo>
                <a:cubicBezTo>
                  <a:pt x="1201215" y="665784"/>
                  <a:pt x="1200943" y="665753"/>
                  <a:pt x="1200733" y="665884"/>
                </a:cubicBezTo>
                <a:cubicBezTo>
                  <a:pt x="1200523" y="666016"/>
                  <a:pt x="1200430" y="666275"/>
                  <a:pt x="1200510" y="666510"/>
                </a:cubicBezTo>
                <a:quadBezTo>
                  <a:pt x="1201130" y="668320"/>
                  <a:pt x="1202970" y="668760"/>
                </a:quadBezTo>
                <a:lnTo>
                  <a:pt x="1201980" y="674250"/>
                </a:lnTo>
                <a:quadBezTo>
                  <a:pt x="1201660" y="674590"/>
                  <a:pt x="1201610" y="674970"/>
                </a:quadBezTo>
                <a:quadBezTo>
                  <a:pt x="1201570" y="675380"/>
                  <a:pt x="1202000" y="675560"/>
                </a:quadBezTo>
                <a:quadBezTo>
                  <a:pt x="1202440" y="675740"/>
                  <a:pt x="1203020" y="675720"/>
                </a:quadBezTo>
                <a:lnTo>
                  <a:pt x="1205250" y="676470"/>
                </a:lnTo>
                <a:lnTo>
                  <a:pt x="1205350" y="684950"/>
                </a:lnTo>
                <a:quadBezTo>
                  <a:pt x="1204080" y="685050"/>
                  <a:pt x="1203100" y="684290"/>
                </a:quadBezTo>
                <a:lnTo>
                  <a:pt x="1203080" y="677870"/>
                </a:lnTo>
                <a:cubicBezTo>
                  <a:pt x="1203080" y="677638"/>
                  <a:pt x="1202896" y="677450"/>
                  <a:pt x="1202670" y="677450"/>
                </a:cubicBezTo>
                <a:lnTo>
                  <a:pt x="1201910" y="677450"/>
                </a:lnTo>
                <a:cubicBezTo>
                  <a:pt x="1201802" y="677450"/>
                  <a:pt x="1201699" y="677494"/>
                  <a:pt x="1201624" y="677571"/>
                </a:cubicBezTo>
                <a:cubicBezTo>
                  <a:pt x="1201548" y="677648"/>
                  <a:pt x="1201507" y="677752"/>
                  <a:pt x="1201510" y="677860"/>
                </a:cubicBezTo>
                <a:lnTo>
                  <a:pt x="1201570" y="685960"/>
                </a:lnTo>
                <a:lnTo>
                  <a:pt x="1199300" y="685800"/>
                </a:lnTo>
                <a:lnTo>
                  <a:pt x="1199130" y="678740"/>
                </a:lnTo>
                <a:cubicBezTo>
                  <a:pt x="1199124" y="678447"/>
                  <a:pt x="1198969" y="678179"/>
                  <a:pt x="1198720" y="678030"/>
                </a:cubicBezTo>
                <a:quadBezTo>
                  <a:pt x="1196150" y="676490"/>
                  <a:pt x="1194430" y="678370"/>
                </a:quadBezTo>
                <a:cubicBezTo>
                  <a:pt x="1194332" y="678478"/>
                  <a:pt x="1194193" y="678541"/>
                  <a:pt x="1194047" y="678543"/>
                </a:cubicBezTo>
                <a:cubicBezTo>
                  <a:pt x="1193901" y="678545"/>
                  <a:pt x="1193761" y="678486"/>
                  <a:pt x="1193660" y="678380"/>
                </a:cubicBezTo>
                <a:quadBezTo>
                  <a:pt x="1192150" y="676820"/>
                  <a:pt x="1189880" y="677690"/>
                </a:quadBezTo>
                <a:quadBezTo>
                  <a:pt x="1189400" y="677880"/>
                  <a:pt x="1189090" y="677780"/>
                </a:quadBezTo>
                <a:quadBezTo>
                  <a:pt x="1188270" y="677520"/>
                  <a:pt x="1188250" y="677530"/>
                </a:quadBezTo>
                <a:cubicBezTo>
                  <a:pt x="1187982" y="677646"/>
                  <a:pt x="1187806" y="677912"/>
                  <a:pt x="1187800" y="678210"/>
                </a:cubicBezTo>
                <a:lnTo>
                  <a:pt x="1187680" y="684470"/>
                </a:lnTo>
                <a:lnTo>
                  <a:pt x="1181710" y="684390"/>
                </a:lnTo>
                <a:quadBezTo>
                  <a:pt x="1182350" y="682610"/>
                  <a:pt x="1180510" y="680390"/>
                </a:quadBezTo>
                <a:cubicBezTo>
                  <a:pt x="1180429" y="680291"/>
                  <a:pt x="1180393" y="680162"/>
                  <a:pt x="1180412" y="680036"/>
                </a:cubicBezTo>
                <a:cubicBezTo>
                  <a:pt x="1180431" y="679910"/>
                  <a:pt x="1180503" y="679799"/>
                  <a:pt x="1180610" y="679730"/>
                </a:cubicBezTo>
                <a:cubicBezTo>
                  <a:pt x="1182100" y="678760"/>
                  <a:pt x="1181960" y="675660"/>
                  <a:pt x="1180450" y="674950"/>
                </a:cubicBezTo>
                <a:cubicBezTo>
                  <a:pt x="1178910" y="674230"/>
                  <a:pt x="1175940" y="674210"/>
                  <a:pt x="1175390" y="676430"/>
                </a:cubicBezTo>
                <a:quadBezTo>
                  <a:pt x="1174800" y="678790"/>
                  <a:pt x="1176240" y="679660"/>
                </a:quadBezTo>
                <a:cubicBezTo>
                  <a:pt x="1176392" y="679753"/>
                  <a:pt x="1176496" y="679907"/>
                  <a:pt x="1176527" y="680081"/>
                </a:cubicBezTo>
                <a:cubicBezTo>
                  <a:pt x="1176557" y="680255"/>
                  <a:pt x="1176511" y="680434"/>
                  <a:pt x="1176400" y="680570"/>
                </a:cubicBezTo>
                <a:cubicBezTo>
                  <a:pt x="1175180" y="682090"/>
                  <a:pt x="1174240" y="682650"/>
                  <a:pt x="1175350" y="684890"/>
                </a:cubicBezTo>
                <a:lnTo>
                  <a:pt x="1172780" y="685500"/>
                </a:lnTo>
                <a:quadBezTo>
                  <a:pt x="1172220" y="684120"/>
                  <a:pt x="1171030" y="684720"/>
                </a:quadBezTo>
                <a:lnTo>
                  <a:pt x="1168760" y="684940"/>
                </a:lnTo>
                <a:cubicBezTo>
                  <a:pt x="1169900" y="681930"/>
                  <a:pt x="1168810" y="677400"/>
                  <a:pt x="1164530" y="678820"/>
                </a:cubicBezTo>
                <a:cubicBezTo>
                  <a:pt x="1164380" y="678870"/>
                  <a:pt x="1164214" y="678830"/>
                  <a:pt x="1164102" y="678718"/>
                </a:cubicBezTo>
                <a:cubicBezTo>
                  <a:pt x="1163990" y="678606"/>
                  <a:pt x="1163950" y="678440"/>
                  <a:pt x="1164000" y="678290"/>
                </a:cubicBezTo>
                <a:lnTo>
                  <a:pt x="1164630" y="676420"/>
                </a:lnTo>
                <a:cubicBezTo>
                  <a:pt x="1164732" y="676121"/>
                  <a:pt x="1165013" y="675920"/>
                  <a:pt x="1165330" y="675920"/>
                </a:cubicBezTo>
                <a:lnTo>
                  <a:pt x="1168300" y="675920"/>
                </a:lnTo>
                <a:cubicBezTo>
                  <a:pt x="1168515" y="675920"/>
                  <a:pt x="1168708" y="675779"/>
                  <a:pt x="1168780" y="675570"/>
                </a:cubicBezTo>
                <a:lnTo>
                  <a:pt x="1168890" y="675240"/>
                </a:lnTo>
                <a:cubicBezTo>
                  <a:pt x="1168936" y="675098"/>
                  <a:pt x="1168912" y="674943"/>
                  <a:pt x="1168825" y="674822"/>
                </a:cubicBezTo>
                <a:cubicBezTo>
                  <a:pt x="1168738" y="674701"/>
                  <a:pt x="1168599" y="674630"/>
                  <a:pt x="1168450" y="674630"/>
                </a:cubicBezTo>
                <a:lnTo>
                  <a:pt x="1163950" y="674630"/>
                </a:lnTo>
                <a:cubicBezTo>
                  <a:pt x="1163532" y="674630"/>
                  <a:pt x="1163184" y="674948"/>
                  <a:pt x="1163150" y="675360"/>
                </a:cubicBezTo>
                <a:lnTo>
                  <a:pt x="1162810" y="680060"/>
                </a:lnTo>
                <a:cubicBezTo>
                  <a:pt x="1162798" y="680217"/>
                  <a:pt x="1162869" y="680368"/>
                  <a:pt x="1162998" y="680459"/>
                </a:cubicBezTo>
                <a:cubicBezTo>
                  <a:pt x="1163128" y="680549"/>
                  <a:pt x="1163296" y="680565"/>
                  <a:pt x="1163440" y="680500"/>
                </a:cubicBezTo>
                <a:cubicBezTo>
                  <a:pt x="1169590" y="677710"/>
                  <a:pt x="1168770" y="686590"/>
                  <a:pt x="1164790" y="685020"/>
                </a:cubicBezTo>
                <a:cubicBezTo>
                  <a:pt x="1164549" y="684929"/>
                  <a:pt x="1164340" y="684761"/>
                  <a:pt x="1164190" y="684540"/>
                </a:cubicBezTo>
                <a:lnTo>
                  <a:pt x="1163280" y="683210"/>
                </a:lnTo>
                <a:cubicBezTo>
                  <a:pt x="1163178" y="683060"/>
                  <a:pt x="1162994" y="682988"/>
                  <a:pt x="1162816" y="683030"/>
                </a:cubicBezTo>
                <a:cubicBezTo>
                  <a:pt x="1162639" y="683073"/>
                  <a:pt x="1162506" y="683219"/>
                  <a:pt x="1162480" y="683400"/>
                </a:cubicBezTo>
                <a:quadBezTo>
                  <a:pt x="1162390" y="684090"/>
                  <a:pt x="1162680" y="684980"/>
                </a:quadBezTo>
                <a:lnTo>
                  <a:pt x="1156380" y="683010"/>
                </a:lnTo>
                <a:cubicBezTo>
                  <a:pt x="1156820" y="680120"/>
                  <a:pt x="1155300" y="676970"/>
                  <a:pt x="1151960" y="677660"/>
                </a:cubicBezTo>
                <a:cubicBezTo>
                  <a:pt x="1149020" y="678270"/>
                  <a:pt x="1148520" y="682280"/>
                  <a:pt x="1149600" y="684670"/>
                </a:cubicBezTo>
                <a:quadBezTo>
                  <a:pt x="1149010" y="685460"/>
                  <a:pt x="1148040" y="686070"/>
                </a:quadBezTo>
                <a:quadBezTo>
                  <a:pt x="1145580" y="684160"/>
                  <a:pt x="1146330" y="679290"/>
                </a:quadBezTo>
                <a:cubicBezTo>
                  <a:pt x="1146387" y="678913"/>
                  <a:pt x="1146718" y="678639"/>
                  <a:pt x="1147100" y="678650"/>
                </a:cubicBezTo>
                <a:quadBezTo>
                  <a:pt x="1147760" y="678670"/>
                  <a:pt x="1148150" y="678290"/>
                </a:quadBezTo>
                <a:cubicBezTo>
                  <a:pt x="1148259" y="678179"/>
                  <a:pt x="1148302" y="678019"/>
                  <a:pt x="1148263" y="677869"/>
                </a:cubicBezTo>
                <a:cubicBezTo>
                  <a:pt x="1148224" y="677719"/>
                  <a:pt x="1148109" y="677602"/>
                  <a:pt x="1147960" y="677560"/>
                </a:cubicBezTo>
                <a:quadBezTo>
                  <a:pt x="1147150" y="677320"/>
                  <a:pt x="1146710" y="677440"/>
                </a:quadBezTo>
                <a:cubicBezTo>
                  <a:pt x="1146587" y="677475"/>
                  <a:pt x="1146455" y="677451"/>
                  <a:pt x="1146352" y="677375"/>
                </a:cubicBezTo>
                <a:cubicBezTo>
                  <a:pt x="1146250" y="677298"/>
                  <a:pt x="1146190" y="677178"/>
                  <a:pt x="1146190" y="677050"/>
                </a:cubicBezTo>
                <a:lnTo>
                  <a:pt x="1146190" y="675870"/>
                </a:lnTo>
                <a:cubicBezTo>
                  <a:pt x="1146190" y="675741"/>
                  <a:pt x="1146136" y="675618"/>
                  <a:pt x="1146041" y="675531"/>
                </a:cubicBezTo>
                <a:cubicBezTo>
                  <a:pt x="1145946" y="675443"/>
                  <a:pt x="1145819" y="675400"/>
                  <a:pt x="1145690" y="675410"/>
                </a:cubicBezTo>
                <a:lnTo>
                  <a:pt x="1145400" y="675430"/>
                </a:lnTo>
                <a:cubicBezTo>
                  <a:pt x="1145106" y="675452"/>
                  <a:pt x="1144883" y="675706"/>
                  <a:pt x="1144900" y="676000"/>
                </a:cubicBezTo>
                <a:quadBezTo>
                  <a:pt x="1144990" y="677360"/>
                  <a:pt x="1143800" y="677580"/>
                </a:quadBezTo>
                <a:cubicBezTo>
                  <a:pt x="1143581" y="677620"/>
                  <a:pt x="1143416" y="677803"/>
                  <a:pt x="1143400" y="678024"/>
                </a:cubicBezTo>
                <a:cubicBezTo>
                  <a:pt x="1143383" y="678246"/>
                  <a:pt x="1143519" y="678450"/>
                  <a:pt x="1143730" y="678520"/>
                </a:cubicBezTo>
                <a:lnTo>
                  <a:pt x="1144310" y="678720"/>
                </a:lnTo>
                <a:cubicBezTo>
                  <a:pt x="1144640" y="678828"/>
                  <a:pt x="1144868" y="679128"/>
                  <a:pt x="1144880" y="679470"/>
                </a:cubicBezTo>
                <a:lnTo>
                  <a:pt x="1145180" y="685430"/>
                </a:lnTo>
                <a:lnTo>
                  <a:pt x="1135820" y="686660"/>
                </a:lnTo>
                <a:quadBezTo>
                  <a:pt x="1137460" y="686040"/>
                  <a:pt x="1138020" y="684780"/>
                </a:quadBezTo>
                <a:cubicBezTo>
                  <a:pt x="1139370" y="681720"/>
                  <a:pt x="1138730" y="675880"/>
                  <a:pt x="1133650" y="677770"/>
                </a:cubicBezTo>
                <a:cubicBezTo>
                  <a:pt x="1133393" y="677860"/>
                  <a:pt x="1133114" y="677849"/>
                  <a:pt x="1132870" y="677740"/>
                </a:cubicBezTo>
                <a:quadBezTo>
                  <a:pt x="1132120" y="677390"/>
                  <a:pt x="1131790" y="677930"/>
                </a:quadBezTo>
                <a:cubicBezTo>
                  <a:pt x="1131751" y="677989"/>
                  <a:pt x="1131730" y="678055"/>
                  <a:pt x="1131730" y="678120"/>
                </a:cubicBezTo>
                <a:lnTo>
                  <a:pt x="1131510" y="687240"/>
                </a:lnTo>
                <a:lnTo>
                  <a:pt x="1129290" y="684940"/>
                </a:lnTo>
                <a:lnTo>
                  <a:pt x="1129590" y="675020"/>
                </a:lnTo>
                <a:cubicBezTo>
                  <a:pt x="1129593" y="674955"/>
                  <a:pt x="1129568" y="674891"/>
                  <a:pt x="1129523" y="674844"/>
                </a:cubicBezTo>
                <a:cubicBezTo>
                  <a:pt x="1129478" y="674797"/>
                  <a:pt x="1129415" y="674770"/>
                  <a:pt x="1129350" y="674770"/>
                </a:cubicBezTo>
                <a:lnTo>
                  <a:pt x="1128530" y="674770"/>
                </a:lnTo>
                <a:cubicBezTo>
                  <a:pt x="1128375" y="674770"/>
                  <a:pt x="1128250" y="674895"/>
                  <a:pt x="1128250" y="675050"/>
                </a:cubicBezTo>
                <a:lnTo>
                  <a:pt x="1128250" y="682990"/>
                </a:lnTo>
                <a:cubicBezTo>
                  <a:pt x="1128250" y="683595"/>
                  <a:pt x="1128010" y="684175"/>
                  <a:pt x="1127582" y="684602"/>
                </a:cubicBezTo>
                <a:cubicBezTo>
                  <a:pt x="1127155" y="685030"/>
                  <a:pt x="1126575" y="685270"/>
                  <a:pt x="1125970" y="685270"/>
                </a:cubicBezTo>
                <a:lnTo>
                  <a:pt x="1125530" y="685270"/>
                </a:lnTo>
                <a:cubicBezTo>
                  <a:pt x="1124894" y="685270"/>
                  <a:pt x="1124283" y="685017"/>
                  <a:pt x="1123833" y="684567"/>
                </a:cubicBezTo>
                <a:cubicBezTo>
                  <a:pt x="1123383" y="684117"/>
                  <a:pt x="1123130" y="683507"/>
                  <a:pt x="1123130" y="682870"/>
                </a:cubicBezTo>
                <a:lnTo>
                  <a:pt x="1123130" y="675170"/>
                </a:lnTo>
                <a:cubicBezTo>
                  <a:pt x="1123130" y="675056"/>
                  <a:pt x="1123083" y="674947"/>
                  <a:pt x="1122999" y="674870"/>
                </a:cubicBezTo>
                <a:cubicBezTo>
                  <a:pt x="1122916" y="674792"/>
                  <a:pt x="1122804" y="674752"/>
                  <a:pt x="1122690" y="674760"/>
                </a:cubicBezTo>
                <a:lnTo>
                  <a:pt x="1122080" y="674810"/>
                </a:lnTo>
                <a:cubicBezTo>
                  <a:pt x="1121836" y="674833"/>
                  <a:pt x="1121650" y="675036"/>
                  <a:pt x="1121650" y="675280"/>
                </a:cubicBezTo>
                <a:lnTo>
                  <a:pt x="1121670" y="678220"/>
                </a:lnTo>
                <a:cubicBezTo>
                  <a:pt x="1118870" y="679610"/>
                  <a:pt x="1115450" y="680620"/>
                  <a:pt x="1115730" y="684570"/>
                </a:cubicBezTo>
                <a:quadBezTo>
                  <a:pt x="1114880" y="684190"/>
                  <a:pt x="1114200" y="684310"/>
                </a:quadBezTo>
                <a:cubicBezTo>
                  <a:pt x="1113882" y="684369"/>
                  <a:pt x="1113644" y="684632"/>
                  <a:pt x="1113620" y="684950"/>
                </a:cubicBezTo>
                <a:lnTo>
                  <a:pt x="1113520" y="686000"/>
                </a:lnTo>
                <a:lnTo>
                  <a:pt x="1111520" y="686040"/>
                </a:lnTo>
                <a:cubicBezTo>
                  <a:pt x="1111630" y="683620"/>
                  <a:pt x="1112300" y="675030"/>
                  <a:pt x="1107110" y="677890"/>
                </a:cubicBezTo>
                <a:cubicBezTo>
                  <a:pt x="1107001" y="677949"/>
                  <a:pt x="1106868" y="677947"/>
                  <a:pt x="1106762" y="677886"/>
                </a:cubicBezTo>
                <a:cubicBezTo>
                  <a:pt x="1106655" y="677824"/>
                  <a:pt x="1106590" y="677712"/>
                  <a:pt x="1106590" y="677590"/>
                </a:cubicBezTo>
                <a:lnTo>
                  <a:pt x="1106590" y="674590"/>
                </a:lnTo>
                <a:cubicBezTo>
                  <a:pt x="1106590" y="674417"/>
                  <a:pt x="1106518" y="674252"/>
                  <a:pt x="1106391" y="674134"/>
                </a:cubicBezTo>
                <a:cubicBezTo>
                  <a:pt x="1106264" y="674017"/>
                  <a:pt x="1106093" y="673957"/>
                  <a:pt x="1105920" y="673970"/>
                </a:cubicBezTo>
                <a:lnTo>
                  <a:pt x="1105300" y="674020"/>
                </a:lnTo>
                <a:cubicBezTo>
                  <a:pt x="1104968" y="674042"/>
                  <a:pt x="1104710" y="674318"/>
                  <a:pt x="1104710" y="674650"/>
                </a:cubicBezTo>
                <a:lnTo>
                  <a:pt x="1104680" y="685810"/>
                </a:lnTo>
                <a:quadBezTo>
                  <a:pt x="1104010" y="685790"/>
                  <a:pt x="1103270" y="685370"/>
                </a:quadBezTo>
                <a:quadBezTo>
                  <a:pt x="1101280" y="683780"/>
                  <a:pt x="1101830" y="679780"/>
                </a:quadBezTo>
                <a:cubicBezTo>
                  <a:pt x="1101872" y="679459"/>
                  <a:pt x="1102105" y="679195"/>
                  <a:pt x="1102420" y="679110"/>
                </a:cubicBezTo>
                <a:quadBezTo>
                  <a:pt x="1102540" y="679080"/>
                  <a:pt x="1102610" y="679060"/>
                </a:quadBezTo>
                <a:cubicBezTo>
                  <a:pt x="1102911" y="678940"/>
                  <a:pt x="1103106" y="678645"/>
                  <a:pt x="1103100" y="678320"/>
                </a:cubicBezTo>
                <a:quadBezTo>
                  <a:pt x="1103090" y="677730"/>
                  <a:pt x="1102440" y="677540"/>
                </a:quadBezTo>
                <a:cubicBezTo>
                  <a:pt x="1102156" y="677457"/>
                  <a:pt x="1101960" y="677196"/>
                  <a:pt x="1101960" y="676900"/>
                </a:cubicBezTo>
                <a:lnTo>
                  <a:pt x="1101960" y="675580"/>
                </a:lnTo>
                <a:cubicBezTo>
                  <a:pt x="1101960" y="675429"/>
                  <a:pt x="1101889" y="675287"/>
                  <a:pt x="1101769" y="675196"/>
                </a:cubicBezTo>
                <a:cubicBezTo>
                  <a:pt x="1101649" y="675106"/>
                  <a:pt x="1101494" y="675078"/>
                  <a:pt x="1101350" y="675120"/>
                </a:cubicBezTo>
                <a:lnTo>
                  <a:pt x="1100680" y="675300"/>
                </a:lnTo>
                <a:cubicBezTo>
                  <a:pt x="1100248" y="675421"/>
                  <a:pt x="1099968" y="675841"/>
                  <a:pt x="1100020" y="676290"/>
                </a:cubicBezTo>
                <a:quadBezTo>
                  <a:pt x="1100130" y="677270"/>
                  <a:pt x="1099080" y="677600"/>
                </a:quadBezTo>
                <a:cubicBezTo>
                  <a:pt x="1098768" y="677700"/>
                  <a:pt x="1098581" y="677996"/>
                  <a:pt x="1098615" y="678334"/>
                </a:cubicBezTo>
                <a:cubicBezTo>
                  <a:pt x="1098649" y="678672"/>
                  <a:pt x="1098897" y="678977"/>
                  <a:pt x="1099230" y="679090"/>
                </a:cubicBezTo>
                <a:quadBezTo>
                  <a:pt x="1099610" y="679210"/>
                  <a:pt x="1099660" y="679250"/>
                </a:quadBezTo>
                <a:cubicBezTo>
                  <a:pt x="1099917" y="679426"/>
                  <a:pt x="1100074" y="679731"/>
                  <a:pt x="1100080" y="680070"/>
                </a:cubicBezTo>
                <a:lnTo>
                  <a:pt x="1100220" y="685810"/>
                </a:lnTo>
                <a:lnTo>
                  <a:pt x="1097470" y="684790"/>
                </a:lnTo>
                <a:quadBezTo>
                  <a:pt x="1098290" y="682780"/>
                  <a:pt x="1097580" y="679570"/>
                </a:quadBezTo>
                <a:cubicBezTo>
                  <a:pt x="1097323" y="678435"/>
                  <a:pt x="1096314" y="677630"/>
                  <a:pt x="1095150" y="677630"/>
                </a:cubicBezTo>
                <a:lnTo>
                  <a:pt x="1092370" y="677630"/>
                </a:lnTo>
                <a:cubicBezTo>
                  <a:pt x="1091494" y="677630"/>
                  <a:pt x="1090781" y="678334"/>
                  <a:pt x="1090770" y="679210"/>
                </a:cubicBezTo>
                <a:lnTo>
                  <a:pt x="1090730" y="684710"/>
                </a:lnTo>
                <a:quadBezTo>
                  <a:pt x="1089600" y="684660"/>
                  <a:pt x="1088840" y="684290"/>
                </a:quadBezTo>
                <a:cubicBezTo>
                  <a:pt x="1087010" y="684100"/>
                  <a:pt x="1085120" y="686060"/>
                  <a:pt x="1083850" y="683290"/>
                </a:cubicBezTo>
                <a:cubicBezTo>
                  <a:pt x="1083789" y="683157"/>
                  <a:pt x="1083800" y="683001"/>
                  <a:pt x="1083878" y="682878"/>
                </a:cubicBezTo>
                <a:cubicBezTo>
                  <a:pt x="1083957" y="682755"/>
                  <a:pt x="1084094" y="682680"/>
                  <a:pt x="1084240" y="682680"/>
                </a:cubicBezTo>
                <a:lnTo>
                  <a:pt x="1088630" y="682680"/>
                </a:lnTo>
                <a:cubicBezTo>
                  <a:pt x="1088802" y="682680"/>
                  <a:pt x="1088967" y="682611"/>
                  <a:pt x="1089086" y="682488"/>
                </a:cubicBezTo>
                <a:cubicBezTo>
                  <a:pt x="1089205" y="682365"/>
                  <a:pt x="1089268" y="682200"/>
                  <a:pt x="1089260" y="682030"/>
                </a:cubicBezTo>
                <a:cubicBezTo>
                  <a:pt x="1089090" y="678470"/>
                  <a:pt x="1086940" y="676180"/>
                  <a:pt x="1083560" y="678010"/>
                </a:cubicBezTo>
                <a:quadBezTo>
                  <a:pt x="1082050" y="678830"/>
                  <a:pt x="1082170" y="682000"/>
                </a:quadBezTo>
                <a:quadBezTo>
                  <a:pt x="1082290" y="685020"/>
                  <a:pt x="1083940" y="686060"/>
                </a:quadBezTo>
                <a:lnTo>
                  <a:pt x="1079320" y="684490"/>
                </a:lnTo>
                <a:quadBezTo>
                  <a:pt x="1080650" y="682990"/>
                  <a:pt x="1080240" y="678600"/>
                </a:quadBezTo>
                <a:cubicBezTo>
                  <a:pt x="1080106" y="677136"/>
                  <a:pt x="1079113" y="675888"/>
                  <a:pt x="1077710" y="675420"/>
                </a:cubicBezTo>
                <a:lnTo>
                  <a:pt x="1075150" y="674570"/>
                </a:lnTo>
                <a:cubicBezTo>
                  <a:pt x="1074435" y="674332"/>
                  <a:pt x="1073650" y="674450"/>
                  <a:pt x="1073037" y="674887"/>
                </a:cubicBezTo>
                <a:cubicBezTo>
                  <a:pt x="1072424" y="675324"/>
                  <a:pt x="1072057" y="676028"/>
                  <a:pt x="1072050" y="676780"/>
                </a:cubicBezTo>
                <a:lnTo>
                  <a:pt x="1071970" y="685650"/>
                </a:lnTo>
                <a:cubicBezTo>
                  <a:pt x="1054750" y="695010"/>
                  <a:pt x="1039580" y="698070"/>
                  <a:pt x="1018080" y="702900"/>
                </a:cubicBezTo>
                <a:cubicBezTo>
                  <a:pt x="1005860" y="705650"/>
                  <a:pt x="992520" y="709390"/>
                  <a:pt x="984380" y="719390"/>
                </a:cubicBezTo>
                <a:cubicBezTo>
                  <a:pt x="982150" y="722120"/>
                  <a:pt x="979900" y="726410"/>
                  <a:pt x="978160" y="729340"/>
                </a:cubicBezTo>
                <a:cubicBezTo>
                  <a:pt x="974020" y="736300"/>
                  <a:pt x="968690" y="741330"/>
                  <a:pt x="961990" y="745590"/>
                </a:cubicBezTo>
                <a:quadBezTo>
                  <a:pt x="959480" y="746470"/>
                  <a:pt x="956750" y="745720"/>
                </a:quadBezTo>
                <a:cubicBezTo>
                  <a:pt x="956234" y="745578"/>
                  <a:pt x="955902" y="745076"/>
                  <a:pt x="955973" y="744546"/>
                </a:cubicBezTo>
                <a:cubicBezTo>
                  <a:pt x="956044" y="744016"/>
                  <a:pt x="956495" y="743620"/>
                  <a:pt x="957030" y="743620"/>
                </a:cubicBezTo>
                <a:lnTo>
                  <a:pt x="963030" y="743620"/>
                </a:lnTo>
                <a:cubicBezTo>
                  <a:pt x="963334" y="743620"/>
                  <a:pt x="963590" y="743398"/>
                  <a:pt x="963630" y="743100"/>
                </a:cubicBezTo>
                <a:cubicBezTo>
                  <a:pt x="964420" y="737460"/>
                  <a:pt x="958240" y="733940"/>
                  <a:pt x="954440" y="738610"/>
                </a:cubicBezTo>
                <a:quadBezTo>
                  <a:pt x="952020" y="741580"/>
                  <a:pt x="953810" y="746380"/>
                </a:quadBezTo>
                <a:quadBezTo>
                  <a:pt x="951230" y="746370"/>
                  <a:pt x="948800" y="747350"/>
                </a:quadBezTo>
                <a:lnTo>
                  <a:pt x="948760" y="739950"/>
                </a:lnTo>
                <a:cubicBezTo>
                  <a:pt x="948760" y="739630"/>
                  <a:pt x="948996" y="739360"/>
                  <a:pt x="949310" y="739320"/>
                </a:cubicBezTo>
                <a:lnTo>
                  <a:pt x="951770" y="738980"/>
                </a:lnTo>
                <a:cubicBezTo>
                  <a:pt x="952068" y="738933"/>
                  <a:pt x="952292" y="738688"/>
                  <a:pt x="952310" y="738390"/>
                </a:cubicBezTo>
                <a:lnTo>
                  <a:pt x="952390" y="737410"/>
                </a:lnTo>
                <a:cubicBezTo>
                  <a:pt x="952403" y="737216"/>
                  <a:pt x="952335" y="737025"/>
                  <a:pt x="952202" y="736883"/>
                </a:cubicBezTo>
                <a:cubicBezTo>
                  <a:pt x="952070" y="736741"/>
                  <a:pt x="951884" y="736660"/>
                  <a:pt x="951690" y="736660"/>
                </a:cubicBezTo>
                <a:lnTo>
                  <a:pt x="946070" y="736660"/>
                </a:lnTo>
                <a:cubicBezTo>
                  <a:pt x="945908" y="736660"/>
                  <a:pt x="945753" y="736723"/>
                  <a:pt x="945639" y="736836"/>
                </a:cubicBezTo>
                <a:cubicBezTo>
                  <a:pt x="945524" y="736948"/>
                  <a:pt x="945460" y="737101"/>
                  <a:pt x="945460" y="737260"/>
                </a:cubicBezTo>
                <a:lnTo>
                  <a:pt x="945470" y="748110"/>
                </a:lnTo>
                <a:lnTo>
                  <a:pt x="943140" y="747530"/>
                </a:lnTo>
                <a:quadBezTo>
                  <a:pt x="943660" y="746700"/>
                  <a:pt x="943510" y="746160"/>
                </a:quadBezTo>
                <a:quadBezTo>
                  <a:pt x="943310" y="745450"/>
                  <a:pt x="942340" y="745710"/>
                </a:quadBezTo>
                <a:quadBezTo>
                  <a:pt x="940150" y="746270"/>
                  <a:pt x="938700" y="746210"/>
                </a:quadBezTo>
                <a:cubicBezTo>
                  <a:pt x="937888" y="746172"/>
                  <a:pt x="937140" y="745754"/>
                  <a:pt x="936680" y="745080"/>
                </a:cubicBezTo>
                <a:lnTo>
                  <a:pt x="936320" y="744550"/>
                </a:lnTo>
                <a:cubicBezTo>
                  <a:pt x="936199" y="744374"/>
                  <a:pt x="936185" y="744146"/>
                  <a:pt x="936284" y="743957"/>
                </a:cubicBezTo>
                <a:cubicBezTo>
                  <a:pt x="936382" y="743768"/>
                  <a:pt x="936577" y="743650"/>
                  <a:pt x="936790" y="743650"/>
                </a:cubicBezTo>
                <a:lnTo>
                  <a:pt x="943270" y="743650"/>
                </a:lnTo>
                <a:cubicBezTo>
                  <a:pt x="943577" y="743650"/>
                  <a:pt x="943836" y="743417"/>
                  <a:pt x="943870" y="743110"/>
                </a:cubicBezTo>
                <a:quadBezTo>
                  <a:pt x="944190" y="740290"/>
                  <a:pt x="942700" y="738020"/>
                </a:quadBezTo>
                <a:cubicBezTo>
                  <a:pt x="935990" y="726290"/>
                  <a:pt x="923080" y="720990"/>
                  <a:pt x="910370" y="716630"/>
                </a:cubicBezTo>
                <a:quadBezTo>
                  <a:pt x="885630" y="708150"/>
                  <a:pt x="860830" y="705020"/>
                </a:quadBezTo>
                <a:quadBezTo>
                  <a:pt x="841250" y="702550"/>
                  <a:pt x="809990" y="701780"/>
                </a:quadBezTo>
                <a:quadBezTo>
                  <a:pt x="773260" y="700880"/>
                  <a:pt x="732480" y="705420"/>
                </a:quadBezTo>
                <a:quadBezTo>
                  <a:pt x="709370" y="708000"/>
                  <a:pt x="684980" y="714650"/>
                </a:quadBezTo>
                <a:quadBezTo>
                  <a:pt x="659750" y="721540"/>
                  <a:pt x="641800" y="727080"/>
                </a:quadBezTo>
                <a:cubicBezTo>
                  <a:pt x="628630" y="731150"/>
                  <a:pt x="616540" y="736530"/>
                  <a:pt x="607130" y="745230"/>
                </a:cubicBezTo>
                <a:quadBezTo>
                  <a:pt x="600390" y="751450"/>
                  <a:pt x="593820" y="760500"/>
                </a:quadBezTo>
                <a:lnTo>
                  <a:pt x="584680" y="758780"/>
                </a:lnTo>
                <a:lnTo>
                  <a:pt x="596730" y="725340"/>
                </a:lnTo>
                <a:cubicBezTo>
                  <a:pt x="596751" y="725283"/>
                  <a:pt x="596747" y="725219"/>
                  <a:pt x="596718" y="725164"/>
                </a:cubicBezTo>
                <a:cubicBezTo>
                  <a:pt x="596690" y="725110"/>
                  <a:pt x="596640" y="725068"/>
                  <a:pt x="596580" y="725050"/>
                </a:cubicBezTo>
                <a:lnTo>
                  <a:pt x="577880" y="719230"/>
                </a:lnTo>
                <a:cubicBezTo>
                  <a:pt x="577775" y="719197"/>
                  <a:pt x="577665" y="719194"/>
                  <a:pt x="577560" y="719220"/>
                </a:cubicBezTo>
                <a:lnTo>
                  <a:pt x="565610" y="721810"/>
                </a:lnTo>
                <a:quadBezTo>
                  <a:pt x="546300" y="716460"/>
                  <a:pt x="527090" y="708340"/>
                </a:quadBezTo>
                <a:lnTo>
                  <a:pt x="520270" y="704700"/>
                </a:lnTo>
                <a:lnTo>
                  <a:pt x="513680" y="700280"/>
                </a:lnTo>
                <a:cubicBezTo>
                  <a:pt x="513435" y="700114"/>
                  <a:pt x="513168" y="699986"/>
                  <a:pt x="512890" y="699900"/>
                </a:cubicBezTo>
                <a:cubicBezTo>
                  <a:pt x="509470" y="698800"/>
                  <a:pt x="502340" y="699630"/>
                  <a:pt x="499720" y="700460"/>
                </a:cubicBezTo>
                <a:cubicBezTo>
                  <a:pt x="482400" y="705930"/>
                  <a:pt x="465340" y="711760"/>
                  <a:pt x="447480" y="714710"/>
                </a:cubicBezTo>
                <a:quadBezTo>
                  <a:pt x="445670" y="715010"/>
                  <a:pt x="442420" y="715050"/>
                </a:quadBezTo>
                <a:quadBezTo>
                  <a:pt x="433030" y="712360"/>
                  <a:pt x="423630" y="709350"/>
                </a:quadBezTo>
                <a:quadBezTo>
                  <a:pt x="419640" y="708070"/>
                  <a:pt x="416070" y="705680"/>
                </a:quadBezTo>
                <a:quadBezTo>
                  <a:pt x="403530" y="698910"/>
                  <a:pt x="399640" y="696350"/>
                </a:quadBezTo>
                <a:quadBezTo>
                  <a:pt x="394850" y="693210"/>
                  <a:pt x="382240" y="686000"/>
                </a:quadBezTo>
                <a:quadBezTo>
                  <a:pt x="359150" y="672790"/>
                  <a:pt x="331130" y="653860"/>
                </a:quadBezTo>
                <a:quadBezTo>
                  <a:pt x="324100" y="649110"/>
                  <a:pt x="316040" y="647370"/>
                </a:quadBezTo>
                <a:quadBezTo>
                  <a:pt x="304800" y="645360"/>
                  <a:pt x="298750" y="645090"/>
                </a:quadBezTo>
                <a:quadBezTo>
                  <a:pt x="290190" y="644700"/>
                  <a:pt x="280420" y="648140"/>
                </a:quadBezTo>
                <a:lnTo>
                  <a:pt x="267470" y="646230"/>
                </a:lnTo>
                <a:cubicBezTo>
                  <a:pt x="267145" y="646177"/>
                  <a:pt x="266811" y="646174"/>
                  <a:pt x="266480" y="646220"/>
                </a:cubicBezTo>
                <a:lnTo>
                  <a:pt x="251070" y="648370"/>
                </a:lnTo>
                <a:cubicBezTo>
                  <a:pt x="250778" y="648416"/>
                  <a:pt x="250479" y="648423"/>
                  <a:pt x="250180" y="648390"/>
                </a:cubicBezTo>
                <a:cubicBezTo>
                  <a:pt x="242340" y="647590"/>
                  <a:pt x="233240" y="646130"/>
                  <a:pt x="226310" y="650020"/>
                </a:cubicBezTo>
                <a:lnTo>
                  <a:pt x="206800" y="635380"/>
                </a:lnTo>
                <a:cubicBezTo>
                  <a:pt x="206747" y="635340"/>
                  <a:pt x="206693" y="635307"/>
                  <a:pt x="206640" y="635280"/>
                </a:cubicBezTo>
                <a:cubicBezTo>
                  <a:pt x="200330" y="632020"/>
                  <a:pt x="195320" y="631540"/>
                  <a:pt x="187620" y="630350"/>
                </a:cubicBezTo>
                <a:cubicBezTo>
                  <a:pt x="186469" y="630166"/>
                  <a:pt x="185374" y="629721"/>
                  <a:pt x="184420" y="629050"/>
                </a:cubicBezTo>
                <a:cubicBezTo>
                  <a:pt x="176730" y="623610"/>
                  <a:pt x="171740" y="618740"/>
                  <a:pt x="164830" y="619390"/>
                </a:cubicBezTo>
                <a:quadBezTo>
                  <a:pt x="161520" y="619700"/>
                  <a:pt x="161460" y="619700"/>
                </a:quadBezTo>
                <a:cubicBezTo>
                  <a:pt x="161311" y="619700"/>
                  <a:pt x="161168" y="619639"/>
                  <a:pt x="161064" y="619532"/>
                </a:cubicBezTo>
                <a:cubicBezTo>
                  <a:pt x="160960" y="619424"/>
                  <a:pt x="160905" y="619279"/>
                  <a:pt x="160910" y="619130"/>
                </a:cubicBezTo>
                <a:cubicBezTo>
                  <a:pt x="161160" y="608830"/>
                  <a:pt x="155650" y="598020"/>
                  <a:pt x="145710" y="593570"/>
                </a:cubicBezTo>
                <a:quadBezTo>
                  <a:pt x="132920" y="587850"/>
                  <a:pt x="122390" y="593260"/>
                </a:quadBezTo>
                <a:lnTo>
                  <a:pt x="115680" y="596830"/>
                </a:lnTo>
                <a:cubicBezTo>
                  <a:pt x="115541" y="596903"/>
                  <a:pt x="115377" y="596909"/>
                  <a:pt x="115233" y="596847"/>
                </a:cubicBezTo>
                <a:cubicBezTo>
                  <a:pt x="115089" y="596785"/>
                  <a:pt x="114981" y="596661"/>
                  <a:pt x="114940" y="596510"/>
                </a:cubicBezTo>
                <a:quadBezTo>
                  <a:pt x="113620" y="591700"/>
                  <a:pt x="110650" y="588000"/>
                </a:quadBezTo>
                <a:cubicBezTo>
                  <a:pt x="110450" y="587754"/>
                  <a:pt x="110233" y="587520"/>
                  <a:pt x="110000" y="587300"/>
                </a:cubicBezTo>
                <a:lnTo>
                  <a:pt x="106350" y="583930"/>
                </a:lnTo>
                <a:cubicBezTo>
                  <a:pt x="106225" y="583815"/>
                  <a:pt x="106152" y="583654"/>
                  <a:pt x="106148" y="583484"/>
                </a:cubicBezTo>
                <a:cubicBezTo>
                  <a:pt x="106144" y="583314"/>
                  <a:pt x="106210" y="583150"/>
                  <a:pt x="106330" y="583030"/>
                </a:cubicBezTo>
                <a:quadBezTo>
                  <a:pt x="111120" y="578280"/>
                  <a:pt x="112790" y="572010"/>
                </a:quadBezTo>
                <a:quadBezTo>
                  <a:pt x="114570" y="560160"/>
                  <a:pt x="110340" y="551130"/>
                </a:quadBezTo>
                <a:cubicBezTo>
                  <a:pt x="102350" y="534040"/>
                  <a:pt x="84360" y="530650"/>
                  <a:pt x="68130" y="537710"/>
                </a:cubicBezTo>
                <a:cubicBezTo>
                  <a:pt x="55160" y="543450"/>
                  <a:pt x="56280" y="554460"/>
                  <a:pt x="55880" y="566270"/>
                </a:cubicBezTo>
                <a:lnTo>
                  <a:pt x="47530" y="568330"/>
                </a:lnTo>
                <a:cubicBezTo>
                  <a:pt x="47129" y="568429"/>
                  <a:pt x="46714" y="568232"/>
                  <a:pt x="46540" y="567860"/>
                </a:cubicBezTo>
                <a:cubicBezTo>
                  <a:pt x="41520" y="557400"/>
                  <a:pt x="32970" y="549460"/>
                  <a:pt x="21620" y="546230"/>
                </a:cubicBezTo>
                <a:cubicBezTo>
                  <a:pt x="21501" y="546197"/>
                  <a:pt x="21372" y="546183"/>
                  <a:pt x="21240" y="546190"/>
                </a:cubicBezTo>
                <a:lnTo>
                  <a:pt x="870" y="548050"/>
                </a:lnTo>
                <a:cubicBezTo>
                  <a:pt x="557" y="548078"/>
                  <a:pt x="316" y="548341"/>
                  <a:pt x="310" y="548660"/>
                </a:cubicBezTo>
                <a:lnTo>
                  <a:pt x="0" y="569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CF2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114"/>
          <p:cNvSpPr/>
          <p:nvPr/>
        </p:nvSpPr>
        <p:spPr>
          <a:xfrm>
            <a:off x="12052808" y="1171613"/>
            <a:ext cx="14733" cy="45073"/>
          </a:xfrm>
          <a:custGeom>
            <a:avLst/>
            <a:gdLst/>
            <a:ahLst/>
            <a:cxnLst/>
            <a:rect l="0" t="0" r="r" b="b"/>
            <a:pathLst>
              <a:path w="1547" h="4732" stroke="0" extrusionOk="0">
                <a:moveTo>
                  <a:pt x="127" y="3"/>
                </a:moveTo>
                <a:cubicBezTo>
                  <a:pt x="361" y="-61"/>
                  <a:pt x="841" y="945"/>
                  <a:pt x="1198" y="2250"/>
                </a:cubicBezTo>
                <a:cubicBezTo>
                  <a:pt x="1555" y="3555"/>
                  <a:pt x="1654" y="4665"/>
                  <a:pt x="1420" y="4729"/>
                </a:cubicBezTo>
                <a:cubicBezTo>
                  <a:pt x="1307" y="4760"/>
                  <a:pt x="1131" y="4541"/>
                  <a:pt x="930" y="4119"/>
                </a:cubicBezTo>
                <a:cubicBezTo>
                  <a:pt x="730" y="3698"/>
                  <a:pt x="520" y="3109"/>
                  <a:pt x="349" y="2482"/>
                </a:cubicBezTo>
                <a:cubicBezTo>
                  <a:pt x="177" y="1855"/>
                  <a:pt x="58" y="1242"/>
                  <a:pt x="16" y="777"/>
                </a:cubicBezTo>
                <a:cubicBezTo>
                  <a:pt x="-26" y="312"/>
                  <a:pt x="14" y="34"/>
                  <a:pt x="127" y="3"/>
                </a:cubicBezTo>
                <a:close/>
              </a:path>
            </a:pathLst>
          </a:custGeom>
          <a:solidFill>
            <a:srgbClr val="717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115"/>
          <p:cNvSpPr/>
          <p:nvPr/>
        </p:nvSpPr>
        <p:spPr>
          <a:xfrm>
            <a:off x="12364424" y="1188293"/>
            <a:ext cx="283538" cy="541597"/>
          </a:xfrm>
          <a:custGeom>
            <a:avLst/>
            <a:gdLst/>
            <a:ahLst/>
            <a:cxnLst/>
            <a:rect l="0" t="0" r="r" b="b"/>
            <a:pathLst>
              <a:path w="29768" h="56861" stroke="0" extrusionOk="0">
                <a:moveTo>
                  <a:pt x="12258" y="34975"/>
                </a:moveTo>
                <a:lnTo>
                  <a:pt x="10308" y="37965"/>
                </a:lnTo>
                <a:quadBezTo>
                  <a:pt x="7778" y="41145"/>
                  <a:pt x="6678" y="44975"/>
                </a:quadBezTo>
                <a:lnTo>
                  <a:pt x="6298" y="45705"/>
                </a:lnTo>
                <a:lnTo>
                  <a:pt x="1488" y="55255"/>
                </a:lnTo>
                <a:lnTo>
                  <a:pt x="808" y="56675"/>
                </a:lnTo>
                <a:cubicBezTo>
                  <a:pt x="765" y="56761"/>
                  <a:pt x="688" y="56824"/>
                  <a:pt x="596" y="56849"/>
                </a:cubicBezTo>
                <a:cubicBezTo>
                  <a:pt x="504" y="56874"/>
                  <a:pt x="406" y="56858"/>
                  <a:pt x="328" y="56805"/>
                </a:cubicBezTo>
                <a:lnTo>
                  <a:pt x="88" y="56655"/>
                </a:lnTo>
                <a:cubicBezTo>
                  <a:pt x="8" y="56603"/>
                  <a:pt x="-22" y="56501"/>
                  <a:pt x="18" y="56415"/>
                </a:cubicBezTo>
                <a:lnTo>
                  <a:pt x="5858" y="44835"/>
                </a:lnTo>
                <a:lnTo>
                  <a:pt x="9388" y="37695"/>
                </a:lnTo>
                <a:lnTo>
                  <a:pt x="11178" y="34325"/>
                </a:lnTo>
                <a:lnTo>
                  <a:pt x="18708" y="19035"/>
                </a:lnTo>
                <a:lnTo>
                  <a:pt x="23098" y="10105"/>
                </a:lnTo>
                <a:cubicBezTo>
                  <a:pt x="23159" y="9980"/>
                  <a:pt x="23162" y="9834"/>
                  <a:pt x="23106" y="9708"/>
                </a:cubicBezTo>
                <a:cubicBezTo>
                  <a:pt x="23050" y="9582"/>
                  <a:pt x="22940" y="9489"/>
                  <a:pt x="22808" y="9455"/>
                </a:cubicBezTo>
                <a:lnTo>
                  <a:pt x="19108" y="8495"/>
                </a:lnTo>
                <a:cubicBezTo>
                  <a:pt x="19021" y="8472"/>
                  <a:pt x="18955" y="8402"/>
                  <a:pt x="18938" y="8313"/>
                </a:cubicBezTo>
                <a:cubicBezTo>
                  <a:pt x="18921" y="8224"/>
                  <a:pt x="18956" y="8132"/>
                  <a:pt x="19028" y="8075"/>
                </a:cubicBezTo>
                <a:lnTo>
                  <a:pt x="29058" y="95"/>
                </a:lnTo>
                <a:cubicBezTo>
                  <a:pt x="29189" y="-10"/>
                  <a:pt x="29368" y="-30"/>
                  <a:pt x="29520" y="45"/>
                </a:cubicBezTo>
                <a:cubicBezTo>
                  <a:pt x="29671" y="120"/>
                  <a:pt x="29768" y="275"/>
                  <a:pt x="29768" y="445"/>
                </a:cubicBezTo>
                <a:lnTo>
                  <a:pt x="29768" y="13045"/>
                </a:lnTo>
                <a:cubicBezTo>
                  <a:pt x="29768" y="13176"/>
                  <a:pt x="29702" y="13298"/>
                  <a:pt x="29592" y="13369"/>
                </a:cubicBezTo>
                <a:cubicBezTo>
                  <a:pt x="29483" y="13439"/>
                  <a:pt x="29345" y="13449"/>
                  <a:pt x="29228" y="13395"/>
                </a:cubicBezTo>
                <a:lnTo>
                  <a:pt x="24868" y="11405"/>
                </a:lnTo>
                <a:cubicBezTo>
                  <a:pt x="24528" y="11249"/>
                  <a:pt x="24125" y="11390"/>
                  <a:pt x="23958" y="11725"/>
                </a:cubicBezTo>
                <a:lnTo>
                  <a:pt x="12258" y="34975"/>
                </a:lnTo>
                <a:close/>
              </a:path>
            </a:pathLst>
          </a:custGeom>
          <a:solidFill>
            <a:srgbClr val="171B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116"/>
          <p:cNvSpPr/>
          <p:nvPr/>
        </p:nvSpPr>
        <p:spPr>
          <a:xfrm>
            <a:off x="7565422" y="1214914"/>
            <a:ext cx="114300" cy="114300"/>
          </a:xfrm>
          <a:custGeom>
            <a:avLst/>
            <a:gdLst/>
            <a:ahLst/>
            <a:cxnLst/>
            <a:rect l="0" t="0" r="r" b="b"/>
            <a:pathLst>
              <a:path w="12000" h="12000" stroke="0" extrusionOk="0">
                <a:moveTo>
                  <a:pt x="12000" y="6000"/>
                </a:moveTo>
                <a:cubicBezTo>
                  <a:pt x="12000" y="9314"/>
                  <a:pt x="9314" y="12000"/>
                  <a:pt x="6000" y="12000"/>
                </a:cubicBezTo>
                <a:cubicBezTo>
                  <a:pt x="2686" y="12000"/>
                  <a:pt x="0" y="9314"/>
                  <a:pt x="0" y="6000"/>
                </a:cubicBezTo>
                <a:cubicBezTo>
                  <a:pt x="0" y="2686"/>
                  <a:pt x="2686" y="0"/>
                  <a:pt x="6000" y="0"/>
                </a:cubicBezTo>
                <a:cubicBezTo>
                  <a:pt x="9314" y="0"/>
                  <a:pt x="12000" y="2686"/>
                  <a:pt x="12000" y="6000"/>
                </a:cubicBezTo>
                <a:close/>
              </a:path>
            </a:pathLst>
          </a:custGeom>
          <a:solidFill>
            <a:srgbClr val="F8BF8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117"/>
          <p:cNvSpPr/>
          <p:nvPr/>
        </p:nvSpPr>
        <p:spPr>
          <a:xfrm>
            <a:off x="12068573" y="1243089"/>
            <a:ext cx="16731" cy="68618"/>
          </a:xfrm>
          <a:custGeom>
            <a:avLst/>
            <a:gdLst/>
            <a:ahLst/>
            <a:cxnLst/>
            <a:rect l="0" t="0" r="r" b="b"/>
            <a:pathLst>
              <a:path w="1757" h="7204" stroke="0" extrusionOk="0">
                <a:moveTo>
                  <a:pt x="73" y="1"/>
                </a:moveTo>
                <a:cubicBezTo>
                  <a:pt x="267" y="-42"/>
                  <a:pt x="785" y="1535"/>
                  <a:pt x="1230" y="3523"/>
                </a:cubicBezTo>
                <a:cubicBezTo>
                  <a:pt x="1443" y="4479"/>
                  <a:pt x="1611" y="5403"/>
                  <a:pt x="1696" y="6093"/>
                </a:cubicBezTo>
                <a:cubicBezTo>
                  <a:pt x="1781" y="6783"/>
                  <a:pt x="1776" y="7182"/>
                  <a:pt x="1683" y="7203"/>
                </a:cubicBezTo>
                <a:cubicBezTo>
                  <a:pt x="1489" y="7246"/>
                  <a:pt x="971" y="5669"/>
                  <a:pt x="527" y="3681"/>
                </a:cubicBezTo>
                <a:cubicBezTo>
                  <a:pt x="313" y="2725"/>
                  <a:pt x="146" y="1801"/>
                  <a:pt x="61" y="1111"/>
                </a:cubicBezTo>
                <a:cubicBezTo>
                  <a:pt x="-24" y="421"/>
                  <a:pt x="-20" y="22"/>
                  <a:pt x="73" y="1"/>
                </a:cubicBezTo>
                <a:close/>
              </a:path>
            </a:pathLst>
          </a:custGeom>
          <a:solidFill>
            <a:srgbClr val="717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118"/>
          <p:cNvSpPr/>
          <p:nvPr/>
        </p:nvSpPr>
        <p:spPr>
          <a:xfrm>
            <a:off x="12104447" y="1253839"/>
            <a:ext cx="60709" cy="66478"/>
          </a:xfrm>
          <a:custGeom>
            <a:avLst/>
            <a:gdLst/>
            <a:ahLst/>
            <a:cxnLst/>
            <a:rect l="0" t="0" r="r" b="b"/>
            <a:pathLst>
              <a:path w="6374" h="6979" stroke="0" extrusionOk="0">
                <a:moveTo>
                  <a:pt x="4432" y="2963"/>
                </a:moveTo>
                <a:lnTo>
                  <a:pt x="2882" y="3913"/>
                </a:lnTo>
                <a:cubicBezTo>
                  <a:pt x="2796" y="3967"/>
                  <a:pt x="2747" y="4065"/>
                  <a:pt x="2755" y="4166"/>
                </a:cubicBezTo>
                <a:cubicBezTo>
                  <a:pt x="2763" y="4267"/>
                  <a:pt x="2828" y="4355"/>
                  <a:pt x="2922" y="4393"/>
                </a:cubicBezTo>
                <a:quadBezTo>
                  <a:pt x="3572" y="4643"/>
                  <a:pt x="4322" y="4403"/>
                </a:quadBezTo>
                <a:quadBezTo>
                  <a:pt x="6112" y="5633"/>
                  <a:pt x="6352" y="6373"/>
                </a:quadBezTo>
                <a:cubicBezTo>
                  <a:pt x="6410" y="6558"/>
                  <a:pt x="6349" y="6759"/>
                  <a:pt x="6198" y="6879"/>
                </a:cubicBezTo>
                <a:cubicBezTo>
                  <a:pt x="6047" y="6999"/>
                  <a:pt x="5837" y="7013"/>
                  <a:pt x="5672" y="6913"/>
                </a:cubicBezTo>
                <a:quadBezTo>
                  <a:pt x="2652" y="5123"/>
                  <a:pt x="1582" y="6063"/>
                </a:quadBezTo>
                <a:cubicBezTo>
                  <a:pt x="1381" y="6242"/>
                  <a:pt x="1110" y="6319"/>
                  <a:pt x="844" y="6273"/>
                </a:cubicBezTo>
                <a:cubicBezTo>
                  <a:pt x="579" y="6226"/>
                  <a:pt x="350" y="6060"/>
                  <a:pt x="222" y="5823"/>
                </a:cubicBezTo>
                <a:lnTo>
                  <a:pt x="92" y="5583"/>
                </a:lnTo>
                <a:cubicBezTo>
                  <a:pt x="-68" y="5287"/>
                  <a:pt x="-15" y="4921"/>
                  <a:pt x="222" y="4683"/>
                </a:cubicBezTo>
                <a:lnTo>
                  <a:pt x="4782" y="123"/>
                </a:lnTo>
                <a:cubicBezTo>
                  <a:pt x="4912" y="-7"/>
                  <a:pt x="5111" y="-37"/>
                  <a:pt x="5274" y="48"/>
                </a:cubicBezTo>
                <a:cubicBezTo>
                  <a:pt x="5436" y="132"/>
                  <a:pt x="5525" y="313"/>
                  <a:pt x="5492" y="493"/>
                </a:cubicBezTo>
                <a:quadBezTo>
                  <a:pt x="5302" y="1553"/>
                  <a:pt x="4432" y="2963"/>
                </a:quadBezTo>
                <a:close/>
              </a:path>
            </a:pathLst>
          </a:custGeom>
          <a:solidFill>
            <a:srgbClr val="0A0E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119"/>
          <p:cNvSpPr/>
          <p:nvPr/>
        </p:nvSpPr>
        <p:spPr>
          <a:xfrm>
            <a:off x="5185124" y="1264062"/>
            <a:ext cx="2324576" cy="1534901"/>
          </a:xfrm>
          <a:custGeom>
            <a:avLst/>
            <a:gdLst/>
            <a:ahLst/>
            <a:cxnLst/>
            <a:rect l="0" t="0" r="r" b="b"/>
            <a:pathLst>
              <a:path w="244050" h="161144" stroke="0" extrusionOk="0">
                <a:moveTo>
                  <a:pt x="6380" y="152490"/>
                </a:moveTo>
                <a:lnTo>
                  <a:pt x="2200" y="159830"/>
                </a:lnTo>
                <a:quadBezTo>
                  <a:pt x="450" y="161900"/>
                  <a:pt x="0" y="160710"/>
                </a:quadBezTo>
                <a:quadBezTo>
                  <a:pt x="27040" y="102360"/>
                  <a:pt x="76630" y="62790"/>
                </a:quadBezTo>
                <a:quadBezTo>
                  <a:pt x="97720" y="45970"/>
                  <a:pt x="121730" y="33130"/>
                </a:quadBezTo>
                <a:quadBezTo>
                  <a:pt x="167590" y="8620"/>
                  <a:pt x="219430" y="1940"/>
                </a:quadBezTo>
                <a:quadBezTo>
                  <a:pt x="233070" y="180"/>
                  <a:pt x="243430" y="0"/>
                </a:quadBezTo>
                <a:cubicBezTo>
                  <a:pt x="243594" y="-3"/>
                  <a:pt x="243751" y="61"/>
                  <a:pt x="243868" y="175"/>
                </a:cubicBezTo>
                <a:cubicBezTo>
                  <a:pt x="243984" y="290"/>
                  <a:pt x="244050" y="447"/>
                  <a:pt x="244050" y="610"/>
                </a:cubicBezTo>
                <a:lnTo>
                  <a:pt x="244050" y="1680"/>
                </a:lnTo>
                <a:cubicBezTo>
                  <a:pt x="244050" y="1981"/>
                  <a:pt x="243811" y="2229"/>
                  <a:pt x="243510" y="2240"/>
                </a:cubicBezTo>
                <a:quadBezTo>
                  <a:pt x="219540" y="2860"/>
                  <a:pt x="192280" y="9170"/>
                </a:quadBezTo>
                <a:cubicBezTo>
                  <a:pt x="112060" y="27740"/>
                  <a:pt x="44550" y="79440"/>
                  <a:pt x="6380" y="152490"/>
                </a:cubicBezTo>
                <a:close/>
              </a:path>
            </a:pathLst>
          </a:custGeom>
          <a:solidFill>
            <a:srgbClr val="F3A99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120"/>
          <p:cNvSpPr/>
          <p:nvPr/>
        </p:nvSpPr>
        <p:spPr>
          <a:xfrm>
            <a:off x="7732300" y="1265015"/>
            <a:ext cx="1475899" cy="513246"/>
          </a:xfrm>
          <a:custGeom>
            <a:avLst/>
            <a:gdLst/>
            <a:ahLst/>
            <a:cxnLst/>
            <a:rect l="0" t="0" r="r" b="b"/>
            <a:pathLst>
              <a:path w="154950" h="53884" stroke="0" extrusionOk="0">
                <a:moveTo>
                  <a:pt x="154950" y="53340"/>
                </a:moveTo>
                <a:quadBezTo>
                  <a:pt x="153490" y="54020"/>
                  <a:pt x="151130" y="53850"/>
                </a:quadBezTo>
                <a:quadBezTo>
                  <a:pt x="141140" y="46680"/>
                  <a:pt x="138000" y="44660"/>
                </a:quadBezTo>
                <a:quadBezTo>
                  <a:pt x="119120" y="32510"/>
                  <a:pt x="90960" y="21250"/>
                </a:quadBezTo>
                <a:quadBezTo>
                  <a:pt x="47360" y="3800"/>
                  <a:pt x="880" y="2410"/>
                </a:quadBezTo>
                <a:cubicBezTo>
                  <a:pt x="389" y="2393"/>
                  <a:pt x="0" y="1991"/>
                  <a:pt x="0" y="1500"/>
                </a:cubicBezTo>
                <a:lnTo>
                  <a:pt x="0" y="930"/>
                </a:lnTo>
                <a:cubicBezTo>
                  <a:pt x="0" y="682"/>
                  <a:pt x="98" y="444"/>
                  <a:pt x="273" y="269"/>
                </a:cubicBezTo>
                <a:cubicBezTo>
                  <a:pt x="448" y="94"/>
                  <a:pt x="684" y="-3"/>
                  <a:pt x="930" y="0"/>
                </a:cubicBezTo>
                <a:quadBezTo>
                  <a:pt x="24210" y="200"/>
                  <a:pt x="50890" y="6300"/>
                </a:quadBezTo>
                <a:quadBezTo>
                  <a:pt x="95750" y="16550"/>
                  <a:pt x="134980" y="39890"/>
                </a:quadBezTo>
                <a:cubicBezTo>
                  <a:pt x="141560" y="43810"/>
                  <a:pt x="148380" y="48710"/>
                  <a:pt x="154950" y="53340"/>
                </a:cubicBezTo>
                <a:close/>
              </a:path>
            </a:pathLst>
          </a:custGeom>
          <a:solidFill>
            <a:srgbClr val="F6C2A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121"/>
          <p:cNvSpPr/>
          <p:nvPr/>
        </p:nvSpPr>
        <p:spPr>
          <a:xfrm>
            <a:off x="12130679" y="1278784"/>
            <a:ext cx="411937" cy="90816"/>
          </a:xfrm>
          <a:custGeom>
            <a:avLst/>
            <a:gdLst/>
            <a:ahLst/>
            <a:cxnLst/>
            <a:rect l="0" t="0" r="r" b="b"/>
            <a:pathLst>
              <a:path w="43248" h="9534" stroke="0" extrusionOk="0">
                <a:moveTo>
                  <a:pt x="43248" y="9534"/>
                </a:moveTo>
                <a:cubicBezTo>
                  <a:pt x="39908" y="7954"/>
                  <a:pt x="36508" y="5934"/>
                  <a:pt x="33238" y="4854"/>
                </a:cubicBezTo>
                <a:quadBezTo>
                  <a:pt x="26178" y="2534"/>
                  <a:pt x="16808" y="1424"/>
                </a:quadBezTo>
                <a:quadBezTo>
                  <a:pt x="8118" y="384"/>
                  <a:pt x="1568" y="1784"/>
                </a:quadBezTo>
                <a:quadBezTo>
                  <a:pt x="818" y="2024"/>
                  <a:pt x="168" y="1774"/>
                </a:quadBezTo>
                <a:cubicBezTo>
                  <a:pt x="74" y="1736"/>
                  <a:pt x="9" y="1648"/>
                  <a:pt x="1" y="1547"/>
                </a:cubicBezTo>
                <a:cubicBezTo>
                  <a:pt x="-8" y="1446"/>
                  <a:pt x="42" y="1348"/>
                  <a:pt x="128" y="1294"/>
                </a:cubicBezTo>
                <a:lnTo>
                  <a:pt x="1678" y="344"/>
                </a:lnTo>
                <a:quadBezTo>
                  <a:pt x="5988" y="364"/>
                  <a:pt x="10188" y="44"/>
                </a:quadBezTo>
                <a:quadBezTo>
                  <a:pt x="14258" y="-266"/>
                  <a:pt x="23658" y="1584"/>
                </a:quadBezTo>
                <a:quadBezTo>
                  <a:pt x="34758" y="3774"/>
                  <a:pt x="42678" y="8504"/>
                </a:quadBezTo>
                <a:quadBezTo>
                  <a:pt x="43048" y="8724"/>
                  <a:pt x="43248" y="9534"/>
                </a:quadBezTo>
                <a:close/>
              </a:path>
            </a:pathLst>
          </a:custGeom>
          <a:solidFill>
            <a:srgbClr val="4428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122"/>
          <p:cNvSpPr/>
          <p:nvPr/>
        </p:nvSpPr>
        <p:spPr>
          <a:xfrm>
            <a:off x="1684986" y="1295956"/>
            <a:ext cx="463282" cy="568128"/>
          </a:xfrm>
          <a:custGeom>
            <a:avLst/>
            <a:gdLst/>
            <a:ahLst/>
            <a:cxnLst/>
            <a:rect l="0" t="0" r="r" b="b"/>
            <a:pathLst>
              <a:path w="48639" h="59646" stroke="0" extrusionOk="0">
                <a:moveTo>
                  <a:pt x="48639" y="282"/>
                </a:moveTo>
                <a:quadBezTo>
                  <a:pt x="47929" y="2912"/>
                  <a:pt x="48269" y="5392"/>
                </a:quadBezTo>
                <a:quadBezTo>
                  <a:pt x="39049" y="4672"/>
                  <a:pt x="31389" y="7552"/>
                </a:quadBezTo>
                <a:cubicBezTo>
                  <a:pt x="30906" y="7732"/>
                  <a:pt x="30602" y="8211"/>
                  <a:pt x="30644" y="8724"/>
                </a:cubicBezTo>
                <a:cubicBezTo>
                  <a:pt x="30685" y="9238"/>
                  <a:pt x="31063" y="9661"/>
                  <a:pt x="31569" y="9762"/>
                </a:cubicBezTo>
                <a:lnTo>
                  <a:pt x="34699" y="10392"/>
                </a:lnTo>
                <a:cubicBezTo>
                  <a:pt x="34967" y="10439"/>
                  <a:pt x="35173" y="10654"/>
                  <a:pt x="35209" y="10922"/>
                </a:cubicBezTo>
                <a:quadBezTo>
                  <a:pt x="35629" y="14232"/>
                  <a:pt x="34689" y="16942"/>
                </a:quadBezTo>
                <a:cubicBezTo>
                  <a:pt x="34583" y="17239"/>
                  <a:pt x="34535" y="17551"/>
                  <a:pt x="34549" y="17862"/>
                </a:cubicBezTo>
                <a:quadBezTo>
                  <a:pt x="34669" y="22172"/>
                  <a:pt x="38459" y="24222"/>
                </a:quadBezTo>
                <a:quadBezTo>
                  <a:pt x="40049" y="28762"/>
                  <a:pt x="40779" y="34252"/>
                </a:quadBezTo>
                <a:cubicBezTo>
                  <a:pt x="42929" y="50372"/>
                  <a:pt x="29079" y="60202"/>
                  <a:pt x="14269" y="59622"/>
                </a:cubicBezTo>
                <a:quadBezTo>
                  <a:pt x="7939" y="59372"/>
                  <a:pt x="529" y="57962"/>
                </a:quadBezTo>
                <a:lnTo>
                  <a:pt x="29" y="54212"/>
                </a:lnTo>
                <a:cubicBezTo>
                  <a:pt x="-147" y="52852"/>
                  <a:pt x="501" y="51520"/>
                  <a:pt x="1679" y="50822"/>
                </a:cubicBezTo>
                <a:cubicBezTo>
                  <a:pt x="2909" y="50102"/>
                  <a:pt x="7019" y="48332"/>
                  <a:pt x="7689" y="46412"/>
                </a:cubicBezTo>
                <a:cubicBezTo>
                  <a:pt x="8909" y="42952"/>
                  <a:pt x="13419" y="40772"/>
                  <a:pt x="15919" y="39032"/>
                </a:cubicBezTo>
                <a:cubicBezTo>
                  <a:pt x="16207" y="38826"/>
                  <a:pt x="16566" y="38740"/>
                  <a:pt x="16919" y="38792"/>
                </a:cubicBezTo>
                <a:quadBezTo>
                  <a:pt x="21169" y="39362"/>
                  <a:pt x="24739" y="36792"/>
                </a:quadBezTo>
                <a:cubicBezTo>
                  <a:pt x="24917" y="36666"/>
                  <a:pt x="25113" y="36571"/>
                  <a:pt x="25319" y="36512"/>
                </a:cubicBezTo>
                <a:quadBezTo>
                  <a:pt x="26669" y="36122"/>
                  <a:pt x="28739" y="36852"/>
                </a:quadBezTo>
                <a:cubicBezTo>
                  <a:pt x="28934" y="36918"/>
                  <a:pt x="29149" y="36882"/>
                  <a:pt x="29312" y="36755"/>
                </a:cubicBezTo>
                <a:cubicBezTo>
                  <a:pt x="29475" y="36628"/>
                  <a:pt x="29564" y="36428"/>
                  <a:pt x="29549" y="36222"/>
                </a:cubicBezTo>
                <a:quadBezTo>
                  <a:pt x="29399" y="34362"/>
                  <a:pt x="28169" y="33522"/>
                </a:quadBezTo>
                <a:cubicBezTo>
                  <a:pt x="28064" y="33450"/>
                  <a:pt x="27995" y="33339"/>
                  <a:pt x="27978" y="33215"/>
                </a:cubicBezTo>
                <a:cubicBezTo>
                  <a:pt x="27960" y="33091"/>
                  <a:pt x="27997" y="32966"/>
                  <a:pt x="28079" y="32872"/>
                </a:cubicBezTo>
                <a:cubicBezTo>
                  <a:pt x="29309" y="31452"/>
                  <a:pt x="28959" y="29872"/>
                  <a:pt x="27819" y="28382"/>
                </a:cubicBezTo>
                <a:quadBezTo>
                  <a:pt x="25889" y="25832"/>
                  <a:pt x="25189" y="23842"/>
                </a:quadBezTo>
                <a:cubicBezTo>
                  <a:pt x="25077" y="23514"/>
                  <a:pt x="24722" y="23336"/>
                  <a:pt x="24389" y="23442"/>
                </a:cubicBezTo>
                <a:quadBezTo>
                  <a:pt x="23589" y="23712"/>
                  <a:pt x="22879" y="24252"/>
                </a:quadBezTo>
                <a:cubicBezTo>
                  <a:pt x="22653" y="24426"/>
                  <a:pt x="22348" y="24458"/>
                  <a:pt x="22091" y="24336"/>
                </a:cubicBezTo>
                <a:cubicBezTo>
                  <a:pt x="21833" y="24213"/>
                  <a:pt x="21666" y="23957"/>
                  <a:pt x="21659" y="23672"/>
                </a:cubicBezTo>
                <a:quadBezTo>
                  <a:pt x="21609" y="21652"/>
                  <a:pt x="19499" y="20192"/>
                </a:quadBezTo>
                <a:cubicBezTo>
                  <a:pt x="19192" y="19974"/>
                  <a:pt x="18777" y="19990"/>
                  <a:pt x="18489" y="20232"/>
                </a:cubicBezTo>
                <a:quadBezTo>
                  <a:pt x="15299" y="22842"/>
                  <a:pt x="14649" y="25712"/>
                </a:quadBezTo>
                <a:cubicBezTo>
                  <a:pt x="14543" y="26178"/>
                  <a:pt x="14210" y="26553"/>
                  <a:pt x="13769" y="26702"/>
                </a:cubicBezTo>
                <a:quadBezTo>
                  <a:pt x="11709" y="27422"/>
                  <a:pt x="10819" y="30002"/>
                </a:quadBezTo>
                <a:cubicBezTo>
                  <a:pt x="10727" y="30266"/>
                  <a:pt x="10454" y="30422"/>
                  <a:pt x="10181" y="30366"/>
                </a:cubicBezTo>
                <a:cubicBezTo>
                  <a:pt x="9907" y="30310"/>
                  <a:pt x="9718" y="30060"/>
                  <a:pt x="9739" y="29782"/>
                </a:cubicBezTo>
                <a:lnTo>
                  <a:pt x="9899" y="27622"/>
                </a:lnTo>
                <a:cubicBezTo>
                  <a:pt x="9936" y="27123"/>
                  <a:pt x="9718" y="26637"/>
                  <a:pt x="9319" y="26332"/>
                </a:cubicBezTo>
                <a:lnTo>
                  <a:pt x="5969" y="23752"/>
                </a:lnTo>
                <a:cubicBezTo>
                  <a:pt x="5727" y="23566"/>
                  <a:pt x="5600" y="23267"/>
                  <a:pt x="5632" y="22964"/>
                </a:cubicBezTo>
                <a:cubicBezTo>
                  <a:pt x="5665" y="22660"/>
                  <a:pt x="5853" y="22394"/>
                  <a:pt x="6129" y="22262"/>
                </a:cubicBezTo>
                <a:lnTo>
                  <a:pt x="12839" y="19032"/>
                </a:lnTo>
                <a:cubicBezTo>
                  <a:pt x="13035" y="18937"/>
                  <a:pt x="13259" y="18933"/>
                  <a:pt x="13449" y="19022"/>
                </a:cubicBezTo>
                <a:quadBezTo>
                  <a:pt x="14049" y="19282"/>
                  <a:pt x="14319" y="19502"/>
                </a:quadBezTo>
                <a:cubicBezTo>
                  <a:pt x="14770" y="19871"/>
                  <a:pt x="15393" y="19970"/>
                  <a:pt x="15920" y="19756"/>
                </a:cubicBezTo>
                <a:cubicBezTo>
                  <a:pt x="16447" y="19543"/>
                  <a:pt x="16785" y="19055"/>
                  <a:pt x="16789" y="18502"/>
                </a:cubicBezTo>
                <a:quadBezTo>
                  <a:pt x="16789" y="18392"/>
                  <a:pt x="17089" y="16842"/>
                </a:quadBezTo>
                <a:cubicBezTo>
                  <a:pt x="17121" y="16668"/>
                  <a:pt x="17235" y="16520"/>
                  <a:pt x="17395" y="16443"/>
                </a:cubicBezTo>
                <a:cubicBezTo>
                  <a:pt x="17554" y="16366"/>
                  <a:pt x="17741" y="16369"/>
                  <a:pt x="17899" y="16452"/>
                </a:cubicBezTo>
                <a:quadBezTo>
                  <a:pt x="19819" y="17462"/>
                  <a:pt x="21179" y="14602"/>
                </a:quadBezTo>
                <a:cubicBezTo>
                  <a:pt x="21351" y="14251"/>
                  <a:pt x="21755" y="14081"/>
                  <a:pt x="22129" y="14202"/>
                </a:cubicBezTo>
                <a:lnTo>
                  <a:pt x="23549" y="14672"/>
                </a:lnTo>
                <a:cubicBezTo>
                  <a:pt x="23709" y="14726"/>
                  <a:pt x="23825" y="14867"/>
                  <a:pt x="23848" y="15034"/>
                </a:cubicBezTo>
                <a:cubicBezTo>
                  <a:pt x="23872" y="15202"/>
                  <a:pt x="23798" y="15367"/>
                  <a:pt x="23659" y="15462"/>
                </a:cubicBezTo>
                <a:lnTo>
                  <a:pt x="19589" y="18252"/>
                </a:lnTo>
                <a:cubicBezTo>
                  <a:pt x="19453" y="18343"/>
                  <a:pt x="19387" y="18508"/>
                  <a:pt x="19419" y="18668"/>
                </a:cubicBezTo>
                <a:cubicBezTo>
                  <a:pt x="19452" y="18828"/>
                  <a:pt x="19578" y="18952"/>
                  <a:pt x="19739" y="18982"/>
                </a:cubicBezTo>
                <a:quadBezTo>
                  <a:pt x="21549" y="19332"/>
                  <a:pt x="22769" y="20852"/>
                </a:quadBezTo>
                <a:cubicBezTo>
                  <a:pt x="24329" y="22782"/>
                  <a:pt x="27249" y="21342"/>
                  <a:pt x="26599" y="19042"/>
                </a:cubicBezTo>
                <a:quadBezTo>
                  <a:pt x="26399" y="18342"/>
                  <a:pt x="26079" y="17762"/>
                </a:quadBezTo>
                <a:cubicBezTo>
                  <a:pt x="25986" y="17596"/>
                  <a:pt x="26027" y="17389"/>
                  <a:pt x="26175" y="17270"/>
                </a:cubicBezTo>
                <a:cubicBezTo>
                  <a:pt x="26323" y="17152"/>
                  <a:pt x="26536" y="17156"/>
                  <a:pt x="26679" y="17282"/>
                </a:cubicBezTo>
                <a:quadBezTo>
                  <a:pt x="28119" y="18532"/>
                  <a:pt x="29159" y="18282"/>
                </a:quadBezTo>
                <a:cubicBezTo>
                  <a:pt x="29378" y="18226"/>
                  <a:pt x="29558" y="18069"/>
                  <a:pt x="29643" y="17859"/>
                </a:cubicBezTo>
                <a:cubicBezTo>
                  <a:pt x="29728" y="17650"/>
                  <a:pt x="29708" y="17413"/>
                  <a:pt x="29589" y="17222"/>
                </a:cubicBezTo>
                <a:quadBezTo>
                  <a:pt x="27869" y="14382"/>
                  <a:pt x="24659" y="11912"/>
                </a:quadBezTo>
                <a:cubicBezTo>
                  <a:pt x="24451" y="11747"/>
                  <a:pt x="24167" y="11716"/>
                  <a:pt x="23929" y="11832"/>
                </a:cubicBezTo>
                <a:lnTo>
                  <a:pt x="21369" y="13062"/>
                </a:lnTo>
                <a:cubicBezTo>
                  <a:pt x="21094" y="13196"/>
                  <a:pt x="20766" y="13157"/>
                  <a:pt x="20529" y="12962"/>
                </a:cubicBezTo>
                <a:quadBezTo>
                  <a:pt x="19129" y="11762"/>
                  <a:pt x="18129" y="14702"/>
                </a:quadBezTo>
                <a:cubicBezTo>
                  <a:pt x="18046" y="14944"/>
                  <a:pt x="17810" y="15100"/>
                  <a:pt x="17554" y="15081"/>
                </a:cubicBezTo>
                <a:cubicBezTo>
                  <a:pt x="17298" y="15063"/>
                  <a:pt x="17087" y="14874"/>
                  <a:pt x="17039" y="14622"/>
                </a:cubicBezTo>
                <a:cubicBezTo>
                  <a:pt x="16819" y="13412"/>
                  <a:pt x="18019" y="12412"/>
                  <a:pt x="19249" y="12222"/>
                </a:cubicBezTo>
                <a:quadBezTo>
                  <a:pt x="23229" y="11612"/>
                  <a:pt x="27169" y="9032"/>
                </a:quadBezTo>
                <a:cubicBezTo>
                  <a:pt x="27295" y="8945"/>
                  <a:pt x="27429" y="8868"/>
                  <a:pt x="27569" y="8802"/>
                </a:cubicBezTo>
                <a:lnTo>
                  <a:pt x="34599" y="5412"/>
                </a:lnTo>
                <a:cubicBezTo>
                  <a:pt x="34727" y="5350"/>
                  <a:pt x="34793" y="5206"/>
                  <a:pt x="34756" y="5068"/>
                </a:cubicBezTo>
                <a:cubicBezTo>
                  <a:pt x="34719" y="4931"/>
                  <a:pt x="34590" y="4840"/>
                  <a:pt x="34449" y="4852"/>
                </a:cubicBezTo>
                <a:lnTo>
                  <a:pt x="25479" y="5562"/>
                </a:lnTo>
                <a:cubicBezTo>
                  <a:pt x="24818" y="5612"/>
                  <a:pt x="24320" y="6181"/>
                  <a:pt x="24359" y="6842"/>
                </a:cubicBezTo>
                <a:lnTo>
                  <a:pt x="24469" y="9032"/>
                </a:lnTo>
                <a:cubicBezTo>
                  <a:pt x="24485" y="9330"/>
                  <a:pt x="24281" y="9596"/>
                  <a:pt x="23987" y="9657"/>
                </a:cubicBezTo>
                <a:cubicBezTo>
                  <a:pt x="23694" y="9717"/>
                  <a:pt x="23401" y="9553"/>
                  <a:pt x="23299" y="9272"/>
                </a:cubicBezTo>
                <a:quadBezTo>
                  <a:pt x="23019" y="8652"/>
                  <a:pt x="21779" y="8552"/>
                </a:quadBezTo>
                <a:quadBezTo>
                  <a:pt x="21379" y="8512"/>
                  <a:pt x="20889" y="9262"/>
                </a:quadBezTo>
                <a:quadBezTo>
                  <a:pt x="20569" y="9762"/>
                  <a:pt x="20099" y="10132"/>
                </a:quadBezTo>
                <a:cubicBezTo>
                  <a:pt x="19961" y="10240"/>
                  <a:pt x="19786" y="10288"/>
                  <a:pt x="19613" y="10264"/>
                </a:cubicBezTo>
                <a:cubicBezTo>
                  <a:pt x="19441" y="10239"/>
                  <a:pt x="19287" y="10144"/>
                  <a:pt x="19189" y="10002"/>
                </a:cubicBezTo>
                <a:quadBezTo>
                  <a:pt x="18929" y="9632"/>
                  <a:pt x="18719" y="9592"/>
                </a:quadBezTo>
                <a:cubicBezTo>
                  <a:pt x="18504" y="9559"/>
                  <a:pt x="18287" y="9594"/>
                  <a:pt x="18099" y="9692"/>
                </a:cubicBezTo>
                <a:quadBezTo>
                  <a:pt x="15789" y="10922"/>
                  <a:pt x="14779" y="13722"/>
                </a:quadBezTo>
                <a:cubicBezTo>
                  <a:pt x="14580" y="14270"/>
                  <a:pt x="14203" y="14730"/>
                  <a:pt x="13744" y="14988"/>
                </a:cubicBezTo>
                <a:cubicBezTo>
                  <a:pt x="13284" y="15245"/>
                  <a:pt x="12784" y="15276"/>
                  <a:pt x="12369" y="15072"/>
                </a:cubicBezTo>
                <a:quadBezTo>
                  <a:pt x="11309" y="14552"/>
                  <a:pt x="9949" y="15202"/>
                </a:quadBezTo>
                <a:cubicBezTo>
                  <a:pt x="9819" y="15262"/>
                  <a:pt x="9666" y="15225"/>
                  <a:pt x="9579" y="15111"/>
                </a:cubicBezTo>
                <a:cubicBezTo>
                  <a:pt x="9492" y="14998"/>
                  <a:pt x="9496" y="14840"/>
                  <a:pt x="9589" y="14732"/>
                </a:cubicBezTo>
                <a:quadBezTo>
                  <a:pt x="9779" y="14512"/>
                  <a:pt x="10549" y="14662"/>
                </a:quadBezTo>
                <a:cubicBezTo>
                  <a:pt x="12739" y="15092"/>
                  <a:pt x="13889" y="13992"/>
                  <a:pt x="14589" y="11732"/>
                </a:cubicBezTo>
                <a:cubicBezTo>
                  <a:pt x="14636" y="11581"/>
                  <a:pt x="14613" y="11416"/>
                  <a:pt x="14526" y="11283"/>
                </a:cubicBezTo>
                <a:cubicBezTo>
                  <a:pt x="14439" y="11150"/>
                  <a:pt x="14297" y="11061"/>
                  <a:pt x="14139" y="11042"/>
                </a:cubicBezTo>
                <a:quadBezTo>
                  <a:pt x="12299" y="10802"/>
                  <a:pt x="10309" y="9512"/>
                </a:quadBezTo>
                <a:cubicBezTo>
                  <a:pt x="9902" y="9249"/>
                  <a:pt x="9397" y="9189"/>
                  <a:pt x="8941" y="9349"/>
                </a:cubicBezTo>
                <a:cubicBezTo>
                  <a:pt x="8485" y="9510"/>
                  <a:pt x="8129" y="9873"/>
                  <a:pt x="7979" y="10332"/>
                </a:cubicBezTo>
                <a:lnTo>
                  <a:pt x="6889" y="13592"/>
                </a:lnTo>
                <a:cubicBezTo>
                  <a:pt x="6750" y="14008"/>
                  <a:pt x="6379" y="14303"/>
                  <a:pt x="5942" y="14344"/>
                </a:cubicBezTo>
                <a:cubicBezTo>
                  <a:pt x="5505" y="14386"/>
                  <a:pt x="5084" y="14165"/>
                  <a:pt x="4869" y="13782"/>
                </a:cubicBezTo>
                <a:quadBezTo>
                  <a:pt x="3799" y="11902"/>
                  <a:pt x="1729" y="11102"/>
                </a:quadBezTo>
                <a:quadBezTo>
                  <a:pt x="23689" y="-1768"/>
                  <a:pt x="48639" y="282"/>
                </a:quadBezTo>
                <a:close/>
              </a:path>
            </a:pathLst>
          </a:custGeom>
          <a:solidFill>
            <a:srgbClr val="56CB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123"/>
          <p:cNvSpPr/>
          <p:nvPr/>
        </p:nvSpPr>
        <p:spPr>
          <a:xfrm>
            <a:off x="2295757" y="1298689"/>
            <a:ext cx="34021" cy="4726"/>
          </a:xfrm>
          <a:custGeom>
            <a:avLst/>
            <a:gdLst/>
            <a:ahLst/>
            <a:cxnLst/>
            <a:rect l="0" t="0" r="r" b="b"/>
            <a:pathLst>
              <a:path w="3572" h="496" stroke="0" extrusionOk="0">
                <a:moveTo>
                  <a:pt x="3572" y="236"/>
                </a:moveTo>
                <a:quadBezTo>
                  <a:pt x="3578" y="716"/>
                  <a:pt x="26" y="312"/>
                </a:quadBezTo>
                <a:cubicBezTo>
                  <a:pt x="11" y="310"/>
                  <a:pt x="0" y="298"/>
                  <a:pt x="0" y="283"/>
                </a:cubicBezTo>
                <a:cubicBezTo>
                  <a:pt x="0" y="268"/>
                  <a:pt x="11" y="256"/>
                  <a:pt x="25" y="253"/>
                </a:cubicBezTo>
                <a:quadBezTo>
                  <a:pt x="3565" y="-244"/>
                  <a:pt x="3572" y="236"/>
                </a:quadBezTo>
                <a:close/>
              </a:path>
            </a:pathLst>
          </a:custGeom>
          <a:solidFill>
            <a:srgbClr val="C9CC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124"/>
          <p:cNvSpPr/>
          <p:nvPr/>
        </p:nvSpPr>
        <p:spPr>
          <a:xfrm>
            <a:off x="2356684" y="1298292"/>
            <a:ext cx="39036" cy="5457"/>
          </a:xfrm>
          <a:custGeom>
            <a:avLst/>
            <a:gdLst/>
            <a:ahLst/>
            <a:cxnLst/>
            <a:rect l="0" t="0" r="r" b="b"/>
            <a:pathLst>
              <a:path w="4098" h="573" stroke="0" extrusionOk="0">
                <a:moveTo>
                  <a:pt x="0" y="226"/>
                </a:moveTo>
                <a:cubicBezTo>
                  <a:pt x="2" y="151"/>
                  <a:pt x="220" y="87"/>
                  <a:pt x="606" y="46"/>
                </a:cubicBezTo>
                <a:cubicBezTo>
                  <a:pt x="992" y="4"/>
                  <a:pt x="1514" y="-10"/>
                  <a:pt x="2057" y="7"/>
                </a:cubicBezTo>
                <a:cubicBezTo>
                  <a:pt x="2601" y="23"/>
                  <a:pt x="3121" y="68"/>
                  <a:pt x="3504" y="132"/>
                </a:cubicBezTo>
                <a:cubicBezTo>
                  <a:pt x="3887" y="195"/>
                  <a:pt x="4100" y="273"/>
                  <a:pt x="4098" y="347"/>
                </a:cubicBezTo>
                <a:cubicBezTo>
                  <a:pt x="4094" y="502"/>
                  <a:pt x="3172" y="600"/>
                  <a:pt x="2041" y="566"/>
                </a:cubicBezTo>
                <a:cubicBezTo>
                  <a:pt x="909" y="533"/>
                  <a:pt x="-5" y="380"/>
                  <a:pt x="0" y="226"/>
                </a:cubic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125"/>
          <p:cNvSpPr/>
          <p:nvPr/>
        </p:nvSpPr>
        <p:spPr>
          <a:xfrm>
            <a:off x="1840611" y="1298638"/>
            <a:ext cx="629983" cy="929640"/>
          </a:xfrm>
          <a:custGeom>
            <a:avLst/>
            <a:gdLst/>
            <a:ahLst/>
            <a:cxnLst/>
            <a:rect l="0" t="0" r="r" b="b"/>
            <a:pathLst>
              <a:path w="66140" h="97600" stroke="0" extrusionOk="0">
                <a:moveTo>
                  <a:pt x="32300" y="0"/>
                </a:moveTo>
                <a:quadBezTo>
                  <a:pt x="50640" y="1860"/>
                  <a:pt x="66140" y="12240"/>
                </a:quadBezTo>
                <a:quadBezTo>
                  <a:pt x="62390" y="16190"/>
                  <a:pt x="55100" y="13380"/>
                </a:quadBezTo>
                <a:cubicBezTo>
                  <a:pt x="54947" y="13322"/>
                  <a:pt x="54775" y="13346"/>
                  <a:pt x="54642" y="13442"/>
                </a:cubicBezTo>
                <a:cubicBezTo>
                  <a:pt x="54509" y="13539"/>
                  <a:pt x="54433" y="13696"/>
                  <a:pt x="54440" y="13860"/>
                </a:cubicBezTo>
                <a:quadBezTo>
                  <a:pt x="54630" y="17900"/>
                  <a:pt x="53850" y="21080"/>
                </a:quadBezTo>
                <a:cubicBezTo>
                  <a:pt x="53280" y="23410"/>
                  <a:pt x="56080" y="26360"/>
                  <a:pt x="57990" y="25060"/>
                </a:cubicBezTo>
                <a:cubicBezTo>
                  <a:pt x="58196" y="24917"/>
                  <a:pt x="58459" y="24886"/>
                  <a:pt x="58690" y="24980"/>
                </a:cubicBezTo>
                <a:lnTo>
                  <a:pt x="63760" y="26890"/>
                </a:lnTo>
                <a:cubicBezTo>
                  <a:pt x="63927" y="26953"/>
                  <a:pt x="64117" y="26911"/>
                  <a:pt x="64241" y="26782"/>
                </a:cubicBezTo>
                <a:cubicBezTo>
                  <a:pt x="64365" y="26654"/>
                  <a:pt x="64400" y="26464"/>
                  <a:pt x="64330" y="26300"/>
                </a:cubicBezTo>
                <a:cubicBezTo>
                  <a:pt x="63080" y="23410"/>
                  <a:pt x="60180" y="21510"/>
                  <a:pt x="59460" y="18280"/>
                </a:cubicBezTo>
                <a:cubicBezTo>
                  <a:pt x="59433" y="18161"/>
                  <a:pt x="59488" y="18040"/>
                  <a:pt x="59595" y="17982"/>
                </a:cubicBezTo>
                <a:cubicBezTo>
                  <a:pt x="59702" y="17924"/>
                  <a:pt x="59835" y="17943"/>
                  <a:pt x="59920" y="18030"/>
                </a:cubicBezTo>
                <a:lnTo>
                  <a:pt x="65780" y="23880"/>
                </a:lnTo>
                <a:cubicBezTo>
                  <a:pt x="65907" y="24014"/>
                  <a:pt x="65973" y="24192"/>
                  <a:pt x="65960" y="24370"/>
                </a:cubicBezTo>
                <a:lnTo>
                  <a:pt x="65730" y="27580"/>
                </a:lnTo>
                <a:cubicBezTo>
                  <a:pt x="65706" y="27898"/>
                  <a:pt x="65486" y="28166"/>
                  <a:pt x="65180" y="28250"/>
                </a:cubicBezTo>
                <a:quadBezTo>
                  <a:pt x="61380" y="29320"/>
                  <a:pt x="59560" y="26870"/>
                </a:quadBezTo>
                <a:cubicBezTo>
                  <a:pt x="59505" y="26795"/>
                  <a:pt x="59419" y="26748"/>
                  <a:pt x="59325" y="26743"/>
                </a:cubicBezTo>
                <a:cubicBezTo>
                  <a:pt x="59231" y="26737"/>
                  <a:pt x="59138" y="26772"/>
                  <a:pt x="59070" y="26840"/>
                </a:cubicBezTo>
                <a:lnTo>
                  <a:pt x="59020" y="26880"/>
                </a:lnTo>
                <a:cubicBezTo>
                  <a:pt x="58966" y="26937"/>
                  <a:pt x="58937" y="27013"/>
                  <a:pt x="58941" y="27091"/>
                </a:cubicBezTo>
                <a:cubicBezTo>
                  <a:pt x="58945" y="27169"/>
                  <a:pt x="58981" y="27241"/>
                  <a:pt x="59040" y="27290"/>
                </a:cubicBezTo>
                <a:quadBezTo>
                  <a:pt x="60060" y="28130"/>
                  <a:pt x="60350" y="29300"/>
                </a:quadBezTo>
                <a:quadBezTo>
                  <a:pt x="56210" y="31420"/>
                  <a:pt x="53570" y="34450"/>
                </a:quadBezTo>
                <a:cubicBezTo>
                  <a:pt x="53123" y="34966"/>
                  <a:pt x="53107" y="35726"/>
                  <a:pt x="53530" y="36260"/>
                </a:cubicBezTo>
                <a:lnTo>
                  <a:pt x="55830" y="39150"/>
                </a:lnTo>
                <a:cubicBezTo>
                  <a:pt x="55925" y="39268"/>
                  <a:pt x="55942" y="39431"/>
                  <a:pt x="55873" y="39566"/>
                </a:cubicBezTo>
                <a:cubicBezTo>
                  <a:pt x="55803" y="39700"/>
                  <a:pt x="55661" y="39780"/>
                  <a:pt x="55510" y="39770"/>
                </a:cubicBezTo>
                <a:lnTo>
                  <a:pt x="50410" y="39390"/>
                </a:lnTo>
                <a:cubicBezTo>
                  <a:pt x="50270" y="39381"/>
                  <a:pt x="50133" y="39437"/>
                  <a:pt x="50041" y="39543"/>
                </a:cubicBezTo>
                <a:cubicBezTo>
                  <a:pt x="49949" y="39649"/>
                  <a:pt x="49911" y="39792"/>
                  <a:pt x="49940" y="39930"/>
                </a:cubicBezTo>
                <a:cubicBezTo>
                  <a:pt x="50500" y="42780"/>
                  <a:pt x="50730" y="46230"/>
                  <a:pt x="54050" y="47290"/>
                </a:cubicBezTo>
                <a:lnTo>
                  <a:pt x="52820" y="49090"/>
                </a:lnTo>
                <a:quadBezTo>
                  <a:pt x="51650" y="50950"/>
                  <a:pt x="51320" y="53300"/>
                </a:quadBezTo>
                <a:cubicBezTo>
                  <a:pt x="51242" y="53812"/>
                  <a:pt x="50992" y="54284"/>
                  <a:pt x="50610" y="54640"/>
                </a:cubicBezTo>
                <a:cubicBezTo>
                  <a:pt x="47600" y="57380"/>
                  <a:pt x="45000" y="62550"/>
                  <a:pt x="46780" y="66700"/>
                </a:cubicBezTo>
                <a:cubicBezTo>
                  <a:pt x="46960" y="67117"/>
                  <a:pt x="46970" y="67590"/>
                  <a:pt x="46810" y="68020"/>
                </a:cubicBezTo>
                <a:cubicBezTo>
                  <a:pt x="44780" y="73430"/>
                  <a:pt x="47560" y="76130"/>
                  <a:pt x="51580" y="80000"/>
                </a:cubicBezTo>
                <a:quadBezTo>
                  <a:pt x="51990" y="80700"/>
                  <a:pt x="52930" y="81280"/>
                </a:quadBezTo>
                <a:quadBezTo>
                  <a:pt x="40860" y="90710"/>
                  <a:pt x="27290" y="97600"/>
                </a:quadBezTo>
                <a:cubicBezTo>
                  <a:pt x="29080" y="92510"/>
                  <a:pt x="20110" y="90700"/>
                  <a:pt x="16220" y="89740"/>
                </a:cubicBezTo>
                <a:cubicBezTo>
                  <a:pt x="16055" y="89707"/>
                  <a:pt x="15902" y="89642"/>
                  <a:pt x="15770" y="89550"/>
                </a:cubicBezTo>
                <a:lnTo>
                  <a:pt x="13630" y="88170"/>
                </a:lnTo>
                <a:cubicBezTo>
                  <a:pt x="13387" y="88008"/>
                  <a:pt x="13074" y="87982"/>
                  <a:pt x="12800" y="88100"/>
                </a:cubicBezTo>
                <a:quadBezTo>
                  <a:pt x="11810" y="88520"/>
                  <a:pt x="10970" y="88360"/>
                </a:quadBezTo>
                <a:quadBezTo>
                  <a:pt x="11900" y="83200"/>
                  <a:pt x="7730" y="81680"/>
                </a:quadBezTo>
                <a:quadBezTo>
                  <a:pt x="2170" y="79660"/>
                  <a:pt x="0" y="76310"/>
                </a:quadBezTo>
                <a:cubicBezTo>
                  <a:pt x="10660" y="69790"/>
                  <a:pt x="24710" y="61110"/>
                  <a:pt x="29480" y="49530"/>
                </a:cubicBezTo>
                <a:cubicBezTo>
                  <a:pt x="33830" y="39000"/>
                  <a:pt x="31800" y="29040"/>
                  <a:pt x="27220" y="18990"/>
                </a:cubicBezTo>
                <a:lnTo>
                  <a:pt x="34410" y="15110"/>
                </a:lnTo>
                <a:cubicBezTo>
                  <a:pt x="34859" y="14861"/>
                  <a:pt x="35119" y="14370"/>
                  <a:pt x="35070" y="13860"/>
                </a:cubicBezTo>
                <a:quadBezTo>
                  <a:pt x="34950" y="12640"/>
                  <a:pt x="35720" y="11490"/>
                </a:quadBezTo>
                <a:cubicBezTo>
                  <a:pt x="35995" y="11075"/>
                  <a:pt x="36089" y="10562"/>
                  <a:pt x="35980" y="10070"/>
                </a:cubicBezTo>
                <a:quadBezTo>
                  <a:pt x="35080" y="5940"/>
                  <a:pt x="31930" y="5110"/>
                </a:quadBezTo>
                <a:quadBezTo>
                  <a:pt x="31590" y="2630"/>
                  <a:pt x="32300" y="0"/>
                </a:quadBezTo>
                <a:close/>
              </a:path>
            </a:pathLst>
          </a:custGeom>
          <a:solidFill>
            <a:srgbClr val="39A9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126"/>
          <p:cNvSpPr/>
          <p:nvPr/>
        </p:nvSpPr>
        <p:spPr>
          <a:xfrm>
            <a:off x="1456591" y="1342158"/>
            <a:ext cx="559543" cy="843353"/>
          </a:xfrm>
          <a:custGeom>
            <a:avLst/>
            <a:gdLst/>
            <a:ahLst/>
            <a:cxnLst/>
            <a:rect l="0" t="0" r="r" b="b"/>
            <a:pathLst>
              <a:path w="58745" h="88541" stroke="0" extrusionOk="0">
                <a:moveTo>
                  <a:pt x="24507" y="53111"/>
                </a:moveTo>
                <a:quadBezTo>
                  <a:pt x="22657" y="51411"/>
                  <a:pt x="22727" y="48551"/>
                </a:quadBezTo>
                <a:cubicBezTo>
                  <a:pt x="22738" y="47982"/>
                  <a:pt x="22306" y="47502"/>
                  <a:pt x="21737" y="47451"/>
                </a:cubicBezTo>
                <a:quadBezTo>
                  <a:pt x="19767" y="47281"/>
                  <a:pt x="17867" y="48091"/>
                </a:quadBezTo>
                <a:cubicBezTo>
                  <a:pt x="17508" y="48241"/>
                  <a:pt x="17109" y="48283"/>
                  <a:pt x="16717" y="48211"/>
                </a:cubicBezTo>
                <a:lnTo>
                  <a:pt x="14697" y="47841"/>
                </a:lnTo>
                <a:cubicBezTo>
                  <a:pt x="14221" y="47748"/>
                  <a:pt x="13729" y="47920"/>
                  <a:pt x="13407" y="48291"/>
                </a:cubicBezTo>
                <a:cubicBezTo>
                  <a:pt x="10197" y="52001"/>
                  <a:pt x="7617" y="56751"/>
                  <a:pt x="11387" y="61121"/>
                </a:cubicBezTo>
                <a:cubicBezTo>
                  <a:pt x="11509" y="61261"/>
                  <a:pt x="11681" y="61347"/>
                  <a:pt x="11865" y="61360"/>
                </a:cubicBezTo>
                <a:cubicBezTo>
                  <a:pt x="12049" y="61374"/>
                  <a:pt x="12230" y="61313"/>
                  <a:pt x="12367" y="61191"/>
                </a:cubicBezTo>
                <a:lnTo>
                  <a:pt x="17177" y="56961"/>
                </a:lnTo>
                <a:cubicBezTo>
                  <a:pt x="17314" y="56840"/>
                  <a:pt x="17512" y="56820"/>
                  <a:pt x="17671" y="56910"/>
                </a:cubicBezTo>
                <a:cubicBezTo>
                  <a:pt x="17829" y="57001"/>
                  <a:pt x="17912" y="57182"/>
                  <a:pt x="17877" y="57361"/>
                </a:cubicBezTo>
                <a:quadBezTo>
                  <a:pt x="17377" y="59831"/>
                  <a:pt x="15437" y="62451"/>
                </a:quadBezTo>
                <a:cubicBezTo>
                  <a:pt x="15295" y="62646"/>
                  <a:pt x="15268" y="62903"/>
                  <a:pt x="15368" y="63122"/>
                </a:cubicBezTo>
                <a:cubicBezTo>
                  <a:pt x="15467" y="63342"/>
                  <a:pt x="15677" y="63491"/>
                  <a:pt x="15917" y="63511"/>
                </a:cubicBezTo>
                <a:cubicBezTo>
                  <a:pt x="17857" y="63691"/>
                  <a:pt x="19807" y="64371"/>
                  <a:pt x="19357" y="67111"/>
                </a:cubicBezTo>
                <a:quadBezTo>
                  <a:pt x="19187" y="68201"/>
                  <a:pt x="19227" y="69131"/>
                </a:quadBezTo>
                <a:cubicBezTo>
                  <a:pt x="19327" y="71571"/>
                  <a:pt x="22777" y="72651"/>
                  <a:pt x="24697" y="72591"/>
                </a:cubicBezTo>
                <a:cubicBezTo>
                  <a:pt x="25051" y="72585"/>
                  <a:pt x="25382" y="72415"/>
                  <a:pt x="25597" y="72131"/>
                </a:cubicBezTo>
                <a:lnTo>
                  <a:pt x="27427" y="69751"/>
                </a:lnTo>
                <a:cubicBezTo>
                  <a:pt x="27682" y="69427"/>
                  <a:pt x="28086" y="69257"/>
                  <a:pt x="28497" y="69301"/>
                </a:cubicBezTo>
                <a:lnTo>
                  <a:pt x="33087" y="69831"/>
                </a:lnTo>
                <a:cubicBezTo>
                  <a:pt x="33463" y="69871"/>
                  <a:pt x="33824" y="69983"/>
                  <a:pt x="34147" y="70161"/>
                </a:cubicBezTo>
                <a:quadBezTo>
                  <a:pt x="36997" y="71741"/>
                  <a:pt x="40317" y="71741"/>
                </a:quadBezTo>
                <a:quadBezTo>
                  <a:pt x="42487" y="75091"/>
                  <a:pt x="48047" y="77111"/>
                </a:quadBezTo>
                <a:quadBezTo>
                  <a:pt x="52217" y="78631"/>
                  <a:pt x="51287" y="83791"/>
                </a:quadBezTo>
                <a:lnTo>
                  <a:pt x="22517" y="88541"/>
                </a:lnTo>
                <a:lnTo>
                  <a:pt x="21657" y="85421"/>
                </a:lnTo>
                <a:lnTo>
                  <a:pt x="24337" y="76141"/>
                </a:lnTo>
                <a:cubicBezTo>
                  <a:pt x="24520" y="75517"/>
                  <a:pt x="24209" y="74850"/>
                  <a:pt x="23607" y="74581"/>
                </a:cubicBezTo>
                <a:cubicBezTo>
                  <a:pt x="21497" y="73641"/>
                  <a:pt x="17787" y="71251"/>
                  <a:pt x="17327" y="68481"/>
                </a:cubicBezTo>
                <a:quadBezTo>
                  <a:pt x="17077" y="66991"/>
                  <a:pt x="15447" y="66821"/>
                </a:quadBezTo>
                <a:cubicBezTo>
                  <a:pt x="14077" y="66691"/>
                  <a:pt x="12957" y="65871"/>
                  <a:pt x="12117" y="64821"/>
                </a:cubicBezTo>
                <a:cubicBezTo>
                  <a:pt x="11685" y="64278"/>
                  <a:pt x="11115" y="63860"/>
                  <a:pt x="10467" y="63611"/>
                </a:cubicBezTo>
                <a:cubicBezTo>
                  <a:pt x="8157" y="62721"/>
                  <a:pt x="4707" y="61341"/>
                  <a:pt x="4147" y="59361"/>
                </a:cubicBezTo>
                <a:quadBezTo>
                  <a:pt x="2697" y="54201"/>
                  <a:pt x="1927" y="42421"/>
                </a:quadBezTo>
                <a:cubicBezTo>
                  <a:pt x="1923" y="42352"/>
                  <a:pt x="1884" y="42290"/>
                  <a:pt x="1823" y="42256"/>
                </a:cubicBezTo>
                <a:cubicBezTo>
                  <a:pt x="1763" y="42222"/>
                  <a:pt x="1689" y="42220"/>
                  <a:pt x="1627" y="42251"/>
                </a:cubicBezTo>
                <a:lnTo>
                  <a:pt x="1347" y="42401"/>
                </a:lnTo>
                <a:cubicBezTo>
                  <a:pt x="1256" y="42450"/>
                  <a:pt x="1201" y="42551"/>
                  <a:pt x="1207" y="42661"/>
                </a:cubicBezTo>
                <a:lnTo>
                  <a:pt x="1917" y="56811"/>
                </a:lnTo>
                <a:cubicBezTo>
                  <a:pt x="1920" y="56822"/>
                  <a:pt x="1918" y="56833"/>
                  <a:pt x="1912" y="56842"/>
                </a:cubicBezTo>
                <a:cubicBezTo>
                  <a:pt x="1907" y="56852"/>
                  <a:pt x="1898" y="56858"/>
                  <a:pt x="1887" y="56861"/>
                </a:cubicBezTo>
                <a:lnTo>
                  <a:pt x="1627" y="56951"/>
                </a:lnTo>
                <a:cubicBezTo>
                  <a:pt x="1573" y="56969"/>
                  <a:pt x="1514" y="56964"/>
                  <a:pt x="1465" y="56937"/>
                </a:cubicBezTo>
                <a:cubicBezTo>
                  <a:pt x="1415" y="56911"/>
                  <a:pt x="1380" y="56865"/>
                  <a:pt x="1367" y="56811"/>
                </a:cubicBezTo>
                <a:cubicBezTo>
                  <a:pt x="-643" y="49111"/>
                  <a:pt x="-963" y="37531"/>
                  <a:pt x="4077" y="30861"/>
                </a:cubicBezTo>
                <a:quadBezTo>
                  <a:pt x="9027" y="24291"/>
                  <a:pt x="11527" y="18371"/>
                </a:quadBezTo>
                <a:quadBezTo>
                  <a:pt x="17597" y="10841"/>
                  <a:pt x="25707" y="6251"/>
                </a:quadBezTo>
                <a:quadBezTo>
                  <a:pt x="27777" y="7051"/>
                  <a:pt x="28847" y="8931"/>
                </a:quadBezTo>
                <a:cubicBezTo>
                  <a:pt x="29062" y="9314"/>
                  <a:pt x="29483" y="9535"/>
                  <a:pt x="29920" y="9494"/>
                </a:cubicBezTo>
                <a:cubicBezTo>
                  <a:pt x="30358" y="9453"/>
                  <a:pt x="30729" y="9157"/>
                  <a:pt x="30867" y="8741"/>
                </a:cubicBezTo>
                <a:lnTo>
                  <a:pt x="31957" y="5481"/>
                </a:lnTo>
                <a:cubicBezTo>
                  <a:pt x="32108" y="5022"/>
                  <a:pt x="32463" y="4659"/>
                  <a:pt x="32919" y="4499"/>
                </a:cubicBezTo>
                <a:cubicBezTo>
                  <a:pt x="33375" y="4338"/>
                  <a:pt x="33881" y="4398"/>
                  <a:pt x="34287" y="4661"/>
                </a:cubicBezTo>
                <a:quadBezTo>
                  <a:pt x="36277" y="5951"/>
                  <a:pt x="38117" y="6191"/>
                </a:quadBezTo>
                <a:cubicBezTo>
                  <a:pt x="38276" y="6211"/>
                  <a:pt x="38417" y="6299"/>
                  <a:pt x="38504" y="6432"/>
                </a:cubicBezTo>
                <a:cubicBezTo>
                  <a:pt x="38591" y="6566"/>
                  <a:pt x="38614" y="6730"/>
                  <a:pt x="38567" y="6881"/>
                </a:cubicBezTo>
                <a:cubicBezTo>
                  <a:pt x="37867" y="9141"/>
                  <a:pt x="36717" y="10241"/>
                  <a:pt x="34527" y="9811"/>
                </a:cubicBezTo>
                <a:quadBezTo>
                  <a:pt x="33757" y="9661"/>
                  <a:pt x="33567" y="9881"/>
                </a:quadBezTo>
                <a:cubicBezTo>
                  <a:pt x="33475" y="9990"/>
                  <a:pt x="33471" y="10148"/>
                  <a:pt x="33558" y="10261"/>
                </a:cubicBezTo>
                <a:cubicBezTo>
                  <a:pt x="33644" y="10374"/>
                  <a:pt x="33798" y="10411"/>
                  <a:pt x="33927" y="10351"/>
                </a:cubicBezTo>
                <a:quadBezTo>
                  <a:pt x="35287" y="9701"/>
                  <a:pt x="36347" y="10221"/>
                </a:quadBezTo>
                <a:cubicBezTo>
                  <a:pt x="36763" y="10425"/>
                  <a:pt x="37263" y="10395"/>
                  <a:pt x="37722" y="10137"/>
                </a:cubicBezTo>
                <a:cubicBezTo>
                  <a:pt x="38182" y="9880"/>
                  <a:pt x="38558" y="9419"/>
                  <a:pt x="38757" y="8871"/>
                </a:cubicBezTo>
                <a:quadBezTo>
                  <a:pt x="39767" y="6071"/>
                  <a:pt x="42077" y="4841"/>
                </a:quadBezTo>
                <a:cubicBezTo>
                  <a:pt x="42266" y="4744"/>
                  <a:pt x="42483" y="4708"/>
                  <a:pt x="42697" y="4741"/>
                </a:cubicBezTo>
                <a:quadBezTo>
                  <a:pt x="42907" y="4781"/>
                  <a:pt x="43167" y="5151"/>
                </a:quadBezTo>
                <a:cubicBezTo>
                  <a:pt x="43266" y="5293"/>
                  <a:pt x="43419" y="5388"/>
                  <a:pt x="43592" y="5413"/>
                </a:cubicBezTo>
                <a:cubicBezTo>
                  <a:pt x="43764" y="5438"/>
                  <a:pt x="43940" y="5390"/>
                  <a:pt x="44077" y="5281"/>
                </a:cubicBezTo>
                <a:quadBezTo>
                  <a:pt x="44547" y="4911"/>
                  <a:pt x="44867" y="4411"/>
                </a:quadBezTo>
                <a:quadBezTo>
                  <a:pt x="45357" y="3661"/>
                  <a:pt x="45757" y="3701"/>
                </a:quadBezTo>
                <a:quadBezTo>
                  <a:pt x="46997" y="3801"/>
                  <a:pt x="47277" y="4421"/>
                </a:quadBezTo>
                <a:cubicBezTo>
                  <a:pt x="47380" y="4702"/>
                  <a:pt x="47673" y="4866"/>
                  <a:pt x="47966" y="4806"/>
                </a:cubicBezTo>
                <a:cubicBezTo>
                  <a:pt x="48259" y="4746"/>
                  <a:pt x="48464" y="4480"/>
                  <a:pt x="48447" y="4181"/>
                </a:cubicBezTo>
                <a:lnTo>
                  <a:pt x="48337" y="1991"/>
                </a:lnTo>
                <a:cubicBezTo>
                  <a:pt x="48298" y="1331"/>
                  <a:pt x="48797" y="761"/>
                  <a:pt x="49457" y="711"/>
                </a:cubicBezTo>
                <a:lnTo>
                  <a:pt x="58427" y="1"/>
                </a:lnTo>
                <a:cubicBezTo>
                  <a:pt x="58569" y="-11"/>
                  <a:pt x="58698" y="80"/>
                  <a:pt x="58735" y="218"/>
                </a:cubicBezTo>
                <a:cubicBezTo>
                  <a:pt x="58771" y="355"/>
                  <a:pt x="58705" y="499"/>
                  <a:pt x="58577" y="561"/>
                </a:cubicBezTo>
                <a:lnTo>
                  <a:pt x="51547" y="3951"/>
                </a:lnTo>
                <a:cubicBezTo>
                  <a:pt x="51407" y="4018"/>
                  <a:pt x="51274" y="4094"/>
                  <a:pt x="51147" y="4181"/>
                </a:cubicBezTo>
                <a:quadBezTo>
                  <a:pt x="47207" y="6761"/>
                  <a:pt x="43227" y="7371"/>
                </a:quadBezTo>
                <a:cubicBezTo>
                  <a:pt x="41997" y="7561"/>
                  <a:pt x="40797" y="8561"/>
                  <a:pt x="41017" y="9771"/>
                </a:cubicBezTo>
                <a:cubicBezTo>
                  <a:pt x="41065" y="10023"/>
                  <a:pt x="41277" y="10212"/>
                  <a:pt x="41533" y="10231"/>
                </a:cubicBezTo>
                <a:cubicBezTo>
                  <a:pt x="41788" y="10249"/>
                  <a:pt x="42024" y="10094"/>
                  <a:pt x="42107" y="9851"/>
                </a:cubicBezTo>
                <a:quadBezTo>
                  <a:pt x="43107" y="6911"/>
                  <a:pt x="44507" y="8111"/>
                </a:quadBezTo>
                <a:cubicBezTo>
                  <a:pt x="44745" y="8306"/>
                  <a:pt x="45073" y="8345"/>
                  <a:pt x="45347" y="8211"/>
                </a:cubicBezTo>
                <a:lnTo>
                  <a:pt x="47907" y="6981"/>
                </a:lnTo>
                <a:cubicBezTo>
                  <a:pt x="48145" y="6865"/>
                  <a:pt x="48429" y="6896"/>
                  <a:pt x="48637" y="7061"/>
                </a:cubicBezTo>
                <a:quadBezTo>
                  <a:pt x="51847" y="9531"/>
                  <a:pt x="53567" y="12371"/>
                </a:quadBezTo>
                <a:cubicBezTo>
                  <a:pt x="53686" y="12562"/>
                  <a:pt x="53706" y="12799"/>
                  <a:pt x="53621" y="13009"/>
                </a:cubicBezTo>
                <a:cubicBezTo>
                  <a:pt x="53536" y="13218"/>
                  <a:pt x="53357" y="13375"/>
                  <a:pt x="53137" y="13431"/>
                </a:cubicBezTo>
                <a:quadBezTo>
                  <a:pt x="52097" y="13681"/>
                  <a:pt x="50657" y="12431"/>
                </a:quadBezTo>
                <a:cubicBezTo>
                  <a:pt x="50514" y="12306"/>
                  <a:pt x="50302" y="12301"/>
                  <a:pt x="50154" y="12419"/>
                </a:cubicBezTo>
                <a:cubicBezTo>
                  <a:pt x="50005" y="12538"/>
                  <a:pt x="49965" y="12746"/>
                  <a:pt x="50057" y="12911"/>
                </a:cubicBezTo>
                <a:quadBezTo>
                  <a:pt x="50377" y="13491"/>
                  <a:pt x="50577" y="14191"/>
                </a:quadBezTo>
                <a:cubicBezTo>
                  <a:pt x="51227" y="16491"/>
                  <a:pt x="48307" y="17931"/>
                  <a:pt x="46747" y="16001"/>
                </a:cubicBezTo>
                <a:quadBezTo>
                  <a:pt x="45527" y="14481"/>
                  <a:pt x="43717" y="14131"/>
                </a:quadBezTo>
                <a:cubicBezTo>
                  <a:pt x="43557" y="14101"/>
                  <a:pt x="43431" y="13977"/>
                  <a:pt x="43398" y="13817"/>
                </a:cubicBezTo>
                <a:cubicBezTo>
                  <a:pt x="43365" y="13657"/>
                  <a:pt x="43432" y="13493"/>
                  <a:pt x="43567" y="13401"/>
                </a:cubicBezTo>
                <a:lnTo>
                  <a:pt x="47637" y="10611"/>
                </a:lnTo>
                <a:cubicBezTo>
                  <a:pt x="47777" y="10517"/>
                  <a:pt x="47850" y="10351"/>
                  <a:pt x="47827" y="10184"/>
                </a:cubicBezTo>
                <a:cubicBezTo>
                  <a:pt x="47804" y="10016"/>
                  <a:pt x="47688" y="9876"/>
                  <a:pt x="47527" y="9821"/>
                </a:cubicBezTo>
                <a:lnTo>
                  <a:pt x="46107" y="9351"/>
                </a:lnTo>
                <a:cubicBezTo>
                  <a:pt x="45734" y="9230"/>
                  <a:pt x="45329" y="9401"/>
                  <a:pt x="45157" y="9751"/>
                </a:cubicBezTo>
                <a:quadBezTo>
                  <a:pt x="43797" y="12611"/>
                  <a:pt x="41877" y="11601"/>
                </a:quadBezTo>
                <a:cubicBezTo>
                  <a:pt x="41720" y="11519"/>
                  <a:pt x="41533" y="11516"/>
                  <a:pt x="41373" y="11593"/>
                </a:cubicBezTo>
                <a:cubicBezTo>
                  <a:pt x="41214" y="11669"/>
                  <a:pt x="41100" y="11817"/>
                  <a:pt x="41067" y="11991"/>
                </a:cubicBezTo>
                <a:quadBezTo>
                  <a:pt x="40767" y="13541"/>
                  <a:pt x="40767" y="13651"/>
                </a:quadBezTo>
                <a:cubicBezTo>
                  <a:pt x="40763" y="14204"/>
                  <a:pt x="40426" y="14692"/>
                  <a:pt x="39899" y="14905"/>
                </a:cubicBezTo>
                <a:cubicBezTo>
                  <a:pt x="39372" y="15119"/>
                  <a:pt x="38749" y="15020"/>
                  <a:pt x="38297" y="14651"/>
                </a:cubicBezTo>
                <a:quadBezTo>
                  <a:pt x="38027" y="14431"/>
                  <a:pt x="37427" y="14171"/>
                </a:quadBezTo>
                <a:cubicBezTo>
                  <a:pt x="37237" y="14082"/>
                  <a:pt x="37013" y="14086"/>
                  <a:pt x="36817" y="14181"/>
                </a:cubicBezTo>
                <a:lnTo>
                  <a:pt x="30107" y="17411"/>
                </a:lnTo>
                <a:cubicBezTo>
                  <a:pt x="29831" y="17544"/>
                  <a:pt x="29643" y="17809"/>
                  <a:pt x="29611" y="18113"/>
                </a:cubicBezTo>
                <a:cubicBezTo>
                  <a:pt x="29578" y="18417"/>
                  <a:pt x="29706" y="18715"/>
                  <a:pt x="29947" y="18901"/>
                </a:cubicBezTo>
                <a:lnTo>
                  <a:pt x="33297" y="21481"/>
                </a:lnTo>
                <a:cubicBezTo>
                  <a:pt x="33696" y="21787"/>
                  <a:pt x="33915" y="22272"/>
                  <a:pt x="33877" y="22771"/>
                </a:cubicBezTo>
                <a:lnTo>
                  <a:pt x="33717" y="24931"/>
                </a:lnTo>
                <a:cubicBezTo>
                  <a:pt x="33696" y="25209"/>
                  <a:pt x="33886" y="25460"/>
                  <a:pt x="34159" y="25515"/>
                </a:cubicBezTo>
                <a:cubicBezTo>
                  <a:pt x="34433" y="25571"/>
                  <a:pt x="34706" y="25415"/>
                  <a:pt x="34797" y="25151"/>
                </a:cubicBezTo>
                <a:quadBezTo>
                  <a:pt x="35687" y="22571"/>
                  <a:pt x="37747" y="21851"/>
                </a:quadBezTo>
                <a:cubicBezTo>
                  <a:pt x="38188" y="21702"/>
                  <a:pt x="38522" y="21327"/>
                  <a:pt x="38627" y="20861"/>
                </a:cubicBezTo>
                <a:quadBezTo>
                  <a:pt x="39277" y="17991"/>
                  <a:pt x="42467" y="15381"/>
                </a:quadBezTo>
                <a:cubicBezTo>
                  <a:pt x="42756" y="15139"/>
                  <a:pt x="43171" y="15123"/>
                  <a:pt x="43477" y="15341"/>
                </a:cubicBezTo>
                <a:quadBezTo>
                  <a:pt x="45587" y="16801"/>
                  <a:pt x="45637" y="18821"/>
                </a:quadBezTo>
                <a:cubicBezTo>
                  <a:pt x="45645" y="19106"/>
                  <a:pt x="45812" y="19363"/>
                  <a:pt x="46069" y="19485"/>
                </a:cubicBezTo>
                <a:cubicBezTo>
                  <a:pt x="46327" y="19608"/>
                  <a:pt x="46631" y="19575"/>
                  <a:pt x="46857" y="19401"/>
                </a:cubicBezTo>
                <a:quadBezTo>
                  <a:pt x="47567" y="18861"/>
                  <a:pt x="48367" y="18591"/>
                </a:quadBezTo>
                <a:cubicBezTo>
                  <a:pt x="48700" y="18485"/>
                  <a:pt x="49056" y="18663"/>
                  <a:pt x="49167" y="18991"/>
                </a:cubicBezTo>
                <a:quadBezTo>
                  <a:pt x="49867" y="20981"/>
                  <a:pt x="51797" y="23531"/>
                </a:quadBezTo>
                <a:cubicBezTo>
                  <a:pt x="52937" y="25021"/>
                  <a:pt x="53287" y="26601"/>
                  <a:pt x="52057" y="28021"/>
                </a:cubicBezTo>
                <a:cubicBezTo>
                  <a:pt x="51976" y="28115"/>
                  <a:pt x="51939" y="28240"/>
                  <a:pt x="51956" y="28364"/>
                </a:cubicBezTo>
                <a:cubicBezTo>
                  <a:pt x="51973" y="28488"/>
                  <a:pt x="52043" y="28600"/>
                  <a:pt x="52147" y="28671"/>
                </a:cubicBezTo>
                <a:quadBezTo>
                  <a:pt x="53377" y="29511"/>
                  <a:pt x="53527" y="31371"/>
                </a:quadBezTo>
                <a:cubicBezTo>
                  <a:pt x="53543" y="31577"/>
                  <a:pt x="53454" y="31778"/>
                  <a:pt x="53291" y="31904"/>
                </a:cubicBezTo>
                <a:cubicBezTo>
                  <a:pt x="53128" y="32031"/>
                  <a:pt x="52912" y="32068"/>
                  <a:pt x="52717" y="32001"/>
                </a:cubicBezTo>
                <a:quadBezTo>
                  <a:pt x="50647" y="31271"/>
                  <a:pt x="49297" y="31661"/>
                </a:quadBezTo>
                <a:cubicBezTo>
                  <a:pt x="49092" y="31721"/>
                  <a:pt x="48896" y="31815"/>
                  <a:pt x="48717" y="31941"/>
                </a:cubicBezTo>
                <a:quadBezTo>
                  <a:pt x="45147" y="34511"/>
                  <a:pt x="40897" y="33941"/>
                </a:quadBezTo>
                <a:cubicBezTo>
                  <a:pt x="40544" y="33890"/>
                  <a:pt x="40186" y="33976"/>
                  <a:pt x="39897" y="34181"/>
                </a:cubicBezTo>
                <a:cubicBezTo>
                  <a:pt x="37397" y="35921"/>
                  <a:pt x="32887" y="38101"/>
                  <a:pt x="31667" y="41561"/>
                </a:cubicBezTo>
                <a:cubicBezTo>
                  <a:pt x="30997" y="43481"/>
                  <a:pt x="26887" y="45251"/>
                  <a:pt x="25657" y="45971"/>
                </a:cubicBezTo>
                <a:cubicBezTo>
                  <a:pt x="24480" y="46669"/>
                  <a:pt x="23831" y="48002"/>
                  <a:pt x="24007" y="49361"/>
                </a:cubicBezTo>
                <a:lnTo>
                  <a:pt x="24507" y="53111"/>
                </a:ln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127"/>
          <p:cNvSpPr/>
          <p:nvPr/>
        </p:nvSpPr>
        <p:spPr>
          <a:xfrm>
            <a:off x="1976831" y="1345940"/>
            <a:ext cx="206910" cy="180727"/>
          </a:xfrm>
          <a:custGeom>
            <a:avLst/>
            <a:gdLst/>
            <a:ahLst/>
            <a:cxnLst/>
            <a:rect l="0" t="0" r="r" b="b"/>
            <a:pathLst>
              <a:path w="21723" h="18974" stroke="0" extrusionOk="0">
                <a:moveTo>
                  <a:pt x="17629" y="144"/>
                </a:moveTo>
                <a:quadBezTo>
                  <a:pt x="20779" y="974"/>
                  <a:pt x="21679" y="5104"/>
                </a:quadBezTo>
                <a:cubicBezTo>
                  <a:pt x="21787" y="5596"/>
                  <a:pt x="21694" y="6109"/>
                  <a:pt x="21419" y="6524"/>
                </a:cubicBezTo>
                <a:quadBezTo>
                  <a:pt x="20649" y="7674"/>
                  <a:pt x="20769" y="8894"/>
                </a:quadBezTo>
                <a:cubicBezTo>
                  <a:pt x="20817" y="9404"/>
                  <a:pt x="20558" y="9895"/>
                  <a:pt x="20109" y="10144"/>
                </a:cubicBezTo>
                <a:lnTo>
                  <a:pt x="12919" y="14024"/>
                </a:lnTo>
                <a:quadBezTo>
                  <a:pt x="10169" y="15364"/>
                  <a:pt x="7819" y="18974"/>
                </a:quadBezTo>
                <a:quadBezTo>
                  <a:pt x="4029" y="16924"/>
                  <a:pt x="3909" y="12614"/>
                </a:quadBezTo>
                <a:cubicBezTo>
                  <a:pt x="3895" y="12304"/>
                  <a:pt x="3943" y="11991"/>
                  <a:pt x="4049" y="11694"/>
                </a:cubicBezTo>
                <a:quadBezTo>
                  <a:pt x="4989" y="8984"/>
                  <a:pt x="4569" y="5674"/>
                </a:quadBezTo>
                <a:cubicBezTo>
                  <a:pt x="4533" y="5406"/>
                  <a:pt x="4327" y="5192"/>
                  <a:pt x="4059" y="5144"/>
                </a:cubicBezTo>
                <a:lnTo>
                  <a:pt x="929" y="4514"/>
                </a:lnTo>
                <a:cubicBezTo>
                  <a:pt x="423" y="4414"/>
                  <a:pt x="46" y="3990"/>
                  <a:pt x="4" y="3477"/>
                </a:cubicBezTo>
                <a:cubicBezTo>
                  <a:pt x="-38" y="2963"/>
                  <a:pt x="266" y="2484"/>
                  <a:pt x="749" y="2304"/>
                </a:cubicBezTo>
                <a:quadBezTo>
                  <a:pt x="8409" y="-576"/>
                  <a:pt x="17629" y="144"/>
                </a:quadBez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128"/>
          <p:cNvSpPr/>
          <p:nvPr/>
        </p:nvSpPr>
        <p:spPr>
          <a:xfrm>
            <a:off x="12088718" y="1344127"/>
            <a:ext cx="11872" cy="45420"/>
          </a:xfrm>
          <a:custGeom>
            <a:avLst/>
            <a:gdLst/>
            <a:ahLst/>
            <a:cxnLst/>
            <a:rect l="0" t="0" r="r" b="b"/>
            <a:pathLst>
              <a:path w="1246" h="4769" stroke="0" extrusionOk="0">
                <a:moveTo>
                  <a:pt x="147" y="1"/>
                </a:moveTo>
                <a:cubicBezTo>
                  <a:pt x="369" y="-43"/>
                  <a:pt x="762" y="988"/>
                  <a:pt x="1025" y="2304"/>
                </a:cubicBezTo>
                <a:cubicBezTo>
                  <a:pt x="1288" y="3620"/>
                  <a:pt x="1321" y="4723"/>
                  <a:pt x="1099" y="4767"/>
                </a:cubicBezTo>
                <a:cubicBezTo>
                  <a:pt x="877" y="4811"/>
                  <a:pt x="484" y="3781"/>
                  <a:pt x="221" y="2465"/>
                </a:cubicBezTo>
                <a:cubicBezTo>
                  <a:pt x="-42" y="1149"/>
                  <a:pt x="-75" y="46"/>
                  <a:pt x="147" y="1"/>
                </a:cubicBezTo>
                <a:close/>
              </a:path>
            </a:pathLst>
          </a:custGeom>
          <a:solidFill>
            <a:srgbClr val="524B5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135"/>
          <p:cNvSpPr/>
          <p:nvPr/>
        </p:nvSpPr>
        <p:spPr>
          <a:xfrm>
            <a:off x="12100164" y="1407576"/>
            <a:ext cx="10507" cy="54730"/>
          </a:xfrm>
          <a:custGeom>
            <a:avLst/>
            <a:gdLst/>
            <a:ahLst/>
            <a:cxnLst/>
            <a:rect l="0" t="0" r="r" b="b"/>
            <a:pathLst>
              <a:path w="1103" h="5746" stroke="0" extrusionOk="0">
                <a:moveTo>
                  <a:pt x="86" y="0"/>
                </a:moveTo>
                <a:cubicBezTo>
                  <a:pt x="165" y="-13"/>
                  <a:pt x="289" y="278"/>
                  <a:pt x="432" y="808"/>
                </a:cubicBezTo>
                <a:cubicBezTo>
                  <a:pt x="575" y="1337"/>
                  <a:pt x="724" y="2063"/>
                  <a:pt x="848" y="2825"/>
                </a:cubicBezTo>
                <a:cubicBezTo>
                  <a:pt x="971" y="3587"/>
                  <a:pt x="1058" y="4323"/>
                  <a:pt x="1090" y="4870"/>
                </a:cubicBezTo>
                <a:cubicBezTo>
                  <a:pt x="1122" y="5418"/>
                  <a:pt x="1095" y="5733"/>
                  <a:pt x="1017" y="5746"/>
                </a:cubicBezTo>
                <a:cubicBezTo>
                  <a:pt x="853" y="5772"/>
                  <a:pt x="512" y="4507"/>
                  <a:pt x="255" y="2921"/>
                </a:cubicBezTo>
                <a:cubicBezTo>
                  <a:pt x="-1" y="1335"/>
                  <a:pt x="-77" y="27"/>
                  <a:pt x="86" y="0"/>
                </a:cubicBezTo>
                <a:close/>
              </a:path>
            </a:pathLst>
          </a:custGeom>
          <a:solidFill>
            <a:srgbClr val="5A546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136"/>
          <p:cNvSpPr/>
          <p:nvPr/>
        </p:nvSpPr>
        <p:spPr>
          <a:xfrm>
            <a:off x="2352817" y="1415225"/>
            <a:ext cx="416387" cy="444437"/>
          </a:xfrm>
          <a:custGeom>
            <a:avLst/>
            <a:gdLst/>
            <a:ahLst/>
            <a:cxnLst/>
            <a:rect l="0" t="0" r="r" b="b"/>
            <a:pathLst>
              <a:path w="43715" h="46660" stroke="0" extrusionOk="0">
                <a:moveTo>
                  <a:pt x="43715" y="46660"/>
                </a:moveTo>
                <a:quadBezTo>
                  <a:pt x="41025" y="44000"/>
                  <a:pt x="40295" y="42060"/>
                </a:quadBezTo>
                <a:cubicBezTo>
                  <a:pt x="38605" y="37560"/>
                  <a:pt x="36405" y="30810"/>
                  <a:pt x="31015" y="33940"/>
                </a:cubicBezTo>
                <a:quadBezTo>
                  <a:pt x="30495" y="32390"/>
                  <a:pt x="29265" y="31780"/>
                </a:quadBezTo>
                <a:cubicBezTo>
                  <a:pt x="28969" y="31629"/>
                  <a:pt x="28608" y="31709"/>
                  <a:pt x="28405" y="31970"/>
                </a:cubicBezTo>
                <a:lnTo>
                  <a:pt x="27555" y="33080"/>
                </a:lnTo>
                <a:cubicBezTo>
                  <a:pt x="27449" y="33218"/>
                  <a:pt x="27286" y="33299"/>
                  <a:pt x="27112" y="33301"/>
                </a:cubicBezTo>
                <a:cubicBezTo>
                  <a:pt x="26938" y="33303"/>
                  <a:pt x="26774" y="33225"/>
                  <a:pt x="26665" y="33090"/>
                </a:cubicBezTo>
                <a:lnTo>
                  <a:pt x="22065" y="27300"/>
                </a:lnTo>
                <a:cubicBezTo>
                  <a:pt x="21977" y="27190"/>
                  <a:pt x="21825" y="27154"/>
                  <a:pt x="21697" y="27213"/>
                </a:cubicBezTo>
                <a:cubicBezTo>
                  <a:pt x="21569" y="27272"/>
                  <a:pt x="21498" y="27411"/>
                  <a:pt x="21525" y="27550"/>
                </a:cubicBezTo>
                <a:quadBezTo>
                  <a:pt x="22135" y="30610"/>
                  <a:pt x="24015" y="32740"/>
                </a:quadBezTo>
                <a:cubicBezTo>
                  <a:pt x="24090" y="32825"/>
                  <a:pt x="24105" y="32946"/>
                  <a:pt x="24055" y="33047"/>
                </a:cubicBezTo>
                <a:cubicBezTo>
                  <a:pt x="24004" y="33148"/>
                  <a:pt x="23898" y="33208"/>
                  <a:pt x="23785" y="33200"/>
                </a:cubicBezTo>
                <a:lnTo>
                  <a:pt x="22695" y="33120"/>
                </a:lnTo>
                <a:cubicBezTo>
                  <a:pt x="22620" y="33120"/>
                  <a:pt x="22549" y="33078"/>
                  <a:pt x="22505" y="33010"/>
                </a:cubicBezTo>
                <a:quadBezTo>
                  <a:pt x="18875" y="27630"/>
                  <a:pt x="12865" y="24490"/>
                </a:quadBezTo>
                <a:lnTo>
                  <a:pt x="11975" y="17040"/>
                </a:lnTo>
                <a:cubicBezTo>
                  <a:pt x="11940" y="16741"/>
                  <a:pt x="11704" y="16505"/>
                  <a:pt x="11405" y="16470"/>
                </a:cubicBezTo>
                <a:quadBezTo>
                  <a:pt x="8835" y="16140"/>
                  <a:pt x="6575" y="17060"/>
                </a:quadBezTo>
                <a:quadBezTo>
                  <a:pt x="6285" y="15890"/>
                  <a:pt x="5265" y="15050"/>
                </a:quadBezTo>
                <a:cubicBezTo>
                  <a:pt x="5206" y="15001"/>
                  <a:pt x="5170" y="14929"/>
                  <a:pt x="5166" y="14851"/>
                </a:cubicBezTo>
                <a:cubicBezTo>
                  <a:pt x="5162" y="14773"/>
                  <a:pt x="5191" y="14697"/>
                  <a:pt x="5245" y="14640"/>
                </a:cubicBezTo>
                <a:lnTo>
                  <a:pt x="5295" y="14600"/>
                </a:lnTo>
                <a:cubicBezTo>
                  <a:pt x="5363" y="14532"/>
                  <a:pt x="5456" y="14497"/>
                  <a:pt x="5550" y="14503"/>
                </a:cubicBezTo>
                <a:cubicBezTo>
                  <a:pt x="5644" y="14508"/>
                  <a:pt x="5730" y="14555"/>
                  <a:pt x="5785" y="14630"/>
                </a:cubicBezTo>
                <a:quadBezTo>
                  <a:pt x="7605" y="17080"/>
                  <a:pt x="11405" y="16010"/>
                </a:quadBezTo>
                <a:cubicBezTo>
                  <a:pt x="11711" y="15926"/>
                  <a:pt x="11931" y="15658"/>
                  <a:pt x="11955" y="15340"/>
                </a:cubicBezTo>
                <a:lnTo>
                  <a:pt x="12185" y="12130"/>
                </a:lnTo>
                <a:cubicBezTo>
                  <a:pt x="12198" y="11952"/>
                  <a:pt x="12132" y="11774"/>
                  <a:pt x="12005" y="11640"/>
                </a:cubicBezTo>
                <a:lnTo>
                  <a:pt x="6145" y="5790"/>
                </a:lnTo>
                <a:cubicBezTo>
                  <a:pt x="6060" y="5703"/>
                  <a:pt x="5927" y="5684"/>
                  <a:pt x="5820" y="5742"/>
                </a:cubicBezTo>
                <a:cubicBezTo>
                  <a:pt x="5714" y="5800"/>
                  <a:pt x="5658" y="5921"/>
                  <a:pt x="5685" y="6040"/>
                </a:cubicBezTo>
                <a:cubicBezTo>
                  <a:pt x="6405" y="9270"/>
                  <a:pt x="9305" y="11170"/>
                  <a:pt x="10555" y="14060"/>
                </a:cubicBezTo>
                <a:cubicBezTo>
                  <a:pt x="10625" y="14224"/>
                  <a:pt x="10590" y="14414"/>
                  <a:pt x="10466" y="14542"/>
                </a:cubicBezTo>
                <a:cubicBezTo>
                  <a:pt x="10342" y="14671"/>
                  <a:pt x="10153" y="14713"/>
                  <a:pt x="9985" y="14650"/>
                </a:cubicBezTo>
                <a:lnTo>
                  <a:pt x="4915" y="12740"/>
                </a:lnTo>
                <a:cubicBezTo>
                  <a:pt x="4684" y="12646"/>
                  <a:pt x="4421" y="12677"/>
                  <a:pt x="4215" y="12820"/>
                </a:cubicBezTo>
                <a:cubicBezTo>
                  <a:pt x="2305" y="14120"/>
                  <a:pt x="-495" y="11170"/>
                  <a:pt x="75" y="8840"/>
                </a:cubicBezTo>
                <a:quadBezTo>
                  <a:pt x="855" y="5660"/>
                  <a:pt x="665" y="1620"/>
                </a:quadBezTo>
                <a:cubicBezTo>
                  <a:pt x="658" y="1456"/>
                  <a:pt x="734" y="1299"/>
                  <a:pt x="867" y="1202"/>
                </a:cubicBezTo>
                <a:cubicBezTo>
                  <a:pt x="1000" y="1106"/>
                  <a:pt x="1172" y="1082"/>
                  <a:pt x="1325" y="1140"/>
                </a:cubicBezTo>
                <a:quadBezTo>
                  <a:pt x="8615" y="3950"/>
                  <a:pt x="12365" y="0"/>
                </a:quadBezTo>
                <a:quadBezTo>
                  <a:pt x="37325" y="16550"/>
                  <a:pt x="43715" y="46660"/>
                </a:quadBez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143"/>
          <p:cNvSpPr/>
          <p:nvPr/>
        </p:nvSpPr>
        <p:spPr>
          <a:xfrm>
            <a:off x="11701367" y="1453324"/>
            <a:ext cx="600266" cy="503011"/>
          </a:xfrm>
          <a:custGeom>
            <a:avLst/>
            <a:gdLst/>
            <a:ahLst/>
            <a:cxnLst/>
            <a:rect l="0" t="0" r="r" b="b"/>
            <a:pathLst>
              <a:path w="63020" h="52810" stroke="0" extrusionOk="0">
                <a:moveTo>
                  <a:pt x="63020" y="600"/>
                </a:moveTo>
                <a:lnTo>
                  <a:pt x="59240" y="2290"/>
                </a:lnTo>
                <a:quadBezTo>
                  <a:pt x="51150" y="2280"/>
                  <a:pt x="44780" y="6410"/>
                </a:quadBezTo>
                <a:cubicBezTo>
                  <a:pt x="44515" y="6587"/>
                  <a:pt x="44345" y="6874"/>
                  <a:pt x="44320" y="7190"/>
                </a:cubicBezTo>
                <a:quadBezTo>
                  <a:pt x="44160" y="9350"/>
                  <a:pt x="46320" y="10520"/>
                </a:quadBezTo>
                <a:cubicBezTo>
                  <a:pt x="40710" y="9480"/>
                  <a:pt x="33340" y="9800"/>
                  <a:pt x="30070" y="15180"/>
                </a:cubicBezTo>
                <a:cubicBezTo>
                  <a:pt x="29824" y="15583"/>
                  <a:pt x="29748" y="16067"/>
                  <a:pt x="29861" y="16527"/>
                </a:cubicBezTo>
                <a:cubicBezTo>
                  <a:pt x="29974" y="16987"/>
                  <a:pt x="30265" y="17384"/>
                  <a:pt x="30670" y="17630"/>
                </a:cubicBezTo>
                <a:cubicBezTo>
                  <a:pt x="36400" y="21140"/>
                  <a:pt x="42490" y="19510"/>
                  <a:pt x="47630" y="15540"/>
                </a:cubicBezTo>
                <a:cubicBezTo>
                  <a:pt x="47983" y="15270"/>
                  <a:pt x="48219" y="14877"/>
                  <a:pt x="48290" y="14440"/>
                </a:cubicBezTo>
                <a:quadBezTo>
                  <a:pt x="48810" y="11430"/>
                  <a:pt x="46320" y="10520"/>
                </a:quadBezTo>
                <a:lnTo>
                  <a:pt x="50010" y="12530"/>
                </a:lnTo>
                <a:cubicBezTo>
                  <a:pt x="50532" y="12813"/>
                  <a:pt x="50732" y="13458"/>
                  <a:pt x="50460" y="13980"/>
                </a:cubicBezTo>
                <a:lnTo>
                  <a:pt x="49220" y="16360"/>
                </a:lnTo>
                <a:cubicBezTo>
                  <a:pt x="49094" y="16613"/>
                  <a:pt x="49090" y="16908"/>
                  <a:pt x="49210" y="17160"/>
                </a:cubicBezTo>
                <a:quadBezTo>
                  <a:pt x="50250" y="19300"/>
                  <a:pt x="51970" y="21550"/>
                </a:quadBezTo>
                <a:cubicBezTo>
                  <a:pt x="54160" y="24400"/>
                  <a:pt x="55120" y="26510"/>
                  <a:pt x="55600" y="29550"/>
                </a:cubicBezTo>
                <a:cubicBezTo>
                  <a:pt x="55668" y="29989"/>
                  <a:pt x="55393" y="30410"/>
                  <a:pt x="54960" y="30530"/>
                </a:cubicBezTo>
                <a:lnTo>
                  <a:pt x="49290" y="32110"/>
                </a:lnTo>
                <a:cubicBezTo>
                  <a:pt x="48063" y="32452"/>
                  <a:pt x="47056" y="33330"/>
                  <a:pt x="46550" y="34500"/>
                </a:cubicBezTo>
                <a:quadBezTo>
                  <a:pt x="45730" y="36400"/>
                  <a:pt x="45150" y="39150"/>
                </a:quadBezTo>
                <a:quadBezTo>
                  <a:pt x="44740" y="41140"/>
                  <a:pt x="42200" y="42720"/>
                </a:quadBezTo>
                <a:lnTo>
                  <a:pt x="40410" y="44130"/>
                </a:lnTo>
                <a:cubicBezTo>
                  <a:pt x="40220" y="44281"/>
                  <a:pt x="39993" y="44384"/>
                  <a:pt x="39750" y="44430"/>
                </a:cubicBezTo>
                <a:lnTo>
                  <a:pt x="31330" y="46060"/>
                </a:lnTo>
                <a:cubicBezTo>
                  <a:pt x="31225" y="46080"/>
                  <a:pt x="31117" y="46054"/>
                  <a:pt x="31034" y="45988"/>
                </a:cubicBezTo>
                <a:cubicBezTo>
                  <a:pt x="30952" y="45923"/>
                  <a:pt x="30903" y="45825"/>
                  <a:pt x="30900" y="45720"/>
                </a:cubicBezTo>
                <a:lnTo>
                  <a:pt x="30720" y="41350"/>
                </a:lnTo>
                <a:cubicBezTo>
                  <a:pt x="30711" y="41120"/>
                  <a:pt x="30540" y="40927"/>
                  <a:pt x="30313" y="40890"/>
                </a:cubicBezTo>
                <a:cubicBezTo>
                  <a:pt x="30086" y="40853"/>
                  <a:pt x="29866" y="40984"/>
                  <a:pt x="29790" y="41200"/>
                </a:cubicBezTo>
                <a:quadBezTo>
                  <a:pt x="27650" y="47250"/>
                  <a:pt x="23970" y="52640"/>
                </a:quadBezTo>
                <a:cubicBezTo>
                  <a:pt x="23893" y="52751"/>
                  <a:pt x="23764" y="52815"/>
                  <a:pt x="23630" y="52809"/>
                </a:cubicBezTo>
                <a:cubicBezTo>
                  <a:pt x="23495" y="52803"/>
                  <a:pt x="23374" y="52728"/>
                  <a:pt x="23310" y="52610"/>
                </a:cubicBezTo>
                <a:cubicBezTo>
                  <a:pt x="22300" y="50800"/>
                  <a:pt x="21080" y="47940"/>
                  <a:pt x="19330" y="45600"/>
                </a:cubicBezTo>
                <a:quadBezTo>
                  <a:pt x="16770" y="42150"/>
                  <a:pt x="13790" y="37560"/>
                </a:quadBezTo>
                <a:cubicBezTo>
                  <a:pt x="13671" y="37375"/>
                  <a:pt x="13583" y="37172"/>
                  <a:pt x="13530" y="36960"/>
                </a:cubicBezTo>
                <a:cubicBezTo>
                  <a:pt x="13090" y="35260"/>
                  <a:pt x="14360" y="33640"/>
                  <a:pt x="14690" y="31690"/>
                </a:cubicBezTo>
                <a:cubicBezTo>
                  <a:pt x="14710" y="31576"/>
                  <a:pt x="14666" y="31460"/>
                  <a:pt x="14576" y="31389"/>
                </a:cubicBezTo>
                <a:cubicBezTo>
                  <a:pt x="14485" y="31318"/>
                  <a:pt x="14364" y="31303"/>
                  <a:pt x="14260" y="31350"/>
                </a:cubicBezTo>
                <a:quadBezTo>
                  <a:pt x="11650" y="32540"/>
                  <a:pt x="10860" y="33280"/>
                </a:quadBezTo>
                <a:quadBezTo>
                  <a:pt x="5000" y="38660"/>
                  <a:pt x="4270" y="46730"/>
                </a:quadBezTo>
                <a:lnTo>
                  <a:pt x="0" y="43690"/>
                </a:lnTo>
                <a:cubicBezTo>
                  <a:pt x="4160" y="18020"/>
                  <a:pt x="27640" y="2370"/>
                  <a:pt x="52520" y="160"/>
                </a:cubicBezTo>
                <a:quadBezTo>
                  <a:pt x="57830" y="-310"/>
                  <a:pt x="63020" y="600"/>
                </a:quad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144"/>
          <p:cNvSpPr/>
          <p:nvPr/>
        </p:nvSpPr>
        <p:spPr>
          <a:xfrm>
            <a:off x="12135507" y="1459039"/>
            <a:ext cx="335386" cy="669989"/>
          </a:xfrm>
          <a:custGeom>
            <a:avLst/>
            <a:gdLst/>
            <a:ahLst/>
            <a:cxnLst/>
            <a:rect l="0" t="0" r="r" b="b"/>
            <a:pathLst>
              <a:path w="35211" h="70340" stroke="0" extrusionOk="0">
                <a:moveTo>
                  <a:pt x="17441" y="0"/>
                </a:moveTo>
                <a:quadBezTo>
                  <a:pt x="26941" y="1100"/>
                  <a:pt x="35211" y="5900"/>
                </a:quadBezTo>
                <a:lnTo>
                  <a:pt x="33421" y="9270"/>
                </a:lnTo>
                <a:cubicBezTo>
                  <a:pt x="29511" y="7300"/>
                  <a:pt x="18201" y="2910"/>
                  <a:pt x="14341" y="5430"/>
                </a:cubicBezTo>
                <a:cubicBezTo>
                  <a:pt x="13990" y="5659"/>
                  <a:pt x="13758" y="6031"/>
                  <a:pt x="13706" y="6447"/>
                </a:cubicBezTo>
                <a:cubicBezTo>
                  <a:pt x="13654" y="6863"/>
                  <a:pt x="13787" y="7281"/>
                  <a:pt x="14071" y="7590"/>
                </a:cubicBezTo>
                <a:cubicBezTo>
                  <a:pt x="17711" y="11530"/>
                  <a:pt x="24721" y="14590"/>
                  <a:pt x="29891" y="16410"/>
                </a:cubicBezTo>
                <a:lnTo>
                  <a:pt x="24051" y="27990"/>
                </a:lnTo>
                <a:cubicBezTo>
                  <a:pt x="24011" y="28076"/>
                  <a:pt x="24041" y="28178"/>
                  <a:pt x="24121" y="28230"/>
                </a:cubicBezTo>
                <a:lnTo>
                  <a:pt x="24361" y="28380"/>
                </a:lnTo>
                <a:cubicBezTo>
                  <a:pt x="24439" y="28433"/>
                  <a:pt x="24537" y="28449"/>
                  <a:pt x="24629" y="28424"/>
                </a:cubicBezTo>
                <a:cubicBezTo>
                  <a:pt x="24721" y="28399"/>
                  <a:pt x="24798" y="28336"/>
                  <a:pt x="24841" y="28250"/>
                </a:cubicBezTo>
                <a:lnTo>
                  <a:pt x="25521" y="26830"/>
                </a:lnTo>
                <a:cubicBezTo>
                  <a:pt x="35121" y="30520"/>
                  <a:pt x="35891" y="38120"/>
                  <a:pt x="32771" y="46860"/>
                </a:cubicBezTo>
                <a:quadBezTo>
                  <a:pt x="32891" y="48160"/>
                  <a:pt x="34161" y="49280"/>
                </a:quadBezTo>
                <a:cubicBezTo>
                  <a:pt x="33011" y="59100"/>
                  <a:pt x="23871" y="67950"/>
                  <a:pt x="14681" y="70340"/>
                </a:cubicBezTo>
                <a:quadBezTo>
                  <a:pt x="14211" y="69730"/>
                  <a:pt x="13981" y="69000"/>
                </a:quadBezTo>
                <a:lnTo>
                  <a:pt x="10381" y="60510"/>
                </a:lnTo>
                <a:quadBezTo>
                  <a:pt x="18611" y="49120"/>
                  <a:pt x="20791" y="35270"/>
                </a:quadBezTo>
                <a:quadBezTo>
                  <a:pt x="22581" y="32600"/>
                  <a:pt x="22791" y="30670"/>
                </a:quadBezTo>
                <a:cubicBezTo>
                  <a:pt x="15181" y="24460"/>
                  <a:pt x="10311" y="20730"/>
                  <a:pt x="7111" y="12440"/>
                </a:cubicBezTo>
                <a:cubicBezTo>
                  <a:pt x="6995" y="12144"/>
                  <a:pt x="6778" y="11902"/>
                  <a:pt x="6501" y="11760"/>
                </a:cubicBezTo>
                <a:lnTo>
                  <a:pt x="731" y="8760"/>
                </a:lnTo>
                <a:cubicBezTo>
                  <a:pt x="318" y="8546"/>
                  <a:pt x="43" y="8134"/>
                  <a:pt x="5" y="7669"/>
                </a:cubicBezTo>
                <a:cubicBezTo>
                  <a:pt x="-34" y="7204"/>
                  <a:pt x="169" y="6752"/>
                  <a:pt x="541" y="6470"/>
                </a:cubicBezTo>
                <a:cubicBezTo>
                  <a:pt x="4101" y="3780"/>
                  <a:pt x="8121" y="3020"/>
                  <a:pt x="13661" y="1690"/>
                </a:cubicBezTo>
                <a:lnTo>
                  <a:pt x="17441" y="0"/>
                </a:ln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-147"/>
          <p:cNvSpPr/>
          <p:nvPr/>
        </p:nvSpPr>
        <p:spPr>
          <a:xfrm>
            <a:off x="2181988" y="1471669"/>
            <a:ext cx="54481" cy="19509"/>
          </a:xfrm>
          <a:custGeom>
            <a:avLst/>
            <a:gdLst/>
            <a:ahLst/>
            <a:cxnLst/>
            <a:rect l="0" t="0" r="r" b="b"/>
            <a:pathLst>
              <a:path w="5720" h="2048" stroke="0" extrusionOk="0">
                <a:moveTo>
                  <a:pt x="5719" y="924"/>
                </a:moveTo>
                <a:cubicBezTo>
                  <a:pt x="5744" y="1404"/>
                  <a:pt x="5375" y="1814"/>
                  <a:pt x="4895" y="1839"/>
                </a:cubicBezTo>
                <a:lnTo>
                  <a:pt x="921" y="2047"/>
                </a:lnTo>
                <a:cubicBezTo>
                  <a:pt x="441" y="2072"/>
                  <a:pt x="32" y="1704"/>
                  <a:pt x="6" y="1224"/>
                </a:cubicBezTo>
                <a:lnTo>
                  <a:pt x="1" y="1124"/>
                </a:lnTo>
                <a:cubicBezTo>
                  <a:pt x="-24" y="644"/>
                  <a:pt x="345" y="235"/>
                  <a:pt x="824" y="210"/>
                </a:cubicBezTo>
                <a:lnTo>
                  <a:pt x="4799" y="1"/>
                </a:lnTo>
                <a:cubicBezTo>
                  <a:pt x="5279" y="-24"/>
                  <a:pt x="5688" y="345"/>
                  <a:pt x="5713" y="824"/>
                </a:cubicBezTo>
                <a:lnTo>
                  <a:pt x="5719" y="924"/>
                </a:ln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-148"/>
          <p:cNvSpPr/>
          <p:nvPr/>
        </p:nvSpPr>
        <p:spPr>
          <a:xfrm>
            <a:off x="12103322" y="1475136"/>
            <a:ext cx="249270" cy="560261"/>
          </a:xfrm>
          <a:custGeom>
            <a:avLst/>
            <a:gdLst/>
            <a:ahLst/>
            <a:cxnLst/>
            <a:rect l="0" t="0" r="r" b="b"/>
            <a:pathLst>
              <a:path w="26170" h="58820" stroke="0" extrusionOk="0">
                <a:moveTo>
                  <a:pt x="17040" y="0"/>
                </a:moveTo>
                <a:cubicBezTo>
                  <a:pt x="11500" y="1330"/>
                  <a:pt x="7480" y="2090"/>
                  <a:pt x="3920" y="4780"/>
                </a:cubicBezTo>
                <a:cubicBezTo>
                  <a:pt x="3548" y="5062"/>
                  <a:pt x="3345" y="5514"/>
                  <a:pt x="3384" y="5979"/>
                </a:cubicBezTo>
                <a:cubicBezTo>
                  <a:pt x="3422" y="6444"/>
                  <a:pt x="3696" y="6856"/>
                  <a:pt x="4110" y="7070"/>
                </a:cubicBezTo>
                <a:lnTo>
                  <a:pt x="9880" y="10070"/>
                </a:lnTo>
                <a:cubicBezTo>
                  <a:pt x="10157" y="10212"/>
                  <a:pt x="10374" y="10454"/>
                  <a:pt x="10490" y="10750"/>
                </a:cubicBezTo>
                <a:cubicBezTo>
                  <a:pt x="13690" y="19040"/>
                  <a:pt x="18560" y="22770"/>
                  <a:pt x="26170" y="28980"/>
                </a:cubicBezTo>
                <a:quadBezTo>
                  <a:pt x="24190" y="30910"/>
                  <a:pt x="23260" y="33520"/>
                </a:quadBezTo>
                <a:cubicBezTo>
                  <a:pt x="23202" y="33682"/>
                  <a:pt x="23252" y="33864"/>
                  <a:pt x="23384" y="33974"/>
                </a:cubicBezTo>
                <a:cubicBezTo>
                  <a:pt x="23517" y="34084"/>
                  <a:pt x="23703" y="34098"/>
                  <a:pt x="23850" y="34010"/>
                </a:cubicBezTo>
                <a:quadBezTo>
                  <a:pt x="24010" y="33910"/>
                  <a:pt x="24170" y="33580"/>
                </a:quadBezTo>
                <a:quadBezTo>
                  <a:pt x="21990" y="47430"/>
                  <a:pt x="13760" y="58820"/>
                </a:quadBezTo>
                <a:lnTo>
                  <a:pt x="11910" y="56850"/>
                </a:lnTo>
                <a:quadBezTo>
                  <a:pt x="12060" y="56430"/>
                  <a:pt x="11920" y="56160"/>
                </a:quadBezTo>
                <a:quadBezTo>
                  <a:pt x="11780" y="55890"/>
                  <a:pt x="11460" y="55980"/>
                </a:quadBezTo>
                <a:quadBezTo>
                  <a:pt x="11210" y="56050"/>
                  <a:pt x="11010" y="56310"/>
                </a:quadBezTo>
                <a:cubicBezTo>
                  <a:pt x="7520" y="56010"/>
                  <a:pt x="2820" y="54370"/>
                  <a:pt x="1540" y="50810"/>
                </a:cubicBezTo>
                <a:quadBezTo>
                  <a:pt x="1270" y="50070"/>
                  <a:pt x="1280" y="45910"/>
                </a:quadBezTo>
                <a:quadBezTo>
                  <a:pt x="1280" y="42730"/>
                  <a:pt x="0" y="40430"/>
                </a:quadBezTo>
                <a:quadBezTo>
                  <a:pt x="2540" y="38850"/>
                  <a:pt x="2950" y="36860"/>
                </a:quadBezTo>
                <a:quadBezTo>
                  <a:pt x="3530" y="34110"/>
                  <a:pt x="4350" y="32210"/>
                </a:quadBezTo>
                <a:cubicBezTo>
                  <a:pt x="4856" y="31040"/>
                  <a:pt x="5863" y="30162"/>
                  <a:pt x="7090" y="29820"/>
                </a:cubicBezTo>
                <a:lnTo>
                  <a:pt x="12760" y="28240"/>
                </a:lnTo>
                <a:cubicBezTo>
                  <a:pt x="13193" y="28120"/>
                  <a:pt x="13468" y="27699"/>
                  <a:pt x="13400" y="27260"/>
                </a:cubicBezTo>
                <a:cubicBezTo>
                  <a:pt x="12920" y="24220"/>
                  <a:pt x="11960" y="22110"/>
                  <a:pt x="9770" y="19260"/>
                </a:cubicBezTo>
                <a:quadBezTo>
                  <a:pt x="8050" y="17010"/>
                  <a:pt x="7010" y="14870"/>
                </a:quadBezTo>
                <a:cubicBezTo>
                  <a:pt x="6890" y="14618"/>
                  <a:pt x="6894" y="14322"/>
                  <a:pt x="7020" y="14070"/>
                </a:cubicBezTo>
                <a:lnTo>
                  <a:pt x="8260" y="11690"/>
                </a:lnTo>
                <a:cubicBezTo>
                  <a:pt x="8532" y="11168"/>
                  <a:pt x="8332" y="10523"/>
                  <a:pt x="7810" y="10240"/>
                </a:cubicBezTo>
                <a:lnTo>
                  <a:pt x="4120" y="8230"/>
                </a:lnTo>
                <a:quadBezTo>
                  <a:pt x="1960" y="7060"/>
                  <a:pt x="2120" y="4900"/>
                </a:quadBezTo>
                <a:cubicBezTo>
                  <a:pt x="2145" y="4584"/>
                  <a:pt x="2315" y="4297"/>
                  <a:pt x="2580" y="4120"/>
                </a:cubicBezTo>
                <a:quadBezTo>
                  <a:pt x="8950" y="-10"/>
                  <a:pt x="17040" y="0"/>
                </a:quadBezTo>
                <a:close/>
              </a:path>
            </a:pathLst>
          </a:custGeom>
          <a:solidFill>
            <a:srgbClr val="FE7E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-149"/>
          <p:cNvSpPr/>
          <p:nvPr/>
        </p:nvSpPr>
        <p:spPr>
          <a:xfrm>
            <a:off x="1547239" y="1479518"/>
            <a:ext cx="597084" cy="554092"/>
          </a:xfrm>
          <a:custGeom>
            <a:avLst/>
            <a:gdLst/>
            <a:ahLst/>
            <a:cxnLst/>
            <a:rect l="0" t="0" r="r" b="b"/>
            <a:pathLst>
              <a:path w="62686" h="58172" stroke="0" extrusionOk="0">
                <a:moveTo>
                  <a:pt x="58020" y="0"/>
                </a:moveTo>
                <a:cubicBezTo>
                  <a:pt x="62600" y="10050"/>
                  <a:pt x="64630" y="20010"/>
                  <a:pt x="60280" y="30540"/>
                </a:cubicBezTo>
                <a:cubicBezTo>
                  <a:pt x="55510" y="42120"/>
                  <a:pt x="41460" y="50800"/>
                  <a:pt x="30800" y="57320"/>
                </a:cubicBezTo>
                <a:quadBezTo>
                  <a:pt x="27480" y="57320"/>
                  <a:pt x="24630" y="55740"/>
                </a:quadBezTo>
                <a:cubicBezTo>
                  <a:pt x="24307" y="55562"/>
                  <a:pt x="23946" y="55450"/>
                  <a:pt x="23570" y="55410"/>
                </a:cubicBezTo>
                <a:lnTo>
                  <a:pt x="18980" y="54880"/>
                </a:lnTo>
                <a:cubicBezTo>
                  <a:pt x="18569" y="54836"/>
                  <a:pt x="18165" y="55006"/>
                  <a:pt x="17910" y="55330"/>
                </a:cubicBezTo>
                <a:lnTo>
                  <a:pt x="16080" y="57710"/>
                </a:lnTo>
                <a:cubicBezTo>
                  <a:pt x="15866" y="57994"/>
                  <a:pt x="15534" y="58164"/>
                  <a:pt x="15180" y="58170"/>
                </a:cubicBezTo>
                <a:cubicBezTo>
                  <a:pt x="13260" y="58230"/>
                  <a:pt x="9810" y="57150"/>
                  <a:pt x="9710" y="54710"/>
                </a:cubicBezTo>
                <a:quadBezTo>
                  <a:pt x="9670" y="53780"/>
                  <a:pt x="9840" y="52690"/>
                </a:quadBezTo>
                <a:cubicBezTo>
                  <a:pt x="10290" y="49950"/>
                  <a:pt x="8340" y="49270"/>
                  <a:pt x="6400" y="49090"/>
                </a:cubicBezTo>
                <a:cubicBezTo>
                  <a:pt x="6160" y="49070"/>
                  <a:pt x="5950" y="48921"/>
                  <a:pt x="5851" y="48702"/>
                </a:cubicBezTo>
                <a:cubicBezTo>
                  <a:pt x="5751" y="48482"/>
                  <a:pt x="5778" y="48225"/>
                  <a:pt x="5920" y="48030"/>
                </a:cubicBezTo>
                <a:quadBezTo>
                  <a:pt x="7860" y="45410"/>
                  <a:pt x="8360" y="42940"/>
                </a:quadBezTo>
                <a:cubicBezTo>
                  <a:pt x="8395" y="42761"/>
                  <a:pt x="8312" y="42580"/>
                  <a:pt x="8154" y="42489"/>
                </a:cubicBezTo>
                <a:cubicBezTo>
                  <a:pt x="7995" y="42399"/>
                  <a:pt x="7797" y="42419"/>
                  <a:pt x="7660" y="42540"/>
                </a:cubicBezTo>
                <a:lnTo>
                  <a:pt x="2850" y="46770"/>
                </a:lnTo>
                <a:cubicBezTo>
                  <a:pt x="2713" y="46892"/>
                  <a:pt x="2532" y="46953"/>
                  <a:pt x="2348" y="46939"/>
                </a:cubicBezTo>
                <a:cubicBezTo>
                  <a:pt x="2164" y="46926"/>
                  <a:pt x="1992" y="46840"/>
                  <a:pt x="1870" y="46700"/>
                </a:cubicBezTo>
                <a:cubicBezTo>
                  <a:pt x="-1900" y="42330"/>
                  <a:pt x="680" y="37580"/>
                  <a:pt x="3890" y="33870"/>
                </a:cubicBezTo>
                <a:cubicBezTo>
                  <a:pt x="4212" y="33499"/>
                  <a:pt x="4704" y="33327"/>
                  <a:pt x="5180" y="33420"/>
                </a:cubicBezTo>
                <a:lnTo>
                  <a:pt x="7200" y="33790"/>
                </a:lnTo>
                <a:cubicBezTo>
                  <a:pt x="7592" y="33862"/>
                  <a:pt x="7991" y="33820"/>
                  <a:pt x="8350" y="33670"/>
                </a:cubicBezTo>
                <a:quadBezTo>
                  <a:pt x="10250" y="32860"/>
                  <a:pt x="12220" y="33030"/>
                </a:quadBezTo>
                <a:cubicBezTo>
                  <a:pt x="12789" y="33081"/>
                  <a:pt x="13221" y="33561"/>
                  <a:pt x="13210" y="34130"/>
                </a:cubicBezTo>
                <a:quadBezTo>
                  <a:pt x="13140" y="36990"/>
                  <a:pt x="14990" y="38690"/>
                </a:quadBezTo>
                <a:quadBezTo>
                  <a:pt x="22400" y="40100"/>
                  <a:pt x="28730" y="40350"/>
                </a:quadBezTo>
                <a:cubicBezTo>
                  <a:pt x="43540" y="40930"/>
                  <a:pt x="57390" y="31100"/>
                  <a:pt x="55240" y="14980"/>
                </a:cubicBezTo>
                <a:quadBezTo>
                  <a:pt x="54510" y="9490"/>
                  <a:pt x="52920" y="4950"/>
                </a:quadBezTo>
                <a:quadBezTo>
                  <a:pt x="55270" y="1340"/>
                  <a:pt x="58020" y="0"/>
                </a:quadBezTo>
                <a:close/>
              </a:path>
            </a:pathLst>
          </a:custGeom>
          <a:solidFill>
            <a:srgbClr val="43BF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-154"/>
          <p:cNvSpPr/>
          <p:nvPr/>
        </p:nvSpPr>
        <p:spPr>
          <a:xfrm>
            <a:off x="12265947" y="1503522"/>
            <a:ext cx="187895" cy="111823"/>
          </a:xfrm>
          <a:custGeom>
            <a:avLst/>
            <a:gdLst/>
            <a:ahLst/>
            <a:cxnLst/>
            <a:rect l="0" t="0" r="r" b="b"/>
            <a:pathLst>
              <a:path w="19727" h="11740" stroke="0" extrusionOk="0">
                <a:moveTo>
                  <a:pt x="19727" y="4600"/>
                </a:moveTo>
                <a:lnTo>
                  <a:pt x="16197" y="11740"/>
                </a:lnTo>
                <a:cubicBezTo>
                  <a:pt x="11027" y="9920"/>
                  <a:pt x="4017" y="6860"/>
                  <a:pt x="377" y="2920"/>
                </a:cubicBezTo>
                <a:cubicBezTo>
                  <a:pt x="93" y="2611"/>
                  <a:pt x="-41" y="2193"/>
                  <a:pt x="11" y="1777"/>
                </a:cubicBezTo>
                <a:cubicBezTo>
                  <a:pt x="63" y="1361"/>
                  <a:pt x="295" y="989"/>
                  <a:pt x="647" y="760"/>
                </a:cubicBezTo>
                <a:cubicBezTo>
                  <a:pt x="4507" y="-1760"/>
                  <a:pt x="15817" y="2630"/>
                  <a:pt x="19727" y="4600"/>
                </a:cubicBezTo>
                <a:close/>
              </a:path>
            </a:pathLst>
          </a:custGeom>
          <a:solidFill>
            <a:srgbClr val="E5E7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shape-156"/>
          <p:cNvSpPr/>
          <p:nvPr/>
        </p:nvSpPr>
        <p:spPr>
          <a:xfrm>
            <a:off x="1372545" y="1517142"/>
            <a:ext cx="316355" cy="638651"/>
          </a:xfrm>
          <a:custGeom>
            <a:avLst/>
            <a:gdLst/>
            <a:ahLst/>
            <a:cxnLst/>
            <a:rect l="0" t="0" r="r" b="b"/>
            <a:pathLst>
              <a:path w="33213" h="67050" stroke="0" extrusionOk="0">
                <a:moveTo>
                  <a:pt x="20351" y="0"/>
                </a:moveTo>
                <a:quadBezTo>
                  <a:pt x="17851" y="5920"/>
                  <a:pt x="12901" y="12490"/>
                </a:quadBezTo>
                <a:cubicBezTo>
                  <a:pt x="7861" y="19160"/>
                  <a:pt x="8181" y="30740"/>
                  <a:pt x="10191" y="38440"/>
                </a:cubicBezTo>
                <a:cubicBezTo>
                  <a:pt x="10204" y="38494"/>
                  <a:pt x="10239" y="38540"/>
                  <a:pt x="10289" y="38566"/>
                </a:cubicBezTo>
                <a:cubicBezTo>
                  <a:pt x="10338" y="38593"/>
                  <a:pt x="10397" y="38598"/>
                  <a:pt x="10451" y="38580"/>
                </a:cubicBezTo>
                <a:lnTo>
                  <a:pt x="10711" y="38490"/>
                </a:lnTo>
                <a:cubicBezTo>
                  <a:pt x="10721" y="38487"/>
                  <a:pt x="10731" y="38481"/>
                  <a:pt x="10736" y="38471"/>
                </a:cubicBezTo>
                <a:cubicBezTo>
                  <a:pt x="10742" y="38462"/>
                  <a:pt x="10743" y="38451"/>
                  <a:pt x="10741" y="38440"/>
                </a:cubicBezTo>
                <a:lnTo>
                  <a:pt x="10031" y="24290"/>
                </a:lnTo>
                <a:cubicBezTo>
                  <a:pt x="10025" y="24180"/>
                  <a:pt x="10079" y="24079"/>
                  <a:pt x="10171" y="24030"/>
                </a:cubicBezTo>
                <a:lnTo>
                  <a:pt x="10451" y="23880"/>
                </a:lnTo>
                <a:cubicBezTo>
                  <a:pt x="10513" y="23849"/>
                  <a:pt x="10587" y="23851"/>
                  <a:pt x="10647" y="23885"/>
                </a:cubicBezTo>
                <a:cubicBezTo>
                  <a:pt x="10707" y="23919"/>
                  <a:pt x="10746" y="23981"/>
                  <a:pt x="10751" y="24050"/>
                </a:cubicBezTo>
                <a:quadBezTo>
                  <a:pt x="11521" y="35830"/>
                  <a:pt x="12971" y="40990"/>
                </a:quadBezTo>
                <a:cubicBezTo>
                  <a:pt x="13531" y="42970"/>
                  <a:pt x="16981" y="44350"/>
                  <a:pt x="19291" y="45240"/>
                </a:cubicBezTo>
                <a:cubicBezTo>
                  <a:pt x="19939" y="45489"/>
                  <a:pt x="20509" y="45907"/>
                  <a:pt x="20941" y="46450"/>
                </a:cubicBezTo>
                <a:cubicBezTo>
                  <a:pt x="21781" y="47500"/>
                  <a:pt x="22901" y="48320"/>
                  <a:pt x="24271" y="48450"/>
                </a:cubicBezTo>
                <a:quadBezTo>
                  <a:pt x="25901" y="48620"/>
                  <a:pt x="26151" y="50110"/>
                </a:quadBezTo>
                <a:cubicBezTo>
                  <a:pt x="26611" y="52880"/>
                  <a:pt x="30321" y="55270"/>
                  <a:pt x="32431" y="56210"/>
                </a:cubicBezTo>
                <a:cubicBezTo>
                  <a:pt x="33032" y="56479"/>
                  <a:pt x="33344" y="57146"/>
                  <a:pt x="33161" y="57770"/>
                </a:cubicBezTo>
                <a:lnTo>
                  <a:pt x="30481" y="67050"/>
                </a:lnTo>
                <a:quadBezTo>
                  <a:pt x="16211" y="58220"/>
                  <a:pt x="141" y="53190"/>
                </a:quadBezTo>
                <a:quadBezTo>
                  <a:pt x="-119" y="50060"/>
                  <a:pt x="101" y="46720"/>
                </a:quadBezTo>
                <a:quadBezTo>
                  <a:pt x="1911" y="19760"/>
                  <a:pt x="20351" y="0"/>
                </a:quadBezTo>
                <a:close/>
              </a:path>
            </a:pathLst>
          </a:custGeom>
          <a:solidFill>
            <a:srgbClr val="39A9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-157"/>
          <p:cNvSpPr/>
          <p:nvPr/>
        </p:nvSpPr>
        <p:spPr>
          <a:xfrm>
            <a:off x="5206079" y="1535333"/>
            <a:ext cx="3550634" cy="1251111"/>
          </a:xfrm>
          <a:custGeom>
            <a:avLst/>
            <a:gdLst/>
            <a:ahLst/>
            <a:cxnLst/>
            <a:rect l="0" t="0" r="r" b="b"/>
            <a:pathLst>
              <a:path w="372770" h="131350" stroke="0" extrusionOk="0">
                <a:moveTo>
                  <a:pt x="372770" y="30620"/>
                </a:moveTo>
                <a:lnTo>
                  <a:pt x="359790" y="32930"/>
                </a:lnTo>
                <a:quadBezTo>
                  <a:pt x="351270" y="27980"/>
                  <a:pt x="342950" y="25710"/>
                </a:quadBezTo>
                <a:quadBezTo>
                  <a:pt x="329270" y="19550"/>
                  <a:pt x="315700" y="15680"/>
                </a:quadBezTo>
                <a:quadBezTo>
                  <a:pt x="307090" y="13220"/>
                  <a:pt x="296790" y="11460"/>
                </a:quadBezTo>
                <a:quadBezTo>
                  <a:pt x="273830" y="7530"/>
                  <a:pt x="251450" y="8130"/>
                </a:quadBezTo>
                <a:cubicBezTo>
                  <a:pt x="233340" y="8240"/>
                  <a:pt x="214520" y="9900"/>
                  <a:pt x="197380" y="14650"/>
                </a:cubicBezTo>
                <a:quadBezTo>
                  <a:pt x="179490" y="19600"/>
                  <a:pt x="159480" y="27910"/>
                </a:quadBezTo>
                <a:quadBezTo>
                  <a:pt x="145220" y="33840"/>
                  <a:pt x="132810" y="41800"/>
                </a:quadBezTo>
                <a:quadBezTo>
                  <a:pt x="117050" y="51920"/>
                  <a:pt x="108050" y="58950"/>
                </a:quadBezTo>
                <a:quadBezTo>
                  <a:pt x="91150" y="72180"/>
                  <a:pt x="76600" y="89950"/>
                </a:quadBezTo>
                <a:quadBezTo>
                  <a:pt x="70210" y="97760"/>
                  <a:pt x="64030" y="105710"/>
                </a:quadBezTo>
                <a:lnTo>
                  <a:pt x="39130" y="115550"/>
                </a:lnTo>
                <a:lnTo>
                  <a:pt x="0" y="131350"/>
                </a:lnTo>
                <a:lnTo>
                  <a:pt x="4180" y="124010"/>
                </a:lnTo>
                <a:lnTo>
                  <a:pt x="34680" y="111360"/>
                </a:lnTo>
                <a:cubicBezTo>
                  <a:pt x="34697" y="111355"/>
                  <a:pt x="34706" y="111337"/>
                  <a:pt x="34700" y="111320"/>
                </a:cubicBezTo>
                <a:lnTo>
                  <a:pt x="34600" y="111070"/>
                </a:lnTo>
                <a:cubicBezTo>
                  <a:pt x="34566" y="110992"/>
                  <a:pt x="34479" y="110952"/>
                  <a:pt x="34400" y="110980"/>
                </a:cubicBezTo>
                <a:lnTo>
                  <a:pt x="27320" y="113700"/>
                </a:lnTo>
                <a:cubicBezTo>
                  <a:pt x="27228" y="113735"/>
                  <a:pt x="27124" y="113701"/>
                  <a:pt x="27070" y="113618"/>
                </a:cubicBezTo>
                <a:cubicBezTo>
                  <a:pt x="27015" y="113535"/>
                  <a:pt x="27023" y="113425"/>
                  <a:pt x="27090" y="113350"/>
                </a:cubicBezTo>
                <a:quadBezTo>
                  <a:pt x="36740" y="102570"/>
                  <a:pt x="52430" y="87470"/>
                </a:quadBezTo>
                <a:quadBezTo>
                  <a:pt x="71230" y="69380"/>
                  <a:pt x="85900" y="56090"/>
                </a:quadBezTo>
                <a:quadBezTo>
                  <a:pt x="121160" y="24160"/>
                  <a:pt x="165980" y="11150"/>
                </a:quadBezTo>
                <a:quadBezTo>
                  <a:pt x="192000" y="3600"/>
                  <a:pt x="216020" y="1130"/>
                </a:quadBezTo>
                <a:quadBezTo>
                  <a:pt x="236900" y="-1020"/>
                  <a:pt x="260830" y="920"/>
                </a:quadBezTo>
                <a:cubicBezTo>
                  <a:pt x="289300" y="3220"/>
                  <a:pt x="315320" y="5220"/>
                  <a:pt x="338950" y="14800"/>
                </a:cubicBezTo>
                <a:quadBezTo>
                  <a:pt x="351920" y="20060"/>
                  <a:pt x="372770" y="30620"/>
                </a:quadBez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shape-158"/>
          <p:cNvSpPr/>
          <p:nvPr/>
        </p:nvSpPr>
        <p:spPr>
          <a:xfrm>
            <a:off x="12224861" y="1521428"/>
            <a:ext cx="533014" cy="761619"/>
          </a:xfrm>
          <a:custGeom>
            <a:avLst/>
            <a:gdLst/>
            <a:ahLst/>
            <a:cxnLst/>
            <a:rect l="0" t="0" r="r" b="b"/>
            <a:pathLst>
              <a:path w="55959" h="79960" stroke="0" extrusionOk="0">
                <a:moveTo>
                  <a:pt x="26910" y="0"/>
                </a:moveTo>
                <a:quadBezTo>
                  <a:pt x="56710" y="17110"/>
                  <a:pt x="55940" y="51580"/>
                </a:quadBezTo>
                <a:quadBezTo>
                  <a:pt x="51530" y="54500"/>
                  <a:pt x="49230" y="60390"/>
                </a:quadBezTo>
                <a:quadBezTo>
                  <a:pt x="45360" y="70300"/>
                  <a:pt x="38610" y="79960"/>
                </a:quadBezTo>
                <a:lnTo>
                  <a:pt x="36070" y="79200"/>
                </a:lnTo>
                <a:quadBezTo>
                  <a:pt x="36480" y="75000"/>
                  <a:pt x="37620" y="71000"/>
                </a:quadBezTo>
                <a:quadBezTo>
                  <a:pt x="39640" y="63950"/>
                  <a:pt x="39600" y="63040"/>
                </a:quadBezTo>
                <a:quadBezTo>
                  <a:pt x="39400" y="58000"/>
                  <a:pt x="37010" y="53530"/>
                </a:quadBezTo>
                <a:cubicBezTo>
                  <a:pt x="36937" y="53393"/>
                  <a:pt x="36788" y="53314"/>
                  <a:pt x="36633" y="53332"/>
                </a:cubicBezTo>
                <a:cubicBezTo>
                  <a:pt x="36479" y="53349"/>
                  <a:pt x="36350" y="53460"/>
                  <a:pt x="36310" y="53610"/>
                </a:cubicBezTo>
                <a:quadBezTo>
                  <a:pt x="32270" y="68490"/>
                  <a:pt x="16910" y="73090"/>
                </a:quadBezTo>
                <a:lnTo>
                  <a:pt x="0" y="66080"/>
                </a:lnTo>
                <a:lnTo>
                  <a:pt x="4600" y="62450"/>
                </a:lnTo>
                <a:quadBezTo>
                  <a:pt x="4830" y="63180"/>
                  <a:pt x="5300" y="63790"/>
                </a:quadBezTo>
                <a:lnTo>
                  <a:pt x="7160" y="66060"/>
                </a:lnTo>
                <a:cubicBezTo>
                  <a:pt x="7374" y="66318"/>
                  <a:pt x="7696" y="66463"/>
                  <a:pt x="8030" y="66450"/>
                </a:cubicBezTo>
                <a:lnTo>
                  <a:pt x="20080" y="65970"/>
                </a:lnTo>
                <a:cubicBezTo>
                  <a:pt x="21336" y="65923"/>
                  <a:pt x="22412" y="65047"/>
                  <a:pt x="22720" y="63820"/>
                </a:cubicBezTo>
                <a:lnTo>
                  <a:pt x="24360" y="57280"/>
                </a:lnTo>
                <a:quadBezTo>
                  <a:pt x="27410" y="59180"/>
                  <a:pt x="28450" y="62210"/>
                </a:quadBezTo>
                <a:cubicBezTo>
                  <a:pt x="28536" y="62457"/>
                  <a:pt x="28755" y="62634"/>
                  <a:pt x="29014" y="62665"/>
                </a:cubicBezTo>
                <a:cubicBezTo>
                  <a:pt x="29273" y="62697"/>
                  <a:pt x="29528" y="62579"/>
                  <a:pt x="29670" y="62360"/>
                </a:cubicBezTo>
                <a:lnTo>
                  <a:pt x="36600" y="51640"/>
                </a:lnTo>
                <a:cubicBezTo>
                  <a:pt x="36810" y="51322"/>
                  <a:pt x="37225" y="51214"/>
                  <a:pt x="37560" y="51390"/>
                </a:cubicBezTo>
                <a:cubicBezTo>
                  <a:pt x="41950" y="53670"/>
                  <a:pt x="42810" y="43000"/>
                  <a:pt x="42700" y="40940"/>
                </a:cubicBezTo>
                <a:quadBezTo>
                  <a:pt x="42510" y="37560"/>
                  <a:pt x="39850" y="31460"/>
                </a:quadBezTo>
                <a:cubicBezTo>
                  <a:pt x="39718" y="31156"/>
                  <a:pt x="39531" y="30878"/>
                  <a:pt x="39300" y="30640"/>
                </a:cubicBezTo>
                <a:lnTo>
                  <a:pt x="36650" y="27890"/>
                </a:lnTo>
                <a:cubicBezTo>
                  <a:pt x="36504" y="27738"/>
                  <a:pt x="36383" y="27566"/>
                  <a:pt x="36290" y="27380"/>
                </a:cubicBezTo>
                <a:quadBezTo>
                  <a:pt x="33370" y="21700"/>
                  <a:pt x="32770" y="15230"/>
                </a:quadBezTo>
                <a:quadBezTo>
                  <a:pt x="36690" y="15830"/>
                  <a:pt x="40420" y="14550"/>
                </a:quadBezTo>
                <a:cubicBezTo>
                  <a:pt x="40532" y="14513"/>
                  <a:pt x="40619" y="14424"/>
                  <a:pt x="40655" y="14311"/>
                </a:cubicBezTo>
                <a:cubicBezTo>
                  <a:pt x="40690" y="14199"/>
                  <a:pt x="40670" y="14076"/>
                  <a:pt x="40600" y="13980"/>
                </a:cubicBezTo>
                <a:cubicBezTo>
                  <a:pt x="36790" y="8770"/>
                  <a:pt x="31110" y="5570"/>
                  <a:pt x="24960" y="2990"/>
                </a:cubicBezTo>
                <a:lnTo>
                  <a:pt x="26910" y="0"/>
                </a:ln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-164"/>
          <p:cNvSpPr/>
          <p:nvPr/>
        </p:nvSpPr>
        <p:spPr>
          <a:xfrm>
            <a:off x="2308026" y="1543038"/>
            <a:ext cx="59973" cy="63392"/>
          </a:xfrm>
          <a:custGeom>
            <a:avLst/>
            <a:gdLst/>
            <a:ahLst/>
            <a:cxnLst/>
            <a:rect l="0" t="0" r="r" b="b"/>
            <a:pathLst>
              <a:path w="6296" h="6655" stroke="0" extrusionOk="0">
                <a:moveTo>
                  <a:pt x="3368" y="6111"/>
                </a:moveTo>
                <a:quadBezTo>
                  <a:pt x="2768" y="4141"/>
                  <a:pt x="668" y="2711"/>
                </a:quadBezTo>
                <a:cubicBezTo>
                  <a:pt x="164" y="2372"/>
                  <a:pt x="-88" y="1765"/>
                  <a:pt x="28" y="1171"/>
                </a:cubicBezTo>
                <a:lnTo>
                  <a:pt x="118" y="721"/>
                </a:lnTo>
                <a:cubicBezTo>
                  <a:pt x="183" y="397"/>
                  <a:pt x="420" y="135"/>
                  <a:pt x="736" y="39"/>
                </a:cubicBezTo>
                <a:cubicBezTo>
                  <a:pt x="1052" y="-57"/>
                  <a:pt x="1394" y="28"/>
                  <a:pt x="1628" y="261"/>
                </a:cubicBezTo>
                <a:lnTo>
                  <a:pt x="5968" y="4611"/>
                </a:lnTo>
                <a:cubicBezTo>
                  <a:pt x="6220" y="4863"/>
                  <a:pt x="6337" y="5220"/>
                  <a:pt x="6284" y="5572"/>
                </a:cubicBezTo>
                <a:cubicBezTo>
                  <a:pt x="6230" y="5923"/>
                  <a:pt x="6013" y="6228"/>
                  <a:pt x="5698" y="6391"/>
                </a:cubicBezTo>
                <a:quadBezTo>
                  <a:pt x="4848" y="6821"/>
                  <a:pt x="3818" y="6551"/>
                </a:quadBezTo>
                <a:cubicBezTo>
                  <a:pt x="3600" y="6489"/>
                  <a:pt x="3430" y="6323"/>
                  <a:pt x="3368" y="6111"/>
                </a:cubicBez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shape-167"/>
          <p:cNvSpPr/>
          <p:nvPr/>
        </p:nvSpPr>
        <p:spPr>
          <a:xfrm>
            <a:off x="11985307" y="1549026"/>
            <a:ext cx="176879" cy="90592"/>
          </a:xfrm>
          <a:custGeom>
            <a:avLst/>
            <a:gdLst/>
            <a:ahLst/>
            <a:cxnLst/>
            <a:rect l="0" t="0" r="r" b="b"/>
            <a:pathLst>
              <a:path w="18570" h="9511" stroke="0" extrusionOk="0">
                <a:moveTo>
                  <a:pt x="16510" y="473"/>
                </a:moveTo>
                <a:quadBezTo>
                  <a:pt x="19000" y="1383"/>
                  <a:pt x="18480" y="4393"/>
                </a:quadBezTo>
                <a:cubicBezTo>
                  <a:pt x="18409" y="4829"/>
                  <a:pt x="18173" y="5223"/>
                  <a:pt x="17820" y="5493"/>
                </a:cubicBezTo>
                <a:cubicBezTo>
                  <a:pt x="12680" y="9463"/>
                  <a:pt x="6590" y="11093"/>
                  <a:pt x="860" y="7583"/>
                </a:cubicBezTo>
                <a:cubicBezTo>
                  <a:pt x="455" y="7336"/>
                  <a:pt x="164" y="6939"/>
                  <a:pt x="51" y="6480"/>
                </a:cubicBezTo>
                <a:cubicBezTo>
                  <a:pt x="-62" y="6020"/>
                  <a:pt x="14" y="5535"/>
                  <a:pt x="260" y="5133"/>
                </a:cubicBezTo>
                <a:cubicBezTo>
                  <a:pt x="3530" y="-247"/>
                  <a:pt x="10900" y="-567"/>
                  <a:pt x="16510" y="473"/>
                </a:cubic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shape-170"/>
          <p:cNvSpPr/>
          <p:nvPr/>
        </p:nvSpPr>
        <p:spPr>
          <a:xfrm>
            <a:off x="12428030" y="1549908"/>
            <a:ext cx="184231" cy="118410"/>
          </a:xfrm>
          <a:custGeom>
            <a:avLst/>
            <a:gdLst/>
            <a:ahLst/>
            <a:cxnLst/>
            <a:rect l="0" t="0" r="r" b="b"/>
            <a:pathLst>
              <a:path w="19342" h="12431" stroke="0" extrusionOk="0">
                <a:moveTo>
                  <a:pt x="3630" y="0"/>
                </a:moveTo>
                <a:cubicBezTo>
                  <a:pt x="9780" y="2580"/>
                  <a:pt x="15460" y="5780"/>
                  <a:pt x="19270" y="10990"/>
                </a:cubicBezTo>
                <a:cubicBezTo>
                  <a:pt x="19340" y="11086"/>
                  <a:pt x="19360" y="11209"/>
                  <a:pt x="19325" y="11321"/>
                </a:cubicBezTo>
                <a:cubicBezTo>
                  <a:pt x="19289" y="11434"/>
                  <a:pt x="19202" y="11523"/>
                  <a:pt x="19090" y="11560"/>
                </a:cubicBezTo>
                <a:quadBezTo>
                  <a:pt x="15360" y="12840"/>
                  <a:pt x="11440" y="12240"/>
                </a:quadBezTo>
                <a:quadBezTo>
                  <a:pt x="5380" y="10560"/>
                  <a:pt x="0" y="7010"/>
                </a:quadBezTo>
                <a:quadBezTo>
                  <a:pt x="1100" y="3180"/>
                  <a:pt x="3630" y="0"/>
                </a:quadBezTo>
                <a:close/>
              </a:path>
            </a:pathLst>
          </a:custGeom>
          <a:solidFill>
            <a:srgbClr val="AA91A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-172"/>
          <p:cNvSpPr/>
          <p:nvPr/>
        </p:nvSpPr>
        <p:spPr>
          <a:xfrm>
            <a:off x="2287230" y="1571107"/>
            <a:ext cx="34968" cy="34417"/>
          </a:xfrm>
          <a:custGeom>
            <a:avLst/>
            <a:gdLst/>
            <a:ahLst/>
            <a:cxnLst/>
            <a:rect l="0" t="0" r="r" b="b"/>
            <a:pathLst>
              <a:path w="3671" h="3613" stroke="0" extrusionOk="0">
                <a:moveTo>
                  <a:pt x="3646" y="2481"/>
                </a:moveTo>
                <a:cubicBezTo>
                  <a:pt x="3750" y="2864"/>
                  <a:pt x="3524" y="3260"/>
                  <a:pt x="3140" y="3364"/>
                </a:cubicBezTo>
                <a:lnTo>
                  <a:pt x="2590" y="3514"/>
                </a:lnTo>
                <a:cubicBezTo>
                  <a:pt x="1455" y="3822"/>
                  <a:pt x="349" y="3390"/>
                  <a:pt x="120" y="2548"/>
                </a:cubicBezTo>
                <a:lnTo>
                  <a:pt x="41" y="2258"/>
                </a:lnTo>
                <a:cubicBezTo>
                  <a:pt x="-69" y="1854"/>
                  <a:pt x="43" y="1407"/>
                  <a:pt x="350" y="1016"/>
                </a:cubicBezTo>
                <a:cubicBezTo>
                  <a:pt x="658" y="626"/>
                  <a:pt x="1137" y="323"/>
                  <a:pt x="1683" y="175"/>
                </a:cubicBezTo>
                <a:lnTo>
                  <a:pt x="2233" y="25"/>
                </a:lnTo>
                <a:cubicBezTo>
                  <a:pt x="2616" y="-79"/>
                  <a:pt x="3012" y="148"/>
                  <a:pt x="3116" y="531"/>
                </a:cubicBezTo>
                <a:lnTo>
                  <a:pt x="3646" y="2481"/>
                </a:ln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shape-173"/>
          <p:cNvSpPr/>
          <p:nvPr/>
        </p:nvSpPr>
        <p:spPr>
          <a:xfrm>
            <a:off x="2316200" y="1571271"/>
            <a:ext cx="214322" cy="179794"/>
          </a:xfrm>
          <a:custGeom>
            <a:avLst/>
            <a:gdLst/>
            <a:ahLst/>
            <a:cxnLst/>
            <a:rect l="0" t="0" r="r" b="b"/>
            <a:pathLst>
              <a:path w="22501" h="18876" stroke="0" extrusionOk="0">
                <a:moveTo>
                  <a:pt x="16709" y="8107"/>
                </a:moveTo>
                <a:quadBezTo>
                  <a:pt x="18549" y="11437"/>
                  <a:pt x="22199" y="13747"/>
                </a:quadBezTo>
                <a:cubicBezTo>
                  <a:pt x="22471" y="13918"/>
                  <a:pt x="22576" y="14262"/>
                  <a:pt x="22445" y="14556"/>
                </a:cubicBezTo>
                <a:cubicBezTo>
                  <a:pt x="22315" y="14849"/>
                  <a:pt x="21989" y="15003"/>
                  <a:pt x="21679" y="14917"/>
                </a:cubicBezTo>
                <a:cubicBezTo>
                  <a:pt x="19949" y="14437"/>
                  <a:pt x="18239" y="12887"/>
                  <a:pt x="15229" y="10467"/>
                </a:cubicBezTo>
                <a:cubicBezTo>
                  <a:pt x="14988" y="10278"/>
                  <a:pt x="14804" y="10025"/>
                  <a:pt x="14699" y="9737"/>
                </a:cubicBezTo>
                <a:quadBezTo>
                  <a:pt x="14649" y="9617"/>
                  <a:pt x="14609" y="9487"/>
                </a:quadBezTo>
                <a:cubicBezTo>
                  <a:pt x="14560" y="9334"/>
                  <a:pt x="14441" y="9212"/>
                  <a:pt x="14290" y="9159"/>
                </a:cubicBezTo>
                <a:cubicBezTo>
                  <a:pt x="14139" y="9106"/>
                  <a:pt x="13972" y="9127"/>
                  <a:pt x="13839" y="9217"/>
                </a:cubicBezTo>
                <a:quadBezTo>
                  <a:pt x="11999" y="10457"/>
                  <a:pt x="9269" y="11287"/>
                </a:quadBezTo>
                <a:quadBezTo>
                  <a:pt x="8349" y="11567"/>
                  <a:pt x="8609" y="12407"/>
                </a:quadBezTo>
                <a:quadBezTo>
                  <a:pt x="8819" y="13137"/>
                  <a:pt x="8739" y="13727"/>
                </a:quadBezTo>
                <a:cubicBezTo>
                  <a:pt x="8379" y="16287"/>
                  <a:pt x="7659" y="19767"/>
                  <a:pt x="4119" y="18667"/>
                </a:cubicBezTo>
                <a:cubicBezTo>
                  <a:pt x="799" y="17607"/>
                  <a:pt x="569" y="14157"/>
                  <a:pt x="9" y="11307"/>
                </a:cubicBezTo>
                <a:cubicBezTo>
                  <a:pt x="-19" y="11169"/>
                  <a:pt x="18" y="11026"/>
                  <a:pt x="111" y="10920"/>
                </a:cubicBezTo>
                <a:cubicBezTo>
                  <a:pt x="203" y="10814"/>
                  <a:pt x="339" y="10758"/>
                  <a:pt x="479" y="10767"/>
                </a:cubicBezTo>
                <a:lnTo>
                  <a:pt x="5579" y="11147"/>
                </a:lnTo>
                <a:cubicBezTo>
                  <a:pt x="5730" y="11158"/>
                  <a:pt x="5873" y="11077"/>
                  <a:pt x="5942" y="10943"/>
                </a:cubicBezTo>
                <a:cubicBezTo>
                  <a:pt x="6011" y="10808"/>
                  <a:pt x="5995" y="10645"/>
                  <a:pt x="5899" y="10527"/>
                </a:cubicBezTo>
                <a:lnTo>
                  <a:pt x="3599" y="7637"/>
                </a:lnTo>
                <a:cubicBezTo>
                  <a:pt x="3176" y="7103"/>
                  <a:pt x="3193" y="6343"/>
                  <a:pt x="3639" y="5827"/>
                </a:cubicBezTo>
                <a:quadBezTo>
                  <a:pt x="6279" y="2797"/>
                  <a:pt x="10419" y="677"/>
                </a:quadBezTo>
                <a:quadBezTo>
                  <a:pt x="12679" y="-243"/>
                  <a:pt x="15249" y="87"/>
                </a:quadBezTo>
                <a:cubicBezTo>
                  <a:pt x="15548" y="122"/>
                  <a:pt x="15784" y="358"/>
                  <a:pt x="15819" y="657"/>
                </a:cubicBezTo>
                <a:lnTo>
                  <a:pt x="16709" y="8107"/>
                </a:lnTo>
                <a:close/>
              </a:path>
            </a:pathLst>
          </a:custGeom>
          <a:solidFill>
            <a:srgbClr val="CAE6F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shape-174"/>
          <p:cNvSpPr/>
          <p:nvPr/>
        </p:nvSpPr>
        <p:spPr>
          <a:xfrm>
            <a:off x="1871276" y="1602740"/>
            <a:ext cx="69877" cy="41592"/>
          </a:xfrm>
          <a:custGeom>
            <a:avLst/>
            <a:gdLst/>
            <a:ahLst/>
            <a:cxnLst/>
            <a:rect l="0" t="0" r="r" b="b"/>
            <a:pathLst>
              <a:path w="7336" h="4367" stroke="0" extrusionOk="0">
                <a:moveTo>
                  <a:pt x="7261" y="603"/>
                </a:moveTo>
                <a:quadBezTo>
                  <a:pt x="5501" y="2973"/>
                  <a:pt x="3271" y="4193"/>
                </a:quadBezTo>
                <a:cubicBezTo>
                  <a:pt x="2917" y="4389"/>
                  <a:pt x="2496" y="4421"/>
                  <a:pt x="2118" y="4280"/>
                </a:cubicBezTo>
                <a:cubicBezTo>
                  <a:pt x="1739" y="4140"/>
                  <a:pt x="1441" y="3842"/>
                  <a:pt x="1301" y="3463"/>
                </a:cubicBezTo>
                <a:quadBezTo>
                  <a:pt x="941" y="2473"/>
                  <a:pt x="111" y="1603"/>
                </a:quadBezTo>
                <a:cubicBezTo>
                  <a:pt x="6" y="1493"/>
                  <a:pt x="-27" y="1334"/>
                  <a:pt x="23" y="1191"/>
                </a:cubicBezTo>
                <a:cubicBezTo>
                  <a:pt x="74" y="1048"/>
                  <a:pt x="200" y="945"/>
                  <a:pt x="351" y="923"/>
                </a:cubicBezTo>
                <a:lnTo>
                  <a:pt x="6911" y="3"/>
                </a:lnTo>
                <a:cubicBezTo>
                  <a:pt x="7061" y="-17"/>
                  <a:pt x="7208" y="55"/>
                  <a:pt x="7285" y="186"/>
                </a:cubicBezTo>
                <a:cubicBezTo>
                  <a:pt x="7361" y="317"/>
                  <a:pt x="7352" y="482"/>
                  <a:pt x="7261" y="603"/>
                </a:cubicBezTo>
                <a:close/>
              </a:path>
            </a:pathLst>
          </a:custGeom>
          <a:solidFill>
            <a:srgbClr val="56CB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shape-175"/>
          <p:cNvSpPr/>
          <p:nvPr/>
        </p:nvSpPr>
        <p:spPr>
          <a:xfrm>
            <a:off x="11504231" y="1610569"/>
            <a:ext cx="1437928" cy="763024"/>
          </a:xfrm>
          <a:custGeom>
            <a:avLst/>
            <a:gdLst/>
            <a:ahLst/>
            <a:cxnLst/>
            <a:rect l="0" t="0" r="r" b="b"/>
            <a:pathLst>
              <a:path w="150964" h="80107" stroke="0" extrusionOk="0">
                <a:moveTo>
                  <a:pt x="20697" y="27181"/>
                </a:moveTo>
                <a:lnTo>
                  <a:pt x="24967" y="30221"/>
                </a:lnTo>
                <a:cubicBezTo>
                  <a:pt x="41627" y="40531"/>
                  <a:pt x="57817" y="50061"/>
                  <a:pt x="75657" y="56721"/>
                </a:cubicBezTo>
                <a:lnTo>
                  <a:pt x="92567" y="63731"/>
                </a:lnTo>
                <a:lnTo>
                  <a:pt x="111727" y="69841"/>
                </a:lnTo>
                <a:lnTo>
                  <a:pt x="114267" y="70601"/>
                </a:lnTo>
                <a:lnTo>
                  <a:pt x="121577" y="72411"/>
                </a:lnTo>
                <a:lnTo>
                  <a:pt x="134887" y="74751"/>
                </a:lnTo>
                <a:cubicBezTo>
                  <a:pt x="135233" y="74808"/>
                  <a:pt x="135566" y="74592"/>
                  <a:pt x="135657" y="74251"/>
                </a:cubicBezTo>
                <a:lnTo>
                  <a:pt x="136607" y="70581"/>
                </a:lnTo>
                <a:cubicBezTo>
                  <a:pt x="136650" y="70421"/>
                  <a:pt x="136776" y="70295"/>
                  <a:pt x="136937" y="70254"/>
                </a:cubicBezTo>
                <a:cubicBezTo>
                  <a:pt x="137099" y="70213"/>
                  <a:pt x="137271" y="70261"/>
                  <a:pt x="137387" y="70381"/>
                </a:cubicBezTo>
                <a:cubicBezTo>
                  <a:pt x="140257" y="73361"/>
                  <a:pt x="141207" y="75871"/>
                  <a:pt x="145997" y="74451"/>
                </a:cubicBezTo>
                <a:cubicBezTo>
                  <a:pt x="154937" y="71801"/>
                  <a:pt x="144647" y="60781"/>
                  <a:pt x="141187" y="57951"/>
                </a:cubicBezTo>
                <a:quadBezTo>
                  <a:pt x="136157" y="53831"/>
                  <a:pt x="133207" y="51791"/>
                </a:quadBezTo>
                <a:cubicBezTo>
                  <a:pt x="133176" y="51773"/>
                  <a:pt x="133157" y="51739"/>
                  <a:pt x="133157" y="51701"/>
                </a:cubicBezTo>
                <a:lnTo>
                  <a:pt x="133157" y="50881"/>
                </a:lnTo>
                <a:cubicBezTo>
                  <a:pt x="133157" y="50756"/>
                  <a:pt x="133227" y="50640"/>
                  <a:pt x="133339" y="50583"/>
                </a:cubicBezTo>
                <a:cubicBezTo>
                  <a:pt x="133451" y="50526"/>
                  <a:pt x="133586" y="50537"/>
                  <a:pt x="133687" y="50611"/>
                </a:cubicBezTo>
                <a:cubicBezTo>
                  <a:pt x="140177" y="55371"/>
                  <a:pt x="146837" y="60721"/>
                  <a:pt x="150057" y="67361"/>
                </a:cubicBezTo>
                <a:cubicBezTo>
                  <a:pt x="153447" y="74361"/>
                  <a:pt x="146567" y="75131"/>
                  <a:pt x="142027" y="76591"/>
                </a:cubicBezTo>
                <a:cubicBezTo>
                  <a:pt x="141290" y="76844"/>
                  <a:pt x="140590" y="77197"/>
                  <a:pt x="139947" y="77641"/>
                </a:cubicBezTo>
                <a:lnTo>
                  <a:pt x="136477" y="80031"/>
                </a:lnTo>
                <a:cubicBezTo>
                  <a:pt x="136342" y="80124"/>
                  <a:pt x="136166" y="80133"/>
                  <a:pt x="136022" y="80055"/>
                </a:cubicBezTo>
                <a:cubicBezTo>
                  <a:pt x="135877" y="79978"/>
                  <a:pt x="135787" y="79826"/>
                  <a:pt x="135787" y="79661"/>
                </a:cubicBezTo>
                <a:lnTo>
                  <a:pt x="135787" y="77101"/>
                </a:lnTo>
                <a:cubicBezTo>
                  <a:pt x="135787" y="76687"/>
                  <a:pt x="135481" y="76335"/>
                  <a:pt x="135067" y="76271"/>
                </a:cubicBezTo>
                <a:lnTo>
                  <a:pt x="120517" y="74091"/>
                </a:lnTo>
                <a:lnTo>
                  <a:pt x="111147" y="71781"/>
                </a:lnTo>
                <a:cubicBezTo>
                  <a:pt x="104767" y="69871"/>
                  <a:pt x="98657" y="67951"/>
                  <a:pt x="92277" y="65361"/>
                </a:cubicBezTo>
                <a:quadBezTo>
                  <a:pt x="81647" y="61041"/>
                  <a:pt x="70927" y="56821"/>
                </a:quadBezTo>
                <a:quadBezTo>
                  <a:pt x="47557" y="46661"/>
                  <a:pt x="25837" y="32751"/>
                </a:quadBezTo>
                <a:lnTo>
                  <a:pt x="20317" y="28891"/>
                </a:lnTo>
                <a:quadBezTo>
                  <a:pt x="10217" y="21161"/>
                  <a:pt x="3017" y="13101"/>
                </a:quadBezTo>
                <a:quadBezTo>
                  <a:pt x="1747" y="11671"/>
                  <a:pt x="807" y="9521"/>
                </a:quadBezTo>
                <a:cubicBezTo>
                  <a:pt x="-2383" y="2151"/>
                  <a:pt x="4547" y="211"/>
                  <a:pt x="10077" y="31"/>
                </a:cubicBezTo>
                <a:quadBezTo>
                  <a:pt x="19777" y="-279"/>
                  <a:pt x="27317" y="2471"/>
                </a:quadBezTo>
                <a:cubicBezTo>
                  <a:pt x="27725" y="2619"/>
                  <a:pt x="27954" y="3052"/>
                  <a:pt x="27847" y="3471"/>
                </a:cubicBezTo>
                <a:lnTo>
                  <a:pt x="27757" y="3811"/>
                </a:lnTo>
                <a:cubicBezTo>
                  <a:pt x="27729" y="3913"/>
                  <a:pt x="27659" y="3999"/>
                  <a:pt x="27566" y="4047"/>
                </a:cubicBezTo>
                <a:cubicBezTo>
                  <a:pt x="27472" y="4094"/>
                  <a:pt x="27364" y="4100"/>
                  <a:pt x="27267" y="4061"/>
                </a:cubicBezTo>
                <a:quadBezTo>
                  <a:pt x="17497" y="111"/>
                  <a:pt x="7027" y="1701"/>
                </a:quadBezTo>
                <a:cubicBezTo>
                  <a:pt x="-133" y="2781"/>
                  <a:pt x="577" y="7911"/>
                  <a:pt x="4337" y="12301"/>
                </a:cubicBezTo>
                <a:quadBezTo>
                  <a:pt x="11577" y="20771"/>
                  <a:pt x="20697" y="27181"/>
                </a:quadBezTo>
                <a:close/>
              </a:path>
            </a:pathLst>
          </a:custGeom>
          <a:solidFill>
            <a:srgbClr val="171B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" name="shape-176"/>
          <p:cNvSpPr/>
          <p:nvPr/>
        </p:nvSpPr>
        <p:spPr>
          <a:xfrm>
            <a:off x="5452205" y="1612773"/>
            <a:ext cx="2148936" cy="1837849"/>
          </a:xfrm>
          <a:custGeom>
            <a:avLst/>
            <a:gdLst/>
            <a:ahLst/>
            <a:cxnLst/>
            <a:rect l="0" t="0" r="r" b="b"/>
            <a:pathLst>
              <a:path w="225610" h="192950" stroke="0" extrusionOk="0">
                <a:moveTo>
                  <a:pt x="225610" y="0"/>
                </a:moveTo>
                <a:quadBezTo>
                  <a:pt x="220050" y="3860"/>
                  <a:pt x="214960" y="4080"/>
                </a:quadBezTo>
                <a:quadBezTo>
                  <a:pt x="202410" y="4630"/>
                  <a:pt x="199270" y="4900"/>
                </a:quadBezTo>
                <a:cubicBezTo>
                  <a:pt x="190760" y="5660"/>
                  <a:pt x="185250" y="7570"/>
                  <a:pt x="177140" y="11070"/>
                </a:cubicBezTo>
                <a:cubicBezTo>
                  <a:pt x="172090" y="13240"/>
                  <a:pt x="165390" y="14020"/>
                  <a:pt x="159710" y="16260"/>
                </a:cubicBezTo>
                <a:quadBezTo>
                  <a:pt x="146090" y="21620"/>
                  <a:pt x="143730" y="22770"/>
                </a:quadBezTo>
                <a:quadBezTo>
                  <a:pt x="138580" y="25290"/>
                  <a:pt x="123200" y="32480"/>
                </a:quadBezTo>
                <a:quadBezTo>
                  <a:pt x="121320" y="33360"/>
                  <a:pt x="119500" y="34570"/>
                </a:quadBezTo>
                <a:quadBezTo>
                  <a:pt x="97890" y="48880"/>
                  <a:pt x="97140" y="49330"/>
                </a:quadBezTo>
                <a:cubicBezTo>
                  <a:pt x="88100" y="54770"/>
                  <a:pt x="78850" y="63080"/>
                  <a:pt x="71380" y="69720"/>
                </a:cubicBezTo>
                <a:cubicBezTo>
                  <a:pt x="64530" y="75820"/>
                  <a:pt x="58880" y="84160"/>
                  <a:pt x="54150" y="89660"/>
                </a:cubicBezTo>
                <a:cubicBezTo>
                  <a:pt x="45330" y="99900"/>
                  <a:pt x="39590" y="109550"/>
                  <a:pt x="33670" y="120780"/>
                </a:cubicBezTo>
                <a:quadBezTo>
                  <a:pt x="22460" y="142060"/>
                  <a:pt x="14930" y="159710"/>
                </a:quadBezTo>
                <a:cubicBezTo>
                  <a:pt x="11710" y="167250"/>
                  <a:pt x="10370" y="172530"/>
                  <a:pt x="7640" y="181080"/>
                </a:cubicBezTo>
                <a:cubicBezTo>
                  <a:pt x="6480" y="184700"/>
                  <a:pt x="3710" y="190550"/>
                  <a:pt x="0" y="192950"/>
                </a:cubicBezTo>
                <a:quadBezTo>
                  <a:pt x="3670" y="170720"/>
                  <a:pt x="11640" y="148470"/>
                </a:quadBezTo>
                <a:quadBezTo>
                  <a:pt x="19020" y="127880"/>
                  <a:pt x="30090" y="109680"/>
                </a:quadBezTo>
                <a:lnTo>
                  <a:pt x="38190" y="97580"/>
                </a:lnTo>
                <a:quadBezTo>
                  <a:pt x="44370" y="89630"/>
                  <a:pt x="50760" y="81820"/>
                </a:quadBezTo>
                <a:quadBezTo>
                  <a:pt x="65310" y="64050"/>
                  <a:pt x="82210" y="50820"/>
                </a:quadBezTo>
                <a:quadBezTo>
                  <a:pt x="91210" y="43790"/>
                  <a:pt x="106970" y="33670"/>
                </a:quadBezTo>
                <a:quadBezTo>
                  <a:pt x="119380" y="25710"/>
                  <a:pt x="133640" y="19780"/>
                </a:quadBezTo>
                <a:quadBezTo>
                  <a:pt x="153650" y="11470"/>
                  <a:pt x="171540" y="6520"/>
                </a:quadBezTo>
                <a:cubicBezTo>
                  <a:pt x="188680" y="1770"/>
                  <a:pt x="207500" y="110"/>
                  <a:pt x="225610" y="0"/>
                </a:cubic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shape-177"/>
          <p:cNvSpPr/>
          <p:nvPr/>
        </p:nvSpPr>
        <p:spPr>
          <a:xfrm>
            <a:off x="5429536" y="1612016"/>
            <a:ext cx="3043142" cy="2046536"/>
          </a:xfrm>
          <a:custGeom>
            <a:avLst/>
            <a:gdLst/>
            <a:ahLst/>
            <a:cxnLst/>
            <a:rect l="0" t="0" r="r" b="b"/>
            <a:pathLst>
              <a:path w="319490" h="214859" stroke="0" extrusionOk="0">
                <a:moveTo>
                  <a:pt x="319490" y="17659"/>
                </a:moveTo>
                <a:quadBezTo>
                  <a:pt x="308750" y="16909"/>
                  <a:pt x="298180" y="13129"/>
                </a:quadBezTo>
                <a:quadBezTo>
                  <a:pt x="288890" y="9809"/>
                  <a:pt x="286650" y="9279"/>
                </a:quadBezTo>
                <a:cubicBezTo>
                  <a:pt x="265470" y="4249"/>
                  <a:pt x="245930" y="4729"/>
                  <a:pt x="223480" y="4939"/>
                </a:cubicBezTo>
                <a:quadBezTo>
                  <a:pt x="216470" y="5009"/>
                  <a:pt x="211720" y="6849"/>
                </a:quadBezTo>
                <a:cubicBezTo>
                  <a:pt x="211491" y="6938"/>
                  <a:pt x="211351" y="7172"/>
                  <a:pt x="211382" y="7416"/>
                </a:cubicBezTo>
                <a:cubicBezTo>
                  <a:pt x="211413" y="7660"/>
                  <a:pt x="211606" y="7851"/>
                  <a:pt x="211850" y="7879"/>
                </a:cubicBezTo>
                <a:lnTo>
                  <a:pt x="217530" y="8539"/>
                </a:lnTo>
                <a:quadBezTo>
                  <a:pt x="217340" y="9469"/>
                  <a:pt x="216700" y="10439"/>
                </a:quadBezTo>
                <a:quadBezTo>
                  <a:pt x="206080" y="11099"/>
                  <a:pt x="196650" y="13469"/>
                </a:quadBezTo>
                <a:quadBezTo>
                  <a:pt x="191340" y="13449"/>
                  <a:pt x="186450" y="15659"/>
                </a:quadBezTo>
                <a:quadBezTo>
                  <a:pt x="188260" y="12979"/>
                  <a:pt x="189620" y="12469"/>
                </a:quadBezTo>
                <a:quadBezTo>
                  <a:pt x="195440" y="10299"/>
                  <a:pt x="207400" y="8239"/>
                </a:quadBezTo>
                <a:cubicBezTo>
                  <a:pt x="207457" y="8229"/>
                  <a:pt x="207507" y="8194"/>
                  <a:pt x="207536" y="8142"/>
                </a:cubicBezTo>
                <a:cubicBezTo>
                  <a:pt x="207565" y="8090"/>
                  <a:pt x="207570" y="8027"/>
                  <a:pt x="207550" y="7969"/>
                </a:cubicBezTo>
                <a:lnTo>
                  <a:pt x="207450" y="7669"/>
                </a:lnTo>
                <a:cubicBezTo>
                  <a:pt x="207438" y="7635"/>
                  <a:pt x="207405" y="7614"/>
                  <a:pt x="207370" y="7619"/>
                </a:cubicBezTo>
                <a:quadBezTo>
                  <a:pt x="203580" y="7959"/>
                  <a:pt x="199950" y="8119"/>
                </a:quadBezTo>
                <a:cubicBezTo>
                  <a:pt x="191720" y="8479"/>
                  <a:pt x="183410" y="11369"/>
                  <a:pt x="176110" y="15089"/>
                </a:cubicBezTo>
                <a:quadBezTo>
                  <a:pt x="174030" y="14549"/>
                  <a:pt x="171820" y="14909"/>
                </a:quadBezTo>
                <a:quadBezTo>
                  <a:pt x="155430" y="23019"/>
                  <a:pt x="138160" y="29019"/>
                </a:quadBezTo>
                <a:quadBezTo>
                  <a:pt x="132380" y="31019"/>
                  <a:pt x="129250" y="32719"/>
                </a:quadBezTo>
                <a:cubicBezTo>
                  <a:pt x="119790" y="37859"/>
                  <a:pt x="112390" y="44609"/>
                  <a:pt x="103350" y="49659"/>
                </a:cubicBezTo>
                <a:cubicBezTo>
                  <a:pt x="96910" y="53249"/>
                  <a:pt x="92040" y="56519"/>
                  <a:pt x="87020" y="61049"/>
                </a:cubicBezTo>
                <a:quadBezTo>
                  <a:pt x="84070" y="63709"/>
                  <a:pt x="79880" y="66899"/>
                </a:quadBezTo>
                <a:quadBezTo>
                  <a:pt x="73160" y="72009"/>
                  <a:pt x="67700" y="78489"/>
                </a:quadBezTo>
                <a:quadBezTo>
                  <a:pt x="64120" y="82729"/>
                  <a:pt x="50770" y="99659"/>
                </a:quadBezTo>
                <a:cubicBezTo>
                  <a:pt x="47940" y="103249"/>
                  <a:pt x="45700" y="107679"/>
                  <a:pt x="43670" y="111599"/>
                </a:cubicBezTo>
                <a:cubicBezTo>
                  <a:pt x="43252" y="112409"/>
                  <a:pt x="42942" y="113273"/>
                  <a:pt x="42750" y="114169"/>
                </a:cubicBezTo>
                <a:cubicBezTo>
                  <a:pt x="42060" y="117349"/>
                  <a:pt x="42470" y="121019"/>
                  <a:pt x="40640" y="123969"/>
                </a:cubicBezTo>
                <a:quadBezTo>
                  <a:pt x="37310" y="129329"/>
                  <a:pt x="36330" y="131199"/>
                </a:quadBezTo>
                <a:cubicBezTo>
                  <a:pt x="36290" y="131277"/>
                  <a:pt x="36286" y="131368"/>
                  <a:pt x="36318" y="131449"/>
                </a:cubicBezTo>
                <a:cubicBezTo>
                  <a:pt x="36351" y="131530"/>
                  <a:pt x="36417" y="131592"/>
                  <a:pt x="36500" y="131619"/>
                </a:cubicBezTo>
                <a:lnTo>
                  <a:pt x="37170" y="131839"/>
                </a:lnTo>
                <a:cubicBezTo>
                  <a:pt x="37187" y="131845"/>
                  <a:pt x="37204" y="131841"/>
                  <a:pt x="37210" y="131829"/>
                </a:cubicBezTo>
                <a:cubicBezTo>
                  <a:pt x="39490" y="129279"/>
                  <a:pt x="41850" y="126619"/>
                  <a:pt x="45150" y="127599"/>
                </a:cubicBezTo>
                <a:cubicBezTo>
                  <a:pt x="45268" y="127634"/>
                  <a:pt x="45364" y="127719"/>
                  <a:pt x="45413" y="127831"/>
                </a:cubicBezTo>
                <a:cubicBezTo>
                  <a:pt x="45461" y="127944"/>
                  <a:pt x="45456" y="128071"/>
                  <a:pt x="45400" y="128179"/>
                </a:cubicBezTo>
                <a:lnTo>
                  <a:pt x="38020" y="142399"/>
                </a:lnTo>
                <a:cubicBezTo>
                  <a:pt x="37938" y="142552"/>
                  <a:pt x="37922" y="142732"/>
                  <a:pt x="37975" y="142897"/>
                </a:cubicBezTo>
                <a:cubicBezTo>
                  <a:pt x="38027" y="143063"/>
                  <a:pt x="38145" y="143200"/>
                  <a:pt x="38300" y="143279"/>
                </a:cubicBezTo>
                <a:lnTo>
                  <a:pt x="38630" y="143449"/>
                </a:lnTo>
                <a:cubicBezTo>
                  <a:pt x="39096" y="143696"/>
                  <a:pt x="39675" y="143534"/>
                  <a:pt x="39950" y="143079"/>
                </a:cubicBezTo>
                <a:quadBezTo>
                  <a:pt x="44340" y="135859"/>
                  <a:pt x="47890" y="129139"/>
                </a:quadBezTo>
                <a:cubicBezTo>
                  <a:pt x="48600" y="127789"/>
                  <a:pt x="49830" y="126409"/>
                  <a:pt x="50880" y="125219"/>
                </a:cubicBezTo>
                <a:cubicBezTo>
                  <a:pt x="51006" y="125078"/>
                  <a:pt x="51214" y="125045"/>
                  <a:pt x="51378" y="125139"/>
                </a:cubicBezTo>
                <a:cubicBezTo>
                  <a:pt x="51542" y="125233"/>
                  <a:pt x="51618" y="125429"/>
                  <a:pt x="51560" y="125609"/>
                </a:cubicBezTo>
                <a:lnTo>
                  <a:pt x="48700" y="134539"/>
                </a:lnTo>
                <a:lnTo>
                  <a:pt x="45020" y="143039"/>
                </a:lnTo>
                <a:cubicBezTo>
                  <a:pt x="44954" y="143193"/>
                  <a:pt x="45018" y="143373"/>
                  <a:pt x="45166" y="143450"/>
                </a:cubicBezTo>
                <a:cubicBezTo>
                  <a:pt x="45315" y="143527"/>
                  <a:pt x="45496" y="143474"/>
                  <a:pt x="45580" y="143329"/>
                </a:cubicBezTo>
                <a:quadBezTo>
                  <a:pt x="49890" y="135909"/>
                  <a:pt x="56040" y="129619"/>
                </a:quadBezTo>
                <a:lnTo>
                  <a:pt x="57760" y="128059"/>
                </a:lnTo>
                <a:quadBezTo>
                  <a:pt x="58750" y="128399"/>
                  <a:pt x="59540" y="129079"/>
                </a:quadBezTo>
                <a:quadBezTo>
                  <a:pt x="55160" y="133049"/>
                  <a:pt x="52750" y="138459"/>
                </a:quadBezTo>
                <a:cubicBezTo>
                  <a:pt x="49280" y="142759"/>
                  <a:pt x="48460" y="148469"/>
                  <a:pt x="47070" y="152149"/>
                </a:cubicBezTo>
                <a:cubicBezTo>
                  <a:pt x="46470" y="153731"/>
                  <a:pt x="45539" y="155167"/>
                  <a:pt x="44340" y="156359"/>
                </a:cubicBezTo>
                <a:lnTo>
                  <a:pt x="40350" y="160299"/>
                </a:lnTo>
                <a:cubicBezTo>
                  <a:pt x="39621" y="161022"/>
                  <a:pt x="39079" y="161911"/>
                  <a:pt x="38770" y="162889"/>
                </a:cubicBezTo>
                <a:cubicBezTo>
                  <a:pt x="37140" y="167999"/>
                  <a:pt x="36550" y="171899"/>
                  <a:pt x="31190" y="174359"/>
                </a:cubicBezTo>
                <a:lnTo>
                  <a:pt x="25030" y="167479"/>
                </a:lnTo>
                <a:cubicBezTo>
                  <a:pt x="24904" y="167340"/>
                  <a:pt x="24800" y="167182"/>
                  <a:pt x="24720" y="167009"/>
                </a:cubicBezTo>
                <a:lnTo>
                  <a:pt x="23340" y="164159"/>
                </a:lnTo>
                <a:cubicBezTo>
                  <a:pt x="23146" y="163756"/>
                  <a:pt x="22758" y="163482"/>
                  <a:pt x="22313" y="163433"/>
                </a:cubicBezTo>
                <a:cubicBezTo>
                  <a:pt x="21867" y="163384"/>
                  <a:pt x="21428" y="163568"/>
                  <a:pt x="21150" y="163919"/>
                </a:cubicBezTo>
                <a:quadBezTo>
                  <a:pt x="18360" y="167429"/>
                  <a:pt x="16600" y="173689"/>
                </a:quadBezTo>
                <a:quadBezTo>
                  <a:pt x="10910" y="193929"/>
                  <a:pt x="5160" y="208869"/>
                </a:quadBezTo>
                <a:quadBezTo>
                  <a:pt x="3610" y="212899"/>
                  <a:pt x="0" y="214859"/>
                </a:quadBezTo>
                <a:lnTo>
                  <a:pt x="2380" y="193029"/>
                </a:lnTo>
                <a:cubicBezTo>
                  <a:pt x="6090" y="190629"/>
                  <a:pt x="8860" y="184779"/>
                  <a:pt x="10020" y="181159"/>
                </a:cubicBezTo>
                <a:cubicBezTo>
                  <a:pt x="12750" y="172609"/>
                  <a:pt x="14090" y="167329"/>
                  <a:pt x="17310" y="159789"/>
                </a:cubicBezTo>
                <a:quadBezTo>
                  <a:pt x="24840" y="142139"/>
                  <a:pt x="36050" y="120859"/>
                </a:quadBezTo>
                <a:cubicBezTo>
                  <a:pt x="41970" y="109629"/>
                  <a:pt x="47710" y="99979"/>
                  <a:pt x="56530" y="89739"/>
                </a:cubicBezTo>
                <a:cubicBezTo>
                  <a:pt x="61260" y="84239"/>
                  <a:pt x="66910" y="75899"/>
                  <a:pt x="73760" y="69799"/>
                </a:cubicBezTo>
                <a:cubicBezTo>
                  <a:pt x="81230" y="63159"/>
                  <a:pt x="90480" y="54849"/>
                  <a:pt x="99520" y="49409"/>
                </a:cubicBezTo>
                <a:quadBezTo>
                  <a:pt x="100270" y="48959"/>
                  <a:pt x="121880" y="34649"/>
                </a:quadBezTo>
                <a:quadBezTo>
                  <a:pt x="123700" y="33439"/>
                  <a:pt x="125580" y="32559"/>
                </a:quadBezTo>
                <a:quadBezTo>
                  <a:pt x="140960" y="25369"/>
                  <a:pt x="146110" y="22849"/>
                </a:quadBezTo>
                <a:quadBezTo>
                  <a:pt x="148470" y="21699"/>
                  <a:pt x="162090" y="16339"/>
                </a:quadBezTo>
                <a:cubicBezTo>
                  <a:pt x="167770" y="14099"/>
                  <a:pt x="174470" y="13319"/>
                  <a:pt x="179520" y="11149"/>
                </a:cubicBezTo>
                <a:cubicBezTo>
                  <a:pt x="187630" y="7649"/>
                  <a:pt x="193140" y="5739"/>
                  <a:pt x="201650" y="4979"/>
                </a:cubicBezTo>
                <a:quadBezTo>
                  <a:pt x="204790" y="4709"/>
                  <a:pt x="217340" y="4159"/>
                </a:quadBezTo>
                <a:quadBezTo>
                  <a:pt x="222430" y="3939"/>
                  <a:pt x="227990" y="79"/>
                </a:quadBezTo>
                <a:quadBezTo>
                  <a:pt x="250370" y="-521"/>
                  <a:pt x="273330" y="3409"/>
                </a:quadBezTo>
                <a:quadBezTo>
                  <a:pt x="283630" y="5169"/>
                  <a:pt x="292240" y="7629"/>
                </a:quadBezTo>
                <a:quadBezTo>
                  <a:pt x="305810" y="11499"/>
                  <a:pt x="319490" y="17659"/>
                </a:quadBezTo>
                <a:close/>
              </a:path>
            </a:pathLst>
          </a:custGeom>
          <a:solidFill>
            <a:srgbClr val="F9AD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shape-178"/>
          <p:cNvSpPr/>
          <p:nvPr/>
        </p:nvSpPr>
        <p:spPr>
          <a:xfrm>
            <a:off x="12424410" y="1616678"/>
            <a:ext cx="207254" cy="501687"/>
          </a:xfrm>
          <a:custGeom>
            <a:avLst/>
            <a:gdLst/>
            <a:ahLst/>
            <a:cxnLst/>
            <a:rect l="0" t="0" r="r" b="b"/>
            <a:pathLst>
              <a:path w="21759" h="52671" stroke="0" extrusionOk="0">
                <a:moveTo>
                  <a:pt x="11820" y="5230"/>
                </a:moveTo>
                <a:quadBezTo>
                  <a:pt x="12420" y="11700"/>
                  <a:pt x="15340" y="17380"/>
                </a:quadBezTo>
                <a:cubicBezTo>
                  <a:pt x="15433" y="17566"/>
                  <a:pt x="15554" y="17738"/>
                  <a:pt x="15700" y="17890"/>
                </a:cubicBezTo>
                <a:lnTo>
                  <a:pt x="18350" y="20640"/>
                </a:lnTo>
                <a:cubicBezTo>
                  <a:pt x="18581" y="20878"/>
                  <a:pt x="18768" y="21156"/>
                  <a:pt x="18900" y="21460"/>
                </a:cubicBezTo>
                <a:quadBezTo>
                  <a:pt x="21560" y="27560"/>
                  <a:pt x="21750" y="30940"/>
                </a:quadBezTo>
                <a:cubicBezTo>
                  <a:pt x="21860" y="33000"/>
                  <a:pt x="21000" y="43670"/>
                  <a:pt x="16610" y="41390"/>
                </a:cubicBezTo>
                <a:cubicBezTo>
                  <a:pt x="16275" y="41214"/>
                  <a:pt x="15860" y="41322"/>
                  <a:pt x="15650" y="41640"/>
                </a:cubicBezTo>
                <a:lnTo>
                  <a:pt x="8720" y="52360"/>
                </a:lnTo>
                <a:cubicBezTo>
                  <a:pt x="8578" y="52579"/>
                  <a:pt x="8323" y="52697"/>
                  <a:pt x="8064" y="52665"/>
                </a:cubicBezTo>
                <a:cubicBezTo>
                  <a:pt x="7805" y="52634"/>
                  <a:pt x="7586" y="52457"/>
                  <a:pt x="7500" y="52210"/>
                </a:cubicBezTo>
                <a:quadBezTo>
                  <a:pt x="6460" y="49180"/>
                  <a:pt x="3410" y="47280"/>
                </a:quadBezTo>
                <a:cubicBezTo>
                  <a:pt x="6630" y="48230"/>
                  <a:pt x="9580" y="48760"/>
                  <a:pt x="11690" y="45520"/>
                </a:cubicBezTo>
                <a:cubicBezTo>
                  <a:pt x="14760" y="40840"/>
                  <a:pt x="19850" y="31390"/>
                  <a:pt x="17700" y="26320"/>
                </a:cubicBezTo>
                <a:cubicBezTo>
                  <a:pt x="17664" y="26240"/>
                  <a:pt x="17584" y="26190"/>
                  <a:pt x="17497" y="26192"/>
                </a:cubicBezTo>
                <a:cubicBezTo>
                  <a:pt x="17410" y="26194"/>
                  <a:pt x="17332" y="26249"/>
                  <a:pt x="17300" y="26330"/>
                </a:cubicBezTo>
                <a:cubicBezTo>
                  <a:pt x="15360" y="31050"/>
                  <a:pt x="8990" y="36330"/>
                  <a:pt x="3830" y="32730"/>
                </a:cubicBezTo>
                <a:quadBezTo>
                  <a:pt x="2560" y="31610"/>
                  <a:pt x="2440" y="30310"/>
                </a:quadBezTo>
                <a:quadBezTo>
                  <a:pt x="6870" y="28650"/>
                  <a:pt x="11610" y="28660"/>
                </a:quadBezTo>
                <a:cubicBezTo>
                  <a:pt x="11921" y="28666"/>
                  <a:pt x="12216" y="28507"/>
                  <a:pt x="12390" y="28240"/>
                </a:cubicBezTo>
                <a:lnTo>
                  <a:pt x="16180" y="22380"/>
                </a:lnTo>
                <a:cubicBezTo>
                  <a:pt x="16321" y="22160"/>
                  <a:pt x="16325" y="21880"/>
                  <a:pt x="16190" y="21660"/>
                </a:cubicBezTo>
                <a:quadBezTo>
                  <a:pt x="12980" y="16410"/>
                  <a:pt x="10360" y="10960"/>
                </a:quadBezTo>
                <a:cubicBezTo>
                  <a:pt x="7940" y="5940"/>
                  <a:pt x="4170" y="3930"/>
                  <a:pt x="0" y="730"/>
                </a:cubicBezTo>
                <a:lnTo>
                  <a:pt x="380" y="0"/>
                </a:lnTo>
                <a:quadBezTo>
                  <a:pt x="5760" y="3550"/>
                  <a:pt x="11820" y="523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shape-179"/>
          <p:cNvSpPr/>
          <p:nvPr/>
        </p:nvSpPr>
        <p:spPr>
          <a:xfrm>
            <a:off x="12378594" y="1623632"/>
            <a:ext cx="200961" cy="281749"/>
          </a:xfrm>
          <a:custGeom>
            <a:avLst/>
            <a:gdLst/>
            <a:ahLst/>
            <a:cxnLst/>
            <a:rect l="0" t="0" r="r" b="b"/>
            <a:pathLst>
              <a:path w="21098" h="29580" stroke="0" extrusionOk="0">
                <a:moveTo>
                  <a:pt x="4810" y="0"/>
                </a:moveTo>
                <a:cubicBezTo>
                  <a:pt x="8980" y="3200"/>
                  <a:pt x="12750" y="5210"/>
                  <a:pt x="15170" y="10230"/>
                </a:cubicBezTo>
                <a:quadBezTo>
                  <a:pt x="17790" y="15680"/>
                  <a:pt x="21000" y="20930"/>
                </a:quadBezTo>
                <a:cubicBezTo>
                  <a:pt x="21135" y="21150"/>
                  <a:pt x="21131" y="21430"/>
                  <a:pt x="20990" y="21650"/>
                </a:cubicBezTo>
                <a:lnTo>
                  <a:pt x="17200" y="27510"/>
                </a:lnTo>
                <a:cubicBezTo>
                  <a:pt x="17026" y="27777"/>
                  <a:pt x="16731" y="27936"/>
                  <a:pt x="16420" y="27930"/>
                </a:cubicBezTo>
                <a:quadBezTo>
                  <a:pt x="11680" y="27920"/>
                  <a:pt x="7250" y="29580"/>
                </a:quadBezTo>
                <a:cubicBezTo>
                  <a:pt x="10370" y="20840"/>
                  <a:pt x="9600" y="13240"/>
                  <a:pt x="0" y="9550"/>
                </a:cubicBezTo>
                <a:lnTo>
                  <a:pt x="4810" y="0"/>
                </a:ln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" name="shape-181"/>
          <p:cNvSpPr/>
          <p:nvPr/>
        </p:nvSpPr>
        <p:spPr>
          <a:xfrm>
            <a:off x="10175682" y="1632121"/>
            <a:ext cx="332489" cy="274403"/>
          </a:xfrm>
          <a:custGeom>
            <a:avLst/>
            <a:gdLst/>
            <a:ahLst/>
            <a:cxnLst/>
            <a:rect l="0" t="0" r="r" b="b"/>
            <a:pathLst>
              <a:path w="34907" h="28809" stroke="0" extrusionOk="0">
                <a:moveTo>
                  <a:pt x="34907" y="1999"/>
                </a:moveTo>
                <a:lnTo>
                  <a:pt x="32597" y="3679"/>
                </a:lnTo>
                <a:quadBezTo>
                  <a:pt x="29557" y="4819"/>
                  <a:pt x="27247" y="6999"/>
                </a:quadBezTo>
                <a:cubicBezTo>
                  <a:pt x="24667" y="9419"/>
                  <a:pt x="23507" y="13359"/>
                  <a:pt x="21937" y="15919"/>
                </a:cubicBezTo>
                <a:quadBezTo>
                  <a:pt x="18637" y="21259"/>
                  <a:pt x="13387" y="24179"/>
                </a:quadBezTo>
                <a:quadBezTo>
                  <a:pt x="9267" y="26469"/>
                  <a:pt x="257" y="28809"/>
                </a:quadBezTo>
                <a:cubicBezTo>
                  <a:pt x="-973" y="19249"/>
                  <a:pt x="2207" y="10919"/>
                  <a:pt x="9937" y="5269"/>
                </a:cubicBezTo>
                <a:cubicBezTo>
                  <a:pt x="17187" y="-31"/>
                  <a:pt x="26517" y="-1721"/>
                  <a:pt x="34907" y="1999"/>
                </a:cubic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shape-184"/>
          <p:cNvSpPr/>
          <p:nvPr/>
        </p:nvSpPr>
        <p:spPr>
          <a:xfrm>
            <a:off x="2343721" y="1648492"/>
            <a:ext cx="312183" cy="140494"/>
          </a:xfrm>
          <a:custGeom>
            <a:avLst/>
            <a:gdLst/>
            <a:ahLst/>
            <a:cxnLst/>
            <a:rect l="0" t="0" r="r" b="b"/>
            <a:pathLst>
              <a:path w="32775" h="14750" stroke="0" extrusionOk="0">
                <a:moveTo>
                  <a:pt x="31970" y="9450"/>
                </a:moveTo>
                <a:lnTo>
                  <a:pt x="32730" y="11980"/>
                </a:lnTo>
                <a:cubicBezTo>
                  <a:pt x="32824" y="12288"/>
                  <a:pt x="32769" y="12622"/>
                  <a:pt x="32580" y="12880"/>
                </a:cubicBezTo>
                <a:quadBezTo>
                  <a:pt x="31470" y="14380"/>
                  <a:pt x="29680" y="14250"/>
                </a:quadBezTo>
                <a:quadBezTo>
                  <a:pt x="24350" y="13880"/>
                  <a:pt x="20400" y="14750"/>
                </a:quadBezTo>
                <a:lnTo>
                  <a:pt x="15110" y="10520"/>
                </a:lnTo>
                <a:quadBezTo>
                  <a:pt x="14340" y="9060"/>
                  <a:pt x="12760" y="9270"/>
                </a:quadBezTo>
                <a:cubicBezTo>
                  <a:pt x="8340" y="9850"/>
                  <a:pt x="4340" y="11370"/>
                  <a:pt x="0" y="12360"/>
                </a:cubicBezTo>
                <a:lnTo>
                  <a:pt x="1230" y="10560"/>
                </a:lnTo>
                <a:cubicBezTo>
                  <a:pt x="4770" y="11660"/>
                  <a:pt x="5490" y="8180"/>
                  <a:pt x="5850" y="5620"/>
                </a:cubicBezTo>
                <a:quadBezTo>
                  <a:pt x="5930" y="5030"/>
                  <a:pt x="5720" y="4300"/>
                </a:quadBezTo>
                <a:quadBezTo>
                  <a:pt x="5460" y="3460"/>
                  <a:pt x="6380" y="3180"/>
                </a:quadBezTo>
                <a:quadBezTo>
                  <a:pt x="9110" y="2350"/>
                  <a:pt x="10950" y="1110"/>
                </a:quadBezTo>
                <a:cubicBezTo>
                  <a:pt x="11082" y="1020"/>
                  <a:pt x="11249" y="999"/>
                  <a:pt x="11401" y="1052"/>
                </a:cubicBezTo>
                <a:cubicBezTo>
                  <a:pt x="11552" y="1105"/>
                  <a:pt x="11670" y="1227"/>
                  <a:pt x="11720" y="1380"/>
                </a:cubicBezTo>
                <a:quadBezTo>
                  <a:pt x="11760" y="1510"/>
                  <a:pt x="11810" y="1630"/>
                </a:quadBezTo>
                <a:cubicBezTo>
                  <a:pt x="11915" y="1918"/>
                  <a:pt x="12098" y="2170"/>
                  <a:pt x="12340" y="2360"/>
                </a:cubicBezTo>
                <a:cubicBezTo>
                  <a:pt x="15350" y="4780"/>
                  <a:pt x="17060" y="6330"/>
                  <a:pt x="18790" y="6810"/>
                </a:cubicBezTo>
                <a:cubicBezTo>
                  <a:pt x="19099" y="6896"/>
                  <a:pt x="19425" y="6742"/>
                  <a:pt x="19556" y="6449"/>
                </a:cubicBezTo>
                <a:cubicBezTo>
                  <a:pt x="19686" y="6155"/>
                  <a:pt x="19582" y="5811"/>
                  <a:pt x="19310" y="5640"/>
                </a:cubicBezTo>
                <a:quadBezTo>
                  <a:pt x="15660" y="3330"/>
                  <a:pt x="13820" y="0"/>
                </a:quadBezTo>
                <a:quadBezTo>
                  <a:pt x="19830" y="3140"/>
                  <a:pt x="23460" y="8520"/>
                </a:quadBezTo>
                <a:cubicBezTo>
                  <a:pt x="23504" y="8588"/>
                  <a:pt x="23575" y="8630"/>
                  <a:pt x="23650" y="8630"/>
                </a:cubicBezTo>
                <a:lnTo>
                  <a:pt x="24740" y="8710"/>
                </a:lnTo>
                <a:cubicBezTo>
                  <a:pt x="24853" y="8718"/>
                  <a:pt x="24959" y="8658"/>
                  <a:pt x="25010" y="8557"/>
                </a:cubicBezTo>
                <a:cubicBezTo>
                  <a:pt x="25060" y="8456"/>
                  <a:pt x="25045" y="8335"/>
                  <a:pt x="24970" y="8250"/>
                </a:cubicBezTo>
                <a:quadBezTo>
                  <a:pt x="23090" y="6120"/>
                  <a:pt x="22480" y="3060"/>
                </a:quadBezTo>
                <a:cubicBezTo>
                  <a:pt x="22453" y="2921"/>
                  <a:pt x="22524" y="2782"/>
                  <a:pt x="22652" y="2723"/>
                </a:cubicBezTo>
                <a:cubicBezTo>
                  <a:pt x="22780" y="2664"/>
                  <a:pt x="22932" y="2700"/>
                  <a:pt x="23020" y="2810"/>
                </a:cubicBezTo>
                <a:lnTo>
                  <a:pt x="27620" y="8600"/>
                </a:lnTo>
                <a:cubicBezTo>
                  <a:pt x="27729" y="8735"/>
                  <a:pt x="27893" y="8813"/>
                  <a:pt x="28067" y="8811"/>
                </a:cubicBezTo>
                <a:cubicBezTo>
                  <a:pt x="28241" y="8809"/>
                  <a:pt x="28404" y="8728"/>
                  <a:pt x="28510" y="8590"/>
                </a:cubicBezTo>
                <a:lnTo>
                  <a:pt x="29360" y="7480"/>
                </a:lnTo>
                <a:cubicBezTo>
                  <a:pt x="29563" y="7219"/>
                  <a:pt x="29924" y="7139"/>
                  <a:pt x="30220" y="7290"/>
                </a:cubicBezTo>
                <a:quadBezTo>
                  <a:pt x="31450" y="7900"/>
                  <a:pt x="31970" y="9450"/>
                </a:quadBezTo>
                <a:close/>
              </a:path>
            </a:pathLst>
          </a:custGeom>
          <a:solidFill>
            <a:srgbClr val="2A7DC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" name="shape-186"/>
          <p:cNvSpPr/>
          <p:nvPr/>
        </p:nvSpPr>
        <p:spPr>
          <a:xfrm>
            <a:off x="10185845" y="1651159"/>
            <a:ext cx="384810" cy="378238"/>
          </a:xfrm>
          <a:custGeom>
            <a:avLst/>
            <a:gdLst/>
            <a:ahLst/>
            <a:cxnLst/>
            <a:rect l="0" t="0" r="r" b="b"/>
            <a:pathLst>
              <a:path w="40400" h="39710" stroke="0" extrusionOk="0">
                <a:moveTo>
                  <a:pt x="33840" y="0"/>
                </a:moveTo>
                <a:lnTo>
                  <a:pt x="40400" y="4040"/>
                </a:lnTo>
                <a:quadBezTo>
                  <a:pt x="37720" y="8140"/>
                  <a:pt x="38170" y="14400"/>
                </a:quadBezTo>
                <a:quadBezTo>
                  <a:pt x="38400" y="17570"/>
                  <a:pt x="36080" y="22700"/>
                </a:quadBezTo>
                <a:cubicBezTo>
                  <a:pt x="35961" y="22971"/>
                  <a:pt x="35791" y="23215"/>
                  <a:pt x="35580" y="23420"/>
                </a:cubicBezTo>
                <a:quadBezTo>
                  <a:pt x="33470" y="25510"/>
                  <a:pt x="32800" y="27330"/>
                </a:quadBezTo>
                <a:cubicBezTo>
                  <a:pt x="31120" y="31870"/>
                  <a:pt x="30390" y="34390"/>
                  <a:pt x="26620" y="36850"/>
                </a:cubicBezTo>
                <a:cubicBezTo>
                  <a:pt x="26230" y="37106"/>
                  <a:pt x="25712" y="37052"/>
                  <a:pt x="25380" y="36720"/>
                </a:cubicBezTo>
                <a:lnTo>
                  <a:pt x="22380" y="33730"/>
                </a:lnTo>
                <a:cubicBezTo>
                  <a:pt x="22155" y="33498"/>
                  <a:pt x="21825" y="33394"/>
                  <a:pt x="21500" y="33450"/>
                </a:cubicBezTo>
                <a:quadBezTo>
                  <a:pt x="15430" y="34550"/>
                  <a:pt x="13320" y="35550"/>
                </a:quadBezTo>
                <a:quadBezTo>
                  <a:pt x="8680" y="37750"/>
                  <a:pt x="3780" y="39710"/>
                </a:quadBezTo>
                <a:quadBezTo>
                  <a:pt x="1110" y="35950"/>
                  <a:pt x="0" y="31470"/>
                </a:quadBezTo>
                <a:quadBezTo>
                  <a:pt x="5140" y="31010"/>
                  <a:pt x="10320" y="30520"/>
                </a:quadBezTo>
                <a:cubicBezTo>
                  <a:pt x="16150" y="29970"/>
                  <a:pt x="22330" y="32980"/>
                  <a:pt x="25320" y="27510"/>
                </a:cubicBezTo>
                <a:quadBezTo>
                  <a:pt x="28450" y="21770"/>
                  <a:pt x="31520" y="16080"/>
                </a:quadBezTo>
                <a:quadBezTo>
                  <a:pt x="33460" y="12510"/>
                  <a:pt x="32970" y="10870"/>
                </a:quadBezTo>
                <a:quadBezTo>
                  <a:pt x="31580" y="6230"/>
                  <a:pt x="31530" y="1680"/>
                </a:quadBezTo>
                <a:lnTo>
                  <a:pt x="33840" y="0"/>
                </a:ln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" name="shape-187"/>
          <p:cNvSpPr/>
          <p:nvPr/>
        </p:nvSpPr>
        <p:spPr>
          <a:xfrm>
            <a:off x="7442907" y="1657941"/>
            <a:ext cx="1370195" cy="301179"/>
          </a:xfrm>
          <a:custGeom>
            <a:avLst/>
            <a:gdLst/>
            <a:ahLst/>
            <a:cxnLst/>
            <a:rect l="0" t="0" r="r" b="b"/>
            <a:pathLst>
              <a:path w="143852" h="31620" stroke="0" extrusionOk="0">
                <a:moveTo>
                  <a:pt x="108112" y="12838"/>
                </a:moveTo>
                <a:quadBezTo>
                  <a:pt x="116432" y="15108"/>
                  <a:pt x="124952" y="20058"/>
                </a:quadBezTo>
                <a:lnTo>
                  <a:pt x="135612" y="26078"/>
                </a:lnTo>
                <a:lnTo>
                  <a:pt x="143852" y="31128"/>
                </a:lnTo>
                <a:cubicBezTo>
                  <a:pt x="137682" y="32858"/>
                  <a:pt x="133422" y="29698"/>
                  <a:pt x="128492" y="26718"/>
                </a:cubicBezTo>
                <a:quadBezTo>
                  <a:pt x="122742" y="23248"/>
                  <a:pt x="116272" y="22108"/>
                </a:quadBezTo>
                <a:cubicBezTo>
                  <a:pt x="106482" y="16888"/>
                  <a:pt x="95982" y="14338"/>
                  <a:pt x="85352" y="12038"/>
                </a:cubicBezTo>
                <a:cubicBezTo>
                  <a:pt x="79532" y="10778"/>
                  <a:pt x="73382" y="8298"/>
                  <a:pt x="68502" y="7008"/>
                </a:cubicBezTo>
                <a:quadBezTo>
                  <a:pt x="56592" y="3858"/>
                  <a:pt x="44762" y="5388"/>
                </a:quadBezTo>
                <a:quadBezTo>
                  <a:pt x="33442" y="3668"/>
                  <a:pt x="21252" y="3698"/>
                </a:quadBezTo>
                <a:quadBezTo>
                  <a:pt x="20432" y="3978"/>
                  <a:pt x="19352" y="3668"/>
                </a:quadBezTo>
                <a:lnTo>
                  <a:pt x="6152" y="3718"/>
                </a:lnTo>
                <a:lnTo>
                  <a:pt x="472" y="3058"/>
                </a:lnTo>
                <a:cubicBezTo>
                  <a:pt x="228" y="3030"/>
                  <a:pt x="35" y="2838"/>
                  <a:pt x="4" y="2594"/>
                </a:cubicBezTo>
                <a:cubicBezTo>
                  <a:pt x="-27" y="2350"/>
                  <a:pt x="113" y="2117"/>
                  <a:pt x="342" y="2028"/>
                </a:cubicBezTo>
                <a:quadBezTo>
                  <a:pt x="5092" y="188"/>
                  <a:pt x="12102" y="118"/>
                </a:quadBezTo>
                <a:cubicBezTo>
                  <a:pt x="34552" y="-92"/>
                  <a:pt x="54092" y="-572"/>
                  <a:pt x="75272" y="4458"/>
                </a:cubicBezTo>
                <a:quadBezTo>
                  <a:pt x="77512" y="4988"/>
                  <a:pt x="86802" y="8308"/>
                </a:quadBezTo>
                <a:quadBezTo>
                  <a:pt x="97372" y="12088"/>
                  <a:pt x="108112" y="12838"/>
                </a:quad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" name="shape-188"/>
          <p:cNvSpPr/>
          <p:nvPr/>
        </p:nvSpPr>
        <p:spPr>
          <a:xfrm>
            <a:off x="10178129" y="1667161"/>
            <a:ext cx="322696" cy="283750"/>
          </a:xfrm>
          <a:custGeom>
            <a:avLst/>
            <a:gdLst/>
            <a:ahLst/>
            <a:cxnLst/>
            <a:rect l="0" t="0" r="r" b="b"/>
            <a:pathLst>
              <a:path w="33879" h="29790" stroke="0" extrusionOk="0">
                <a:moveTo>
                  <a:pt x="32340" y="0"/>
                </a:moveTo>
                <a:quadBezTo>
                  <a:pt x="32390" y="4550"/>
                  <a:pt x="33780" y="9190"/>
                </a:quadBezTo>
                <a:quadBezTo>
                  <a:pt x="34270" y="10830"/>
                  <a:pt x="32330" y="14400"/>
                </a:quadBezTo>
                <a:quadBezTo>
                  <a:pt x="29260" y="20090"/>
                  <a:pt x="26130" y="25830"/>
                </a:quadBezTo>
                <a:cubicBezTo>
                  <a:pt x="23140" y="31300"/>
                  <a:pt x="16960" y="28290"/>
                  <a:pt x="11130" y="28840"/>
                </a:cubicBezTo>
                <a:quadBezTo>
                  <a:pt x="5950" y="29330"/>
                  <a:pt x="810" y="29790"/>
                </a:quadBezTo>
                <a:lnTo>
                  <a:pt x="0" y="25130"/>
                </a:lnTo>
                <a:quadBezTo>
                  <a:pt x="9010" y="22790"/>
                  <a:pt x="13130" y="20500"/>
                </a:quadBezTo>
                <a:quadBezTo>
                  <a:pt x="18380" y="17580"/>
                  <a:pt x="21680" y="12240"/>
                </a:quadBezTo>
                <a:cubicBezTo>
                  <a:pt x="23250" y="9680"/>
                  <a:pt x="24410" y="5740"/>
                  <a:pt x="26990" y="3320"/>
                </a:cubicBezTo>
                <a:quadBezTo>
                  <a:pt x="29300" y="1140"/>
                  <a:pt x="32340" y="0"/>
                </a:quad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" name="shape-192"/>
          <p:cNvSpPr/>
          <p:nvPr/>
        </p:nvSpPr>
        <p:spPr>
          <a:xfrm>
            <a:off x="9248014" y="1677996"/>
            <a:ext cx="978334" cy="39781"/>
          </a:xfrm>
          <a:custGeom>
            <a:avLst/>
            <a:gdLst/>
            <a:ahLst/>
            <a:cxnLst/>
            <a:rect l="0" t="0" r="r" b="b"/>
            <a:pathLst>
              <a:path w="102712" h="4176" stroke="0" extrusionOk="0">
                <a:moveTo>
                  <a:pt x="90" y="3902"/>
                </a:moveTo>
                <a:quadBezTo>
                  <a:pt x="45820" y="-1238"/>
                  <a:pt x="92420" y="392"/>
                </a:quadBezTo>
                <a:quadBezTo>
                  <a:pt x="93500" y="432"/>
                  <a:pt x="102310" y="1302"/>
                </a:quadBezTo>
                <a:cubicBezTo>
                  <a:pt x="102465" y="1317"/>
                  <a:pt x="102601" y="1412"/>
                  <a:pt x="102668" y="1553"/>
                </a:cubicBezTo>
                <a:cubicBezTo>
                  <a:pt x="102736" y="1694"/>
                  <a:pt x="102725" y="1861"/>
                  <a:pt x="102640" y="1992"/>
                </a:cubicBezTo>
                <a:lnTo>
                  <a:pt x="102460" y="2272"/>
                </a:lnTo>
                <a:cubicBezTo>
                  <a:pt x="102250" y="2593"/>
                  <a:pt x="101886" y="2773"/>
                  <a:pt x="101510" y="2742"/>
                </a:cubicBezTo>
                <a:quadBezTo>
                  <a:pt x="83950" y="1392"/>
                  <a:pt x="65580" y="1352"/>
                </a:quadBezTo>
                <a:quadBezTo>
                  <a:pt x="32270" y="1292"/>
                  <a:pt x="840" y="4172"/>
                </a:quadBezTo>
                <a:quadBezTo>
                  <a:pt x="550" y="4192"/>
                  <a:pt x="90" y="4112"/>
                </a:quadBezTo>
                <a:cubicBezTo>
                  <a:pt x="38" y="4103"/>
                  <a:pt x="0" y="4057"/>
                  <a:pt x="0" y="4004"/>
                </a:cubicBezTo>
                <a:cubicBezTo>
                  <a:pt x="0" y="3952"/>
                  <a:pt x="38" y="3909"/>
                  <a:pt x="90" y="3902"/>
                </a:cubic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" name="shape-193"/>
          <p:cNvSpPr/>
          <p:nvPr/>
        </p:nvSpPr>
        <p:spPr>
          <a:xfrm>
            <a:off x="7071360" y="1684583"/>
            <a:ext cx="335203" cy="116404"/>
          </a:xfrm>
          <a:custGeom>
            <a:avLst/>
            <a:gdLst/>
            <a:ahLst/>
            <a:cxnLst/>
            <a:rect l="0" t="0" r="r" b="b"/>
            <a:pathLst>
              <a:path w="35192" h="12221" stroke="0" extrusionOk="0">
                <a:moveTo>
                  <a:pt x="14080" y="8041"/>
                </a:moveTo>
                <a:quadBezTo>
                  <a:pt x="11980" y="9041"/>
                  <a:pt x="10920" y="12221"/>
                </a:quadBezTo>
                <a:quadBezTo>
                  <a:pt x="5340" y="11851"/>
                  <a:pt x="0" y="9971"/>
                </a:quadBezTo>
                <a:lnTo>
                  <a:pt x="3740" y="7471"/>
                </a:lnTo>
                <a:cubicBezTo>
                  <a:pt x="11040" y="3751"/>
                  <a:pt x="19350" y="861"/>
                  <a:pt x="27580" y="501"/>
                </a:cubicBezTo>
                <a:quadBezTo>
                  <a:pt x="31210" y="341"/>
                  <a:pt x="35000" y="1"/>
                </a:quadBezTo>
                <a:cubicBezTo>
                  <a:pt x="35035" y="-5"/>
                  <a:pt x="35068" y="16"/>
                  <a:pt x="35080" y="51"/>
                </a:cubicBezTo>
                <a:lnTo>
                  <a:pt x="35180" y="351"/>
                </a:lnTo>
                <a:cubicBezTo>
                  <a:pt x="35200" y="408"/>
                  <a:pt x="35195" y="471"/>
                  <a:pt x="35166" y="523"/>
                </a:cubicBezTo>
                <a:cubicBezTo>
                  <a:pt x="35137" y="575"/>
                  <a:pt x="35087" y="611"/>
                  <a:pt x="35030" y="621"/>
                </a:cubicBezTo>
                <a:quadBezTo>
                  <a:pt x="23070" y="2681"/>
                  <a:pt x="17250" y="4851"/>
                </a:quadBezTo>
                <a:quadBezTo>
                  <a:pt x="15890" y="5361"/>
                  <a:pt x="14080" y="8041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shape-194"/>
          <p:cNvSpPr/>
          <p:nvPr/>
        </p:nvSpPr>
        <p:spPr>
          <a:xfrm>
            <a:off x="2459190" y="1688253"/>
            <a:ext cx="16142" cy="33062"/>
          </a:xfrm>
          <a:custGeom>
            <a:avLst/>
            <a:gdLst/>
            <a:ahLst/>
            <a:cxnLst/>
            <a:rect l="0" t="0" r="r" b="b"/>
            <a:pathLst>
              <a:path w="1695" h="3471" stroke="0" extrusionOk="0">
                <a:moveTo>
                  <a:pt x="151" y="11"/>
                </a:moveTo>
                <a:cubicBezTo>
                  <a:pt x="278" y="-41"/>
                  <a:pt x="474" y="91"/>
                  <a:pt x="696" y="378"/>
                </a:cubicBezTo>
                <a:cubicBezTo>
                  <a:pt x="917" y="665"/>
                  <a:pt x="1145" y="1083"/>
                  <a:pt x="1329" y="1541"/>
                </a:cubicBezTo>
                <a:cubicBezTo>
                  <a:pt x="1514" y="1998"/>
                  <a:pt x="1641" y="2457"/>
                  <a:pt x="1681" y="2817"/>
                </a:cubicBezTo>
                <a:cubicBezTo>
                  <a:pt x="1721" y="3177"/>
                  <a:pt x="1672" y="3408"/>
                  <a:pt x="1544" y="3460"/>
                </a:cubicBezTo>
                <a:cubicBezTo>
                  <a:pt x="1416" y="3512"/>
                  <a:pt x="1220" y="3380"/>
                  <a:pt x="999" y="3093"/>
                </a:cubicBezTo>
                <a:cubicBezTo>
                  <a:pt x="778" y="2806"/>
                  <a:pt x="550" y="2388"/>
                  <a:pt x="365" y="1930"/>
                </a:cubicBezTo>
                <a:cubicBezTo>
                  <a:pt x="180" y="1473"/>
                  <a:pt x="54" y="1014"/>
                  <a:pt x="14" y="654"/>
                </a:cubicBezTo>
                <a:cubicBezTo>
                  <a:pt x="-27" y="294"/>
                  <a:pt x="23" y="63"/>
                  <a:pt x="151" y="11"/>
                </a:cubicBezTo>
                <a:close/>
              </a:path>
            </a:pathLst>
          </a:custGeom>
          <a:solidFill>
            <a:srgbClr val="9ECA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" name="shape-195"/>
          <p:cNvSpPr/>
          <p:nvPr/>
        </p:nvSpPr>
        <p:spPr>
          <a:xfrm>
            <a:off x="7232142" y="1692878"/>
            <a:ext cx="541758" cy="220500"/>
          </a:xfrm>
          <a:custGeom>
            <a:avLst/>
            <a:gdLst/>
            <a:ahLst/>
            <a:cxnLst/>
            <a:rect l="0" t="0" r="r" b="b"/>
            <a:pathLst>
              <a:path w="56878" h="23150" stroke="0" extrusionOk="0">
                <a:moveTo>
                  <a:pt x="41480" y="0"/>
                </a:moveTo>
                <a:quadBezTo>
                  <a:pt x="41640" y="1850"/>
                  <a:pt x="39240" y="3160"/>
                </a:quadBezTo>
                <a:cubicBezTo>
                  <a:pt x="39170" y="3198"/>
                  <a:pt x="39135" y="3279"/>
                  <a:pt x="39157" y="3356"/>
                </a:cubicBezTo>
                <a:cubicBezTo>
                  <a:pt x="39178" y="3433"/>
                  <a:pt x="39250" y="3484"/>
                  <a:pt x="39330" y="3480"/>
                </a:cubicBezTo>
                <a:quadBezTo>
                  <a:pt x="47630" y="2990"/>
                  <a:pt x="54800" y="5000"/>
                </a:quadBezTo>
                <a:cubicBezTo>
                  <a:pt x="56254" y="5410"/>
                  <a:pt x="57136" y="6884"/>
                  <a:pt x="56810" y="8360"/>
                </a:cubicBezTo>
                <a:quadBezTo>
                  <a:pt x="56800" y="8420"/>
                  <a:pt x="55340" y="9310"/>
                </a:quadBezTo>
                <a:quadBezTo>
                  <a:pt x="49900" y="12630"/>
                  <a:pt x="41850" y="15450"/>
                </a:quadBezTo>
                <a:quadBezTo>
                  <a:pt x="39330" y="16340"/>
                  <a:pt x="38990" y="19270"/>
                </a:quadBezTo>
                <a:lnTo>
                  <a:pt x="28860" y="21810"/>
                </a:lnTo>
                <a:cubicBezTo>
                  <a:pt x="28700" y="21850"/>
                  <a:pt x="28536" y="21873"/>
                  <a:pt x="28370" y="21880"/>
                </a:cubicBezTo>
                <a:quadBezTo>
                  <a:pt x="25210" y="21890"/>
                  <a:pt x="22260" y="22910"/>
                </a:quadBezTo>
                <a:cubicBezTo>
                  <a:pt x="21849" y="23056"/>
                  <a:pt x="21417" y="23133"/>
                  <a:pt x="20980" y="23140"/>
                </a:cubicBezTo>
                <a:quadBezTo>
                  <a:pt x="15260" y="23270"/>
                  <a:pt x="9800" y="21640"/>
                </a:quadBezTo>
                <a:cubicBezTo>
                  <a:pt x="9372" y="21515"/>
                  <a:pt x="8979" y="21300"/>
                  <a:pt x="8650" y="21010"/>
                </a:cubicBezTo>
                <a:lnTo>
                  <a:pt x="3710" y="16730"/>
                </a:lnTo>
                <a:lnTo>
                  <a:pt x="0" y="13970"/>
                </a:lnTo>
                <a:quadBezTo>
                  <a:pt x="15320" y="13780"/>
                  <a:pt x="24220" y="12660"/>
                </a:quadBezTo>
                <a:quadBezTo>
                  <a:pt x="27740" y="12220"/>
                  <a:pt x="39350" y="9840"/>
                </a:quadBezTo>
                <a:cubicBezTo>
                  <a:pt x="43480" y="8990"/>
                  <a:pt x="47920" y="8110"/>
                  <a:pt x="50050" y="4850"/>
                </a:cubicBezTo>
                <a:cubicBezTo>
                  <a:pt x="50138" y="4714"/>
                  <a:pt x="50148" y="4541"/>
                  <a:pt x="50076" y="4395"/>
                </a:cubicBezTo>
                <a:cubicBezTo>
                  <a:pt x="50005" y="4249"/>
                  <a:pt x="49862" y="4153"/>
                  <a:pt x="49700" y="4140"/>
                </a:cubicBezTo>
                <a:cubicBezTo>
                  <a:pt x="42550" y="3590"/>
                  <a:pt x="35940" y="3700"/>
                  <a:pt x="27450" y="1950"/>
                </a:cubicBezTo>
                <a:quadBezTo>
                  <a:pt x="28090" y="980"/>
                  <a:pt x="28280" y="50"/>
                </a:quadBezTo>
                <a:lnTo>
                  <a:pt x="41480" y="0"/>
                </a:lnTo>
                <a:close/>
              </a:path>
            </a:pathLst>
          </a:custGeom>
          <a:solidFill>
            <a:srgbClr val="EDEE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shape-196"/>
          <p:cNvSpPr/>
          <p:nvPr/>
        </p:nvSpPr>
        <p:spPr>
          <a:xfrm>
            <a:off x="7848505" y="1704497"/>
            <a:ext cx="841986" cy="548070"/>
          </a:xfrm>
          <a:custGeom>
            <a:avLst/>
            <a:gdLst/>
            <a:ahLst/>
            <a:cxnLst/>
            <a:rect l="0" t="0" r="r" b="b"/>
            <a:pathLst>
              <a:path w="88397" h="57540" stroke="0" extrusionOk="0">
                <a:moveTo>
                  <a:pt x="73690" y="17220"/>
                </a:moveTo>
                <a:quadBezTo>
                  <a:pt x="79150" y="20550"/>
                  <a:pt x="82790" y="26040"/>
                </a:quadBezTo>
                <a:cubicBezTo>
                  <a:pt x="82900" y="26205"/>
                  <a:pt x="82928" y="26412"/>
                  <a:pt x="82865" y="26600"/>
                </a:cubicBezTo>
                <a:cubicBezTo>
                  <a:pt x="82803" y="26788"/>
                  <a:pt x="82657" y="26936"/>
                  <a:pt x="82470" y="27000"/>
                </a:cubicBezTo>
                <a:lnTo>
                  <a:pt x="79930" y="27900"/>
                </a:lnTo>
                <a:cubicBezTo>
                  <a:pt x="79882" y="27916"/>
                  <a:pt x="79847" y="27957"/>
                  <a:pt x="79839" y="28007"/>
                </a:cubicBezTo>
                <a:cubicBezTo>
                  <a:pt x="79831" y="28057"/>
                  <a:pt x="79850" y="28108"/>
                  <a:pt x="79890" y="28140"/>
                </a:cubicBezTo>
                <a:lnTo>
                  <a:pt x="88370" y="34650"/>
                </a:lnTo>
                <a:cubicBezTo>
                  <a:pt x="88385" y="34663"/>
                  <a:pt x="88395" y="34681"/>
                  <a:pt x="88397" y="34700"/>
                </a:cubicBezTo>
                <a:cubicBezTo>
                  <a:pt x="88399" y="34719"/>
                  <a:pt x="88393" y="34737"/>
                  <a:pt x="88380" y="34750"/>
                </a:cubicBezTo>
                <a:lnTo>
                  <a:pt x="88230" y="34950"/>
                </a:lnTo>
                <a:cubicBezTo>
                  <a:pt x="88189" y="35003"/>
                  <a:pt x="88118" y="35019"/>
                  <a:pt x="88060" y="34990"/>
                </a:cubicBezTo>
                <a:quadBezTo>
                  <a:pt x="84200" y="33100"/>
                  <a:pt x="81510" y="31500"/>
                </a:quadBezTo>
                <a:quadBezTo>
                  <a:pt x="79060" y="30030"/>
                  <a:pt x="74930" y="28520"/>
                </a:quadBezTo>
                <a:quadBezTo>
                  <a:pt x="62830" y="24080"/>
                  <a:pt x="56650" y="22240"/>
                </a:quadBezTo>
                <a:cubicBezTo>
                  <a:pt x="56467" y="22186"/>
                  <a:pt x="56269" y="22254"/>
                  <a:pt x="56159" y="22410"/>
                </a:cubicBezTo>
                <a:cubicBezTo>
                  <a:pt x="56048" y="22566"/>
                  <a:pt x="56049" y="22775"/>
                  <a:pt x="56160" y="22930"/>
                </a:cubicBezTo>
                <a:quadBezTo>
                  <a:pt x="57020" y="24130"/>
                  <a:pt x="59110" y="24610"/>
                </a:quadBezTo>
                <a:quadBezTo>
                  <a:pt x="66810" y="26420"/>
                  <a:pt x="72730" y="31440"/>
                </a:quadBezTo>
                <a:quadBezTo>
                  <a:pt x="64570" y="28570"/>
                  <a:pt x="60770" y="28170"/>
                </a:quadBezTo>
                <a:quadBezTo>
                  <a:pt x="52270" y="27300"/>
                  <a:pt x="43760" y="26740"/>
                </a:quadBezTo>
                <a:cubicBezTo>
                  <a:pt x="43585" y="26729"/>
                  <a:pt x="43421" y="26829"/>
                  <a:pt x="43350" y="26989"/>
                </a:cubicBezTo>
                <a:cubicBezTo>
                  <a:pt x="43278" y="27150"/>
                  <a:pt x="43314" y="27338"/>
                  <a:pt x="43440" y="27460"/>
                </a:cubicBezTo>
                <a:cubicBezTo>
                  <a:pt x="44780" y="28770"/>
                  <a:pt x="49060" y="28980"/>
                  <a:pt x="50010" y="29120"/>
                </a:cubicBezTo>
                <a:cubicBezTo>
                  <a:pt x="50112" y="29135"/>
                  <a:pt x="50190" y="29217"/>
                  <a:pt x="50199" y="29319"/>
                </a:cubicBezTo>
                <a:cubicBezTo>
                  <a:pt x="50209" y="29421"/>
                  <a:pt x="50147" y="29517"/>
                  <a:pt x="50050" y="29550"/>
                </a:cubicBezTo>
                <a:lnTo>
                  <a:pt x="39910" y="33130"/>
                </a:lnTo>
                <a:cubicBezTo>
                  <a:pt x="39533" y="33263"/>
                  <a:pt x="39268" y="33603"/>
                  <a:pt x="39232" y="34001"/>
                </a:cubicBezTo>
                <a:cubicBezTo>
                  <a:pt x="39195" y="34398"/>
                  <a:pt x="39394" y="34781"/>
                  <a:pt x="39740" y="34980"/>
                </a:cubicBezTo>
                <a:quadBezTo>
                  <a:pt x="41490" y="35990"/>
                  <a:pt x="42350" y="37040"/>
                </a:quadBezTo>
                <a:cubicBezTo>
                  <a:pt x="37930" y="36120"/>
                  <a:pt x="31740" y="34570"/>
                  <a:pt x="27520" y="36460"/>
                </a:cubicBezTo>
                <a:cubicBezTo>
                  <a:pt x="27088" y="36647"/>
                  <a:pt x="26736" y="36984"/>
                  <a:pt x="26530" y="37410"/>
                </a:cubicBezTo>
                <a:cubicBezTo>
                  <a:pt x="25090" y="40390"/>
                  <a:pt x="21180" y="42010"/>
                  <a:pt x="19740" y="43240"/>
                </a:cubicBezTo>
                <a:cubicBezTo>
                  <a:pt x="19663" y="43306"/>
                  <a:pt x="19636" y="43414"/>
                  <a:pt x="19672" y="43508"/>
                </a:cubicBezTo>
                <a:cubicBezTo>
                  <a:pt x="19708" y="43602"/>
                  <a:pt x="19799" y="43663"/>
                  <a:pt x="19900" y="43660"/>
                </a:cubicBezTo>
                <a:quadBezTo>
                  <a:pt x="21330" y="43620"/>
                  <a:pt x="21540" y="43520"/>
                </a:quadBezTo>
                <a:quadBezTo>
                  <a:pt x="25190" y="41910"/>
                  <a:pt x="29060" y="41650"/>
                </a:quadBezTo>
                <a:quadBezTo>
                  <a:pt x="41900" y="40770"/>
                  <a:pt x="54600" y="43250"/>
                </a:quadBezTo>
                <a:quadBezTo>
                  <a:pt x="42740" y="46780"/>
                  <a:pt x="31750" y="52120"/>
                </a:quadBezTo>
                <a:cubicBezTo>
                  <a:pt x="31454" y="52265"/>
                  <a:pt x="31129" y="52344"/>
                  <a:pt x="30800" y="52350"/>
                </a:cubicBezTo>
                <a:quadBezTo>
                  <a:pt x="17970" y="52700"/>
                  <a:pt x="5420" y="55510"/>
                </a:quadBezTo>
                <a:quadBezTo>
                  <a:pt x="2870" y="56080"/>
                  <a:pt x="530" y="57480"/>
                </a:quadBezTo>
                <a:lnTo>
                  <a:pt x="0" y="57540"/>
                </a:lnTo>
                <a:quadBezTo>
                  <a:pt x="630" y="51120"/>
                  <a:pt x="2160" y="45830"/>
                </a:quadBezTo>
                <a:cubicBezTo>
                  <a:pt x="4510" y="37670"/>
                  <a:pt x="10500" y="33510"/>
                  <a:pt x="17870" y="29020"/>
                </a:cubicBezTo>
                <a:quadBezTo>
                  <a:pt x="20680" y="27310"/>
                  <a:pt x="23410" y="24110"/>
                </a:quadBezTo>
                <a:cubicBezTo>
                  <a:pt x="23482" y="24026"/>
                  <a:pt x="23513" y="23915"/>
                  <a:pt x="23496" y="23807"/>
                </a:cubicBezTo>
                <a:cubicBezTo>
                  <a:pt x="23478" y="23699"/>
                  <a:pt x="23414" y="23605"/>
                  <a:pt x="23320" y="23550"/>
                </a:cubicBezTo>
                <a:lnTo>
                  <a:pt x="18780" y="20930"/>
                </a:lnTo>
                <a:quadBezTo>
                  <a:pt x="21140" y="18450"/>
                  <a:pt x="26220" y="16260"/>
                </a:quadBezTo>
                <a:quadBezTo>
                  <a:pt x="27700" y="15630"/>
                  <a:pt x="28940" y="13140"/>
                </a:quadBezTo>
                <a:cubicBezTo>
                  <a:pt x="29085" y="12850"/>
                  <a:pt x="28975" y="12497"/>
                  <a:pt x="28690" y="12340"/>
                </a:cubicBezTo>
                <a:lnTo>
                  <a:pt x="24140" y="9800"/>
                </a:lnTo>
                <a:cubicBezTo>
                  <a:pt x="23974" y="9707"/>
                  <a:pt x="23819" y="9593"/>
                  <a:pt x="23680" y="9460"/>
                </a:cubicBezTo>
                <a:quadBezTo>
                  <a:pt x="20420" y="6430"/>
                  <a:pt x="16140" y="5220"/>
                </a:quadBezTo>
                <a:quadBezTo>
                  <a:pt x="12450" y="4170"/>
                  <a:pt x="9140" y="4140"/>
                </a:quadBezTo>
                <a:lnTo>
                  <a:pt x="2180" y="500"/>
                </a:lnTo>
                <a:quadBezTo>
                  <a:pt x="14010" y="-1030"/>
                  <a:pt x="25920" y="2120"/>
                </a:quadBezTo>
                <a:cubicBezTo>
                  <a:pt x="30800" y="3410"/>
                  <a:pt x="36950" y="5890"/>
                  <a:pt x="42770" y="7150"/>
                </a:cubicBezTo>
                <a:cubicBezTo>
                  <a:pt x="53400" y="9450"/>
                  <a:pt x="63900" y="12000"/>
                  <a:pt x="73690" y="17220"/>
                </a:cubic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" name="shape-197"/>
          <p:cNvSpPr/>
          <p:nvPr/>
        </p:nvSpPr>
        <p:spPr>
          <a:xfrm>
            <a:off x="10221849" y="1689640"/>
            <a:ext cx="440734" cy="401940"/>
          </a:xfrm>
          <a:custGeom>
            <a:avLst/>
            <a:gdLst/>
            <a:ahLst/>
            <a:cxnLst/>
            <a:rect l="0" t="0" r="r" b="b"/>
            <a:pathLst>
              <a:path w="46271" h="42198" stroke="0" extrusionOk="0">
                <a:moveTo>
                  <a:pt x="36620" y="0"/>
                </a:moveTo>
                <a:cubicBezTo>
                  <a:pt x="44980" y="6970"/>
                  <a:pt x="48460" y="17660"/>
                  <a:pt x="44860" y="28180"/>
                </a:cubicBezTo>
                <a:quadBezTo>
                  <a:pt x="42060" y="26540"/>
                  <a:pt x="40040" y="28620"/>
                </a:quadBezTo>
                <a:quadBezTo>
                  <a:pt x="38760" y="29950"/>
                  <a:pt x="34650" y="35190"/>
                </a:quadBezTo>
                <a:cubicBezTo>
                  <a:pt x="28690" y="42790"/>
                  <a:pt x="16710" y="42220"/>
                  <a:pt x="7810" y="42170"/>
                </a:cubicBezTo>
                <a:quadBezTo>
                  <a:pt x="3110" y="39870"/>
                  <a:pt x="0" y="35670"/>
                </a:quadBezTo>
                <a:quadBezTo>
                  <a:pt x="4900" y="33710"/>
                  <a:pt x="9540" y="31510"/>
                </a:quadBezTo>
                <a:quadBezTo>
                  <a:pt x="11650" y="30510"/>
                  <a:pt x="17720" y="29410"/>
                </a:quadBezTo>
                <a:cubicBezTo>
                  <a:pt x="18045" y="29354"/>
                  <a:pt x="18375" y="29458"/>
                  <a:pt x="18600" y="29690"/>
                </a:cubicBezTo>
                <a:lnTo>
                  <a:pt x="21600" y="32680"/>
                </a:lnTo>
                <a:cubicBezTo>
                  <a:pt x="21932" y="33012"/>
                  <a:pt x="22450" y="33066"/>
                  <a:pt x="22840" y="32810"/>
                </a:cubicBezTo>
                <a:cubicBezTo>
                  <a:pt x="26610" y="30350"/>
                  <a:pt x="27340" y="27830"/>
                  <a:pt x="29020" y="23290"/>
                </a:cubicBezTo>
                <a:quadBezTo>
                  <a:pt x="29690" y="21470"/>
                  <a:pt x="31800" y="19380"/>
                </a:quadBezTo>
                <a:cubicBezTo>
                  <a:pt x="32011" y="19175"/>
                  <a:pt x="32181" y="18931"/>
                  <a:pt x="32300" y="18660"/>
                </a:cubicBezTo>
                <a:quadBezTo>
                  <a:pt x="34620" y="13530"/>
                  <a:pt x="34390" y="10360"/>
                </a:quadBezTo>
                <a:quadBezTo>
                  <a:pt x="33940" y="4100"/>
                  <a:pt x="36620" y="0"/>
                </a:quadBez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shape-198"/>
          <p:cNvSpPr/>
          <p:nvPr/>
        </p:nvSpPr>
        <p:spPr>
          <a:xfrm>
            <a:off x="7603522" y="1692878"/>
            <a:ext cx="521244" cy="231839"/>
          </a:xfrm>
          <a:custGeom>
            <a:avLst/>
            <a:gdLst/>
            <a:ahLst/>
            <a:cxnLst/>
            <a:rect l="0" t="0" r="r" b="b"/>
            <a:pathLst>
              <a:path w="54724" h="24340" stroke="0" extrusionOk="0">
                <a:moveTo>
                  <a:pt x="4390" y="30"/>
                </a:moveTo>
                <a:quadBezTo>
                  <a:pt x="410" y="2810"/>
                  <a:pt x="8990" y="2880"/>
                </a:quadBezTo>
                <a:quadBezTo>
                  <a:pt x="14900" y="2940"/>
                  <a:pt x="20820" y="2650"/>
                </a:quadBezTo>
                <a:cubicBezTo>
                  <a:pt x="21882" y="2597"/>
                  <a:pt x="22945" y="2688"/>
                  <a:pt x="23980" y="2920"/>
                </a:cubicBezTo>
                <a:lnTo>
                  <a:pt x="34860" y="5360"/>
                </a:lnTo>
                <a:quadBezTo>
                  <a:pt x="38170" y="5390"/>
                  <a:pt x="41860" y="6440"/>
                </a:quadBezTo>
                <a:quadBezTo>
                  <a:pt x="46140" y="7650"/>
                  <a:pt x="49400" y="10680"/>
                </a:quadBezTo>
                <a:cubicBezTo>
                  <a:pt x="49539" y="10813"/>
                  <a:pt x="49694" y="10927"/>
                  <a:pt x="49860" y="11020"/>
                </a:cubicBezTo>
                <a:lnTo>
                  <a:pt x="54410" y="13560"/>
                </a:lnTo>
                <a:cubicBezTo>
                  <a:pt x="54695" y="13716"/>
                  <a:pt x="54805" y="14070"/>
                  <a:pt x="54660" y="14360"/>
                </a:cubicBezTo>
                <a:quadBezTo>
                  <a:pt x="53420" y="16850"/>
                  <a:pt x="51940" y="17480"/>
                </a:quadBezTo>
                <a:quadBezTo>
                  <a:pt x="46860" y="19670"/>
                  <a:pt x="44500" y="22150"/>
                </a:quadBezTo>
                <a:quadBezTo>
                  <a:pt x="42480" y="23990"/>
                  <a:pt x="38170" y="24340"/>
                </a:quadBezTo>
                <a:quadBezTo>
                  <a:pt x="35440" y="22810"/>
                  <a:pt x="34480" y="22460"/>
                </a:quadBezTo>
                <a:quadBezTo>
                  <a:pt x="25980" y="19390"/>
                  <a:pt x="17300" y="16840"/>
                </a:quadBezTo>
                <a:quadBezTo>
                  <a:pt x="13220" y="16210"/>
                  <a:pt x="9240" y="18230"/>
                </a:quadBezTo>
                <a:cubicBezTo>
                  <a:pt x="8653" y="18533"/>
                  <a:pt x="8013" y="18710"/>
                  <a:pt x="7360" y="18750"/>
                </a:cubicBezTo>
                <a:lnTo>
                  <a:pt x="0" y="19270"/>
                </a:lnTo>
                <a:quadBezTo>
                  <a:pt x="340" y="16340"/>
                  <a:pt x="2860" y="15450"/>
                </a:quadBezTo>
                <a:quadBezTo>
                  <a:pt x="10910" y="12630"/>
                  <a:pt x="16350" y="9310"/>
                </a:quadBezTo>
                <a:quadBezTo>
                  <a:pt x="17810" y="8420"/>
                  <a:pt x="17820" y="8360"/>
                </a:quadBezTo>
                <a:cubicBezTo>
                  <a:pt x="18146" y="6884"/>
                  <a:pt x="17264" y="5410"/>
                  <a:pt x="15810" y="5000"/>
                </a:cubicBezTo>
                <a:quadBezTo>
                  <a:pt x="8640" y="2990"/>
                  <a:pt x="340" y="3480"/>
                </a:quadBezTo>
                <a:cubicBezTo>
                  <a:pt x="260" y="3484"/>
                  <a:pt x="188" y="3433"/>
                  <a:pt x="167" y="3356"/>
                </a:cubicBezTo>
                <a:cubicBezTo>
                  <a:pt x="145" y="3279"/>
                  <a:pt x="180" y="3198"/>
                  <a:pt x="250" y="3160"/>
                </a:cubicBezTo>
                <a:quadBezTo>
                  <a:pt x="2650" y="1850"/>
                  <a:pt x="2490" y="0"/>
                </a:quadBezTo>
                <a:quadBezTo>
                  <a:pt x="3570" y="310"/>
                  <a:pt x="4390" y="30"/>
                </a:quad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" name="shape-199"/>
          <p:cNvSpPr/>
          <p:nvPr/>
        </p:nvSpPr>
        <p:spPr>
          <a:xfrm>
            <a:off x="7633324" y="1693159"/>
            <a:ext cx="302240" cy="50773"/>
          </a:xfrm>
          <a:custGeom>
            <a:avLst/>
            <a:gdLst/>
            <a:ahLst/>
            <a:cxnLst/>
            <a:rect l="0" t="0" r="r" b="b"/>
            <a:pathLst>
              <a:path w="31731" h="5331" stroke="0" extrusionOk="0">
                <a:moveTo>
                  <a:pt x="24771" y="1691"/>
                </a:moveTo>
                <a:lnTo>
                  <a:pt x="31731" y="5331"/>
                </a:lnTo>
                <a:lnTo>
                  <a:pt x="20851" y="2891"/>
                </a:lnTo>
                <a:cubicBezTo>
                  <a:pt x="19816" y="2658"/>
                  <a:pt x="18753" y="2567"/>
                  <a:pt x="17691" y="2621"/>
                </a:cubicBezTo>
                <a:quadBezTo>
                  <a:pt x="11771" y="2911"/>
                  <a:pt x="5861" y="2851"/>
                </a:quadBezTo>
                <a:quadBezTo>
                  <a:pt x="-2719" y="2781"/>
                  <a:pt x="1261" y="1"/>
                </a:quadBezTo>
                <a:quadBezTo>
                  <a:pt x="13451" y="-29"/>
                  <a:pt x="24771" y="1691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" name="shape-200"/>
          <p:cNvSpPr/>
          <p:nvPr/>
        </p:nvSpPr>
        <p:spPr>
          <a:xfrm>
            <a:off x="2987158" y="1698429"/>
            <a:ext cx="424216" cy="412482"/>
          </a:xfrm>
          <a:custGeom>
            <a:avLst/>
            <a:gdLst/>
            <a:ahLst/>
            <a:cxnLst/>
            <a:rect l="0" t="0" r="r" b="b"/>
            <a:pathLst>
              <a:path w="44537" h="43305" stroke="0" extrusionOk="0">
                <a:moveTo>
                  <a:pt x="42208" y="2017"/>
                </a:moveTo>
                <a:lnTo>
                  <a:pt x="31138" y="9067"/>
                </a:lnTo>
                <a:cubicBezTo>
                  <a:pt x="30851" y="9251"/>
                  <a:pt x="30702" y="9589"/>
                  <a:pt x="30759" y="9924"/>
                </a:cubicBezTo>
                <a:cubicBezTo>
                  <a:pt x="30815" y="10260"/>
                  <a:pt x="31067" y="10529"/>
                  <a:pt x="31398" y="10607"/>
                </a:cubicBezTo>
                <a:quadBezTo>
                  <a:pt x="38048" y="12187"/>
                  <a:pt x="43738" y="16227"/>
                </a:quadBezTo>
                <a:cubicBezTo>
                  <a:pt x="44430" y="16718"/>
                  <a:pt x="44712" y="17609"/>
                  <a:pt x="44428" y="18407"/>
                </a:cubicBezTo>
                <a:cubicBezTo>
                  <a:pt x="42228" y="24567"/>
                  <a:pt x="38988" y="30707"/>
                  <a:pt x="31768" y="32087"/>
                </a:cubicBezTo>
                <a:cubicBezTo>
                  <a:pt x="26198" y="34227"/>
                  <a:pt x="20548" y="34927"/>
                  <a:pt x="14668" y="33857"/>
                </a:cubicBezTo>
                <a:quadBezTo>
                  <a:pt x="12398" y="33447"/>
                  <a:pt x="8888" y="32767"/>
                </a:quadBezTo>
                <a:cubicBezTo>
                  <a:pt x="8577" y="32706"/>
                  <a:pt x="8260" y="32831"/>
                  <a:pt x="8078" y="33087"/>
                </a:cubicBezTo>
                <a:quadBezTo>
                  <a:pt x="5288" y="37077"/>
                  <a:pt x="5298" y="42617"/>
                </a:quadBezTo>
                <a:cubicBezTo>
                  <a:pt x="5298" y="42834"/>
                  <a:pt x="5196" y="43038"/>
                  <a:pt x="5022" y="43168"/>
                </a:cubicBezTo>
                <a:cubicBezTo>
                  <a:pt x="4849" y="43298"/>
                  <a:pt x="4625" y="43338"/>
                  <a:pt x="4418" y="43277"/>
                </a:cubicBezTo>
                <a:lnTo>
                  <a:pt x="1878" y="42497"/>
                </a:lnTo>
                <a:cubicBezTo>
                  <a:pt x="485" y="38622"/>
                  <a:pt x="-144" y="34500"/>
                  <a:pt x="28" y="30367"/>
                </a:cubicBezTo>
                <a:lnTo>
                  <a:pt x="9348" y="29447"/>
                </a:lnTo>
                <a:cubicBezTo>
                  <a:pt x="9622" y="29421"/>
                  <a:pt x="9882" y="29317"/>
                  <a:pt x="10098" y="29147"/>
                </a:cubicBezTo>
                <a:lnTo>
                  <a:pt x="11408" y="28107"/>
                </a:lnTo>
                <a:cubicBezTo>
                  <a:pt x="11616" y="27938"/>
                  <a:pt x="11884" y="27860"/>
                  <a:pt x="12151" y="27890"/>
                </a:cubicBezTo>
                <a:cubicBezTo>
                  <a:pt x="12418" y="27920"/>
                  <a:pt x="12661" y="28056"/>
                  <a:pt x="12828" y="28267"/>
                </a:cubicBezTo>
                <a:lnTo>
                  <a:pt x="15558" y="31687"/>
                </a:lnTo>
                <a:cubicBezTo>
                  <a:pt x="15748" y="31926"/>
                  <a:pt x="16057" y="32039"/>
                  <a:pt x="16358" y="31977"/>
                </a:cubicBezTo>
                <a:quadBezTo>
                  <a:pt x="21288" y="30927"/>
                  <a:pt x="22698" y="29427"/>
                </a:quadBezTo>
                <a:quadBezTo>
                  <a:pt x="27728" y="24067"/>
                  <a:pt x="27808" y="24007"/>
                </a:quadBezTo>
                <a:cubicBezTo>
                  <a:pt x="28056" y="23803"/>
                  <a:pt x="28177" y="23480"/>
                  <a:pt x="28128" y="23157"/>
                </a:cubicBezTo>
                <a:quadBezTo>
                  <a:pt x="27638" y="20007"/>
                  <a:pt x="25418" y="18537"/>
                </a:quadBezTo>
                <a:quadBezTo>
                  <a:pt x="20928" y="15587"/>
                  <a:pt x="18548" y="11917"/>
                </a:quadBezTo>
                <a:quadBezTo>
                  <a:pt x="23128" y="9657"/>
                  <a:pt x="25768" y="5597"/>
                </a:quadBezTo>
                <a:cubicBezTo>
                  <a:pt x="25925" y="5355"/>
                  <a:pt x="25869" y="5032"/>
                  <a:pt x="25638" y="4857"/>
                </a:cubicBezTo>
                <a:lnTo>
                  <a:pt x="24588" y="4067"/>
                </a:lnTo>
                <a:quadBezTo>
                  <a:pt x="23328" y="3067"/>
                  <a:pt x="22368" y="1307"/>
                </a:quadBezTo>
                <a:cubicBezTo>
                  <a:pt x="28883" y="-652"/>
                  <a:pt x="35849" y="-403"/>
                  <a:pt x="42208" y="2017"/>
                </a:cubic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" name="shape-202"/>
          <p:cNvSpPr/>
          <p:nvPr/>
        </p:nvSpPr>
        <p:spPr>
          <a:xfrm>
            <a:off x="10244939" y="1704180"/>
            <a:ext cx="105786" cy="77399"/>
          </a:xfrm>
          <a:custGeom>
            <a:avLst/>
            <a:gdLst/>
            <a:ahLst/>
            <a:cxnLst/>
            <a:rect l="0" t="0" r="r" b="b"/>
            <a:pathLst>
              <a:path w="11106" h="8126" stroke="0" extrusionOk="0">
                <a:moveTo>
                  <a:pt x="10696" y="3903"/>
                </a:moveTo>
                <a:quadBezTo>
                  <a:pt x="6506" y="7683"/>
                  <a:pt x="846" y="8123"/>
                </a:quadBezTo>
                <a:cubicBezTo>
                  <a:pt x="563" y="8146"/>
                  <a:pt x="290" y="8014"/>
                  <a:pt x="132" y="7779"/>
                </a:cubicBezTo>
                <a:cubicBezTo>
                  <a:pt x="-26" y="7545"/>
                  <a:pt x="-43" y="7244"/>
                  <a:pt x="86" y="6993"/>
                </a:cubicBezTo>
                <a:lnTo>
                  <a:pt x="3066" y="1273"/>
                </a:lnTo>
                <a:cubicBezTo>
                  <a:pt x="3372" y="687"/>
                  <a:pt x="3954" y="292"/>
                  <a:pt x="4616" y="223"/>
                </a:cubicBezTo>
                <a:quadBezTo>
                  <a:pt x="8056" y="-137"/>
                  <a:pt x="8536" y="83"/>
                </a:quadBezTo>
                <a:quadBezTo>
                  <a:pt x="10696" y="1013"/>
                  <a:pt x="11076" y="2733"/>
                </a:quadBezTo>
                <a:cubicBezTo>
                  <a:pt x="11174" y="3164"/>
                  <a:pt x="11028" y="3614"/>
                  <a:pt x="10696" y="3903"/>
                </a:cubicBezTo>
                <a:close/>
              </a:path>
            </a:pathLst>
          </a:custGeom>
          <a:solidFill>
            <a:srgbClr val="FDD18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" name="shape-203"/>
          <p:cNvSpPr/>
          <p:nvPr/>
        </p:nvSpPr>
        <p:spPr>
          <a:xfrm>
            <a:off x="2987421" y="1710880"/>
            <a:ext cx="267756" cy="292289"/>
          </a:xfrm>
          <a:custGeom>
            <a:avLst/>
            <a:gdLst/>
            <a:ahLst/>
            <a:cxnLst/>
            <a:rect l="0" t="0" r="r" b="b"/>
            <a:pathLst>
              <a:path w="28111" h="30687" stroke="0" extrusionOk="0">
                <a:moveTo>
                  <a:pt x="22340" y="0"/>
                </a:moveTo>
                <a:quadBezTo>
                  <a:pt x="23300" y="1760"/>
                  <a:pt x="24560" y="2760"/>
                </a:quadBezTo>
                <a:quadBezTo>
                  <a:pt x="16750" y="1820"/>
                  <a:pt x="12410" y="8500"/>
                </a:quadBezTo>
                <a:cubicBezTo>
                  <a:pt x="12302" y="8666"/>
                  <a:pt x="12285" y="8875"/>
                  <a:pt x="12363" y="9057"/>
                </a:cubicBezTo>
                <a:cubicBezTo>
                  <a:pt x="12441" y="9240"/>
                  <a:pt x="12605" y="9372"/>
                  <a:pt x="12800" y="9410"/>
                </a:cubicBezTo>
                <a:lnTo>
                  <a:pt x="14110" y="9670"/>
                </a:lnTo>
                <a:cubicBezTo>
                  <a:pt x="14242" y="9696"/>
                  <a:pt x="14368" y="9754"/>
                  <a:pt x="14480" y="9840"/>
                </a:cubicBezTo>
                <a:quadBezTo>
                  <a:pt x="16270" y="11190"/>
                  <a:pt x="18520" y="10610"/>
                </a:quadBezTo>
                <a:quadBezTo>
                  <a:pt x="20900" y="14280"/>
                  <a:pt x="25390" y="17230"/>
                </a:quadBezTo>
                <a:quadBezTo>
                  <a:pt x="27610" y="18700"/>
                  <a:pt x="28100" y="21850"/>
                </a:quadBezTo>
                <a:cubicBezTo>
                  <a:pt x="28150" y="22172"/>
                  <a:pt x="28028" y="22495"/>
                  <a:pt x="27780" y="22700"/>
                </a:cubicBezTo>
                <a:quadBezTo>
                  <a:pt x="27700" y="22760"/>
                  <a:pt x="22670" y="28120"/>
                </a:quadBezTo>
                <a:quadBezTo>
                  <a:pt x="21260" y="29620"/>
                  <a:pt x="16330" y="30670"/>
                </a:quadBezTo>
                <a:cubicBezTo>
                  <a:pt x="16029" y="30731"/>
                  <a:pt x="15720" y="30619"/>
                  <a:pt x="15530" y="30380"/>
                </a:cubicBezTo>
                <a:lnTo>
                  <a:pt x="12800" y="26960"/>
                </a:lnTo>
                <a:cubicBezTo>
                  <a:pt x="12634" y="26749"/>
                  <a:pt x="12390" y="26613"/>
                  <a:pt x="12123" y="26583"/>
                </a:cubicBezTo>
                <a:cubicBezTo>
                  <a:pt x="11856" y="26553"/>
                  <a:pt x="11588" y="26631"/>
                  <a:pt x="11380" y="26800"/>
                </a:cubicBezTo>
                <a:lnTo>
                  <a:pt x="10070" y="27840"/>
                </a:lnTo>
                <a:cubicBezTo>
                  <a:pt x="9855" y="28010"/>
                  <a:pt x="9594" y="28114"/>
                  <a:pt x="9320" y="28140"/>
                </a:cubicBezTo>
                <a:lnTo>
                  <a:pt x="0" y="29060"/>
                </a:lnTo>
                <a:cubicBezTo>
                  <a:pt x="351" y="20432"/>
                  <a:pt x="4170" y="12316"/>
                  <a:pt x="10570" y="6600"/>
                </a:cubicBezTo>
                <a:cubicBezTo>
                  <a:pt x="13976" y="3563"/>
                  <a:pt x="17992" y="1311"/>
                  <a:pt x="22340" y="0"/>
                </a:cubic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" name="shape-204"/>
          <p:cNvSpPr/>
          <p:nvPr/>
        </p:nvSpPr>
        <p:spPr>
          <a:xfrm>
            <a:off x="7232142" y="1711452"/>
            <a:ext cx="477431" cy="114491"/>
          </a:xfrm>
          <a:custGeom>
            <a:avLst/>
            <a:gdLst/>
            <a:ahLst/>
            <a:cxnLst/>
            <a:rect l="0" t="0" r="r" b="b"/>
            <a:pathLst>
              <a:path w="50124" h="12020" stroke="0" extrusionOk="0">
                <a:moveTo>
                  <a:pt x="27450" y="0"/>
                </a:moveTo>
                <a:cubicBezTo>
                  <a:pt x="35940" y="1750"/>
                  <a:pt x="42550" y="1640"/>
                  <a:pt x="49700" y="2190"/>
                </a:cubicBezTo>
                <a:cubicBezTo>
                  <a:pt x="49862" y="2203"/>
                  <a:pt x="50005" y="2299"/>
                  <a:pt x="50076" y="2445"/>
                </a:cubicBezTo>
                <a:cubicBezTo>
                  <a:pt x="50148" y="2591"/>
                  <a:pt x="50138" y="2764"/>
                  <a:pt x="50050" y="2900"/>
                </a:cubicBezTo>
                <a:cubicBezTo>
                  <a:pt x="47920" y="6160"/>
                  <a:pt x="43480" y="7040"/>
                  <a:pt x="39350" y="7890"/>
                </a:cubicBezTo>
                <a:quadBezTo>
                  <a:pt x="27740" y="10270"/>
                  <a:pt x="24220" y="10710"/>
                </a:quadBezTo>
                <a:quadBezTo>
                  <a:pt x="15320" y="11830"/>
                  <a:pt x="0" y="12020"/>
                </a:quadBezTo>
                <a:quadBezTo>
                  <a:pt x="1310" y="7010"/>
                  <a:pt x="7400" y="3030"/>
                </a:quadBezTo>
                <a:quadBezTo>
                  <a:pt x="16830" y="660"/>
                  <a:pt x="27450" y="0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" name="shape-206"/>
          <p:cNvSpPr/>
          <p:nvPr/>
        </p:nvSpPr>
        <p:spPr>
          <a:xfrm>
            <a:off x="2449354" y="1730876"/>
            <a:ext cx="332422" cy="614941"/>
          </a:xfrm>
          <a:custGeom>
            <a:avLst/>
            <a:gdLst/>
            <a:ahLst/>
            <a:cxnLst/>
            <a:rect l="0" t="0" r="r" b="b"/>
            <a:pathLst>
              <a:path w="34900" h="64561" stroke="0" extrusionOk="0">
                <a:moveTo>
                  <a:pt x="33580" y="13521"/>
                </a:moveTo>
                <a:lnTo>
                  <a:pt x="34900" y="23871"/>
                </a:lnTo>
                <a:quadBezTo>
                  <a:pt x="31580" y="26511"/>
                  <a:pt x="29800" y="22831"/>
                </a:quadBezTo>
                <a:cubicBezTo>
                  <a:pt x="28000" y="19081"/>
                  <a:pt x="25700" y="11591"/>
                  <a:pt x="22150" y="7491"/>
                </a:cubicBezTo>
                <a:cubicBezTo>
                  <a:pt x="22046" y="7371"/>
                  <a:pt x="21870" y="7349"/>
                  <a:pt x="21739" y="7438"/>
                </a:cubicBezTo>
                <a:cubicBezTo>
                  <a:pt x="21609" y="7528"/>
                  <a:pt x="21566" y="7701"/>
                  <a:pt x="21640" y="7841"/>
                </a:cubicBezTo>
                <a:quadBezTo>
                  <a:pt x="24900" y="14001"/>
                  <a:pt x="28380" y="22711"/>
                </a:quadBezTo>
                <a:quadBezTo>
                  <a:pt x="29260" y="24911"/>
                  <a:pt x="33110" y="27161"/>
                </a:quadBezTo>
                <a:lnTo>
                  <a:pt x="6550" y="64561"/>
                </a:lnTo>
                <a:lnTo>
                  <a:pt x="7010" y="59471"/>
                </a:lnTo>
                <a:quadBezTo>
                  <a:pt x="9220" y="52991"/>
                  <a:pt x="8780" y="50531"/>
                </a:quadBezTo>
                <a:quadBezTo>
                  <a:pt x="8110" y="46711"/>
                  <a:pt x="7320" y="42491"/>
                </a:quadBezTo>
                <a:quadBezTo>
                  <a:pt x="6850" y="40001"/>
                  <a:pt x="6750" y="37401"/>
                </a:quadBezTo>
                <a:cubicBezTo>
                  <a:pt x="6738" y="37117"/>
                  <a:pt x="6538" y="36876"/>
                  <a:pt x="6260" y="36811"/>
                </a:cubicBezTo>
                <a:lnTo>
                  <a:pt x="2820" y="35991"/>
                </a:lnTo>
                <a:quadBezTo>
                  <a:pt x="1640" y="34811"/>
                  <a:pt x="0" y="34911"/>
                </a:quadBezTo>
                <a:cubicBezTo>
                  <a:pt x="6390" y="27181"/>
                  <a:pt x="12020" y="16361"/>
                  <a:pt x="9310" y="6101"/>
                </a:cubicBezTo>
                <a:quadBezTo>
                  <a:pt x="13260" y="5231"/>
                  <a:pt x="18590" y="5601"/>
                </a:quadBezTo>
                <a:quadBezTo>
                  <a:pt x="20380" y="5731"/>
                  <a:pt x="21490" y="4231"/>
                </a:quadBezTo>
                <a:cubicBezTo>
                  <a:pt x="21679" y="3973"/>
                  <a:pt x="21734" y="3639"/>
                  <a:pt x="21640" y="3331"/>
                </a:cubicBezTo>
                <a:lnTo>
                  <a:pt x="20880" y="801"/>
                </a:lnTo>
                <a:cubicBezTo>
                  <a:pt x="26270" y="-2329"/>
                  <a:pt x="28470" y="4421"/>
                  <a:pt x="30160" y="8921"/>
                </a:cubicBezTo>
                <a:quadBezTo>
                  <a:pt x="30890" y="10861"/>
                  <a:pt x="33580" y="13521"/>
                </a:quadBezTo>
                <a:close/>
              </a:path>
            </a:pathLst>
          </a:custGeom>
          <a:solidFill>
            <a:srgbClr val="6B97B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" name="shape-209"/>
          <p:cNvSpPr/>
          <p:nvPr/>
        </p:nvSpPr>
        <p:spPr>
          <a:xfrm>
            <a:off x="3280020" y="1717643"/>
            <a:ext cx="189765" cy="362678"/>
          </a:xfrm>
          <a:custGeom>
            <a:avLst/>
            <a:gdLst/>
            <a:ahLst/>
            <a:cxnLst/>
            <a:rect l="0" t="0" r="r" b="b"/>
            <a:pathLst>
              <a:path w="19923" h="38076" stroke="0" extrusionOk="0">
                <a:moveTo>
                  <a:pt x="11461" y="0"/>
                </a:moveTo>
                <a:cubicBezTo>
                  <a:pt x="13423" y="745"/>
                  <a:pt x="15302" y="1690"/>
                  <a:pt x="17071" y="2820"/>
                </a:cubicBezTo>
                <a:lnTo>
                  <a:pt x="16861" y="10920"/>
                </a:lnTo>
                <a:cubicBezTo>
                  <a:pt x="16841" y="11808"/>
                  <a:pt x="17026" y="12691"/>
                  <a:pt x="17401" y="13500"/>
                </a:cubicBezTo>
                <a:cubicBezTo>
                  <a:pt x="19391" y="17770"/>
                  <a:pt x="20351" y="19490"/>
                  <a:pt x="19741" y="23560"/>
                </a:cubicBezTo>
                <a:cubicBezTo>
                  <a:pt x="19201" y="27230"/>
                  <a:pt x="17911" y="31950"/>
                  <a:pt x="16311" y="34660"/>
                </a:cubicBezTo>
                <a:quadBezTo>
                  <a:pt x="13641" y="39180"/>
                  <a:pt x="7721" y="37720"/>
                </a:quadBezTo>
                <a:lnTo>
                  <a:pt x="1021" y="30070"/>
                </a:lnTo>
                <a:cubicBezTo>
                  <a:pt x="8241" y="28690"/>
                  <a:pt x="11481" y="22550"/>
                  <a:pt x="13681" y="16390"/>
                </a:cubicBezTo>
                <a:cubicBezTo>
                  <a:pt x="13965" y="15591"/>
                  <a:pt x="13683" y="14701"/>
                  <a:pt x="12991" y="14210"/>
                </a:cubicBezTo>
                <a:quadBezTo>
                  <a:pt x="7301" y="10170"/>
                  <a:pt x="651" y="8590"/>
                </a:quadBezTo>
                <a:cubicBezTo>
                  <a:pt x="320" y="8512"/>
                  <a:pt x="69" y="8243"/>
                  <a:pt x="12" y="7907"/>
                </a:cubicBezTo>
                <a:cubicBezTo>
                  <a:pt x="-45" y="7572"/>
                  <a:pt x="104" y="7234"/>
                  <a:pt x="391" y="7050"/>
                </a:cubicBezTo>
                <a:lnTo>
                  <a:pt x="11461" y="0"/>
                </a:ln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shape-214"/>
          <p:cNvSpPr/>
          <p:nvPr/>
        </p:nvSpPr>
        <p:spPr>
          <a:xfrm>
            <a:off x="2279992" y="1736537"/>
            <a:ext cx="207653" cy="324102"/>
          </a:xfrm>
          <a:custGeom>
            <a:avLst/>
            <a:gdLst/>
            <a:ahLst/>
            <a:cxnLst/>
            <a:rect l="0" t="0" r="r" b="b"/>
            <a:pathLst>
              <a:path w="21801" h="34026" stroke="0" extrusionOk="0">
                <a:moveTo>
                  <a:pt x="21801" y="1276"/>
                </a:moveTo>
                <a:cubicBezTo>
                  <a:pt x="19221" y="14286"/>
                  <a:pt x="15341" y="25186"/>
                  <a:pt x="5451" y="34026"/>
                </a:cubicBezTo>
                <a:cubicBezTo>
                  <a:pt x="1431" y="30156"/>
                  <a:pt x="-1349" y="27456"/>
                  <a:pt x="681" y="22046"/>
                </a:cubicBezTo>
                <a:cubicBezTo>
                  <a:pt x="841" y="21616"/>
                  <a:pt x="830" y="21144"/>
                  <a:pt x="651" y="20726"/>
                </a:cubicBezTo>
                <a:cubicBezTo>
                  <a:pt x="-1129" y="16576"/>
                  <a:pt x="1471" y="11406"/>
                  <a:pt x="4481" y="8666"/>
                </a:cubicBezTo>
                <a:cubicBezTo>
                  <a:pt x="4863" y="8310"/>
                  <a:pt x="5113" y="7838"/>
                  <a:pt x="5191" y="7326"/>
                </a:cubicBezTo>
                <a:quadBezTo>
                  <a:pt x="5521" y="4976"/>
                  <a:pt x="6691" y="3116"/>
                </a:quadBezTo>
                <a:cubicBezTo>
                  <a:pt x="11031" y="2126"/>
                  <a:pt x="15031" y="606"/>
                  <a:pt x="19451" y="26"/>
                </a:cubicBezTo>
                <a:quadBezTo>
                  <a:pt x="21031" y="-184"/>
                  <a:pt x="21801" y="1276"/>
                </a:quad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" name="shape-215"/>
          <p:cNvSpPr/>
          <p:nvPr/>
        </p:nvSpPr>
        <p:spPr>
          <a:xfrm>
            <a:off x="3104717" y="1736065"/>
            <a:ext cx="128726" cy="77536"/>
          </a:xfrm>
          <a:custGeom>
            <a:avLst/>
            <a:gdLst/>
            <a:ahLst/>
            <a:cxnLst/>
            <a:rect l="0" t="0" r="r" b="b"/>
            <a:pathLst>
              <a:path w="13515" h="8140" stroke="0" extrusionOk="0">
                <a:moveTo>
                  <a:pt x="12245" y="116"/>
                </a:moveTo>
                <a:lnTo>
                  <a:pt x="13295" y="906"/>
                </a:lnTo>
                <a:cubicBezTo>
                  <a:pt x="13526" y="1081"/>
                  <a:pt x="13583" y="1404"/>
                  <a:pt x="13425" y="1646"/>
                </a:cubicBezTo>
                <a:quadBezTo>
                  <a:pt x="10785" y="5706"/>
                  <a:pt x="6205" y="7966"/>
                </a:quadBezTo>
                <a:quadBezTo>
                  <a:pt x="3955" y="8546"/>
                  <a:pt x="2165" y="7196"/>
                </a:quadBezTo>
                <a:cubicBezTo>
                  <a:pt x="2054" y="7110"/>
                  <a:pt x="1927" y="7052"/>
                  <a:pt x="1795" y="7026"/>
                </a:cubicBezTo>
                <a:lnTo>
                  <a:pt x="485" y="6766"/>
                </a:lnTo>
                <a:cubicBezTo>
                  <a:pt x="290" y="6728"/>
                  <a:pt x="126" y="6596"/>
                  <a:pt x="48" y="6413"/>
                </a:cubicBezTo>
                <a:cubicBezTo>
                  <a:pt x="-30" y="6231"/>
                  <a:pt x="-12" y="6022"/>
                  <a:pt x="95" y="5856"/>
                </a:cubicBezTo>
                <a:quadBezTo>
                  <a:pt x="4435" y="-824"/>
                  <a:pt x="12245" y="116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shape-217"/>
          <p:cNvSpPr/>
          <p:nvPr/>
        </p:nvSpPr>
        <p:spPr>
          <a:xfrm>
            <a:off x="7167067" y="1740311"/>
            <a:ext cx="135560" cy="143924"/>
          </a:xfrm>
          <a:custGeom>
            <a:avLst/>
            <a:gdLst/>
            <a:ahLst/>
            <a:cxnLst/>
            <a:rect l="0" t="0" r="r" b="b"/>
            <a:pathLst>
              <a:path w="14232" h="15110" stroke="0" extrusionOk="0">
                <a:moveTo>
                  <a:pt x="14232" y="0"/>
                </a:moveTo>
                <a:quadBezTo>
                  <a:pt x="8142" y="3980"/>
                  <a:pt x="6832" y="8990"/>
                </a:quadBezTo>
                <a:lnTo>
                  <a:pt x="10542" y="11750"/>
                </a:lnTo>
                <a:quadBezTo>
                  <a:pt x="7922" y="14240"/>
                  <a:pt x="4382" y="15110"/>
                </a:quadBezTo>
                <a:lnTo>
                  <a:pt x="1932" y="13560"/>
                </a:lnTo>
                <a:quadBezTo>
                  <a:pt x="-1298" y="9900"/>
                  <a:pt x="872" y="6370"/>
                </a:quadBezTo>
                <a:quadBezTo>
                  <a:pt x="1932" y="3190"/>
                  <a:pt x="4032" y="2190"/>
                </a:quadBezTo>
                <a:quadBezTo>
                  <a:pt x="8922" y="-20"/>
                  <a:pt x="14232" y="0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" name="shape-218"/>
          <p:cNvSpPr/>
          <p:nvPr/>
        </p:nvSpPr>
        <p:spPr>
          <a:xfrm>
            <a:off x="3035046" y="1744504"/>
            <a:ext cx="546326" cy="494839"/>
          </a:xfrm>
          <a:custGeom>
            <a:avLst/>
            <a:gdLst/>
            <a:ahLst/>
            <a:cxnLst/>
            <a:rect l="0" t="0" r="r" b="b"/>
            <a:pathLst>
              <a:path w="57357" h="51952" stroke="0" extrusionOk="0">
                <a:moveTo>
                  <a:pt x="57340" y="27760"/>
                </a:moveTo>
                <a:lnTo>
                  <a:pt x="51630" y="33580"/>
                </a:lnTo>
                <a:lnTo>
                  <a:pt x="51940" y="23030"/>
                </a:lnTo>
                <a:cubicBezTo>
                  <a:pt x="51943" y="22925"/>
                  <a:pt x="51873" y="22831"/>
                  <a:pt x="51772" y="22805"/>
                </a:cubicBezTo>
                <a:cubicBezTo>
                  <a:pt x="51671" y="22778"/>
                  <a:pt x="51566" y="22826"/>
                  <a:pt x="51520" y="22920"/>
                </a:cubicBezTo>
                <a:quadBezTo>
                  <a:pt x="48900" y="28280"/>
                  <a:pt x="46050" y="32050"/>
                </a:quadBezTo>
                <a:quadBezTo>
                  <a:pt x="45080" y="33330"/>
                  <a:pt x="41410" y="36000"/>
                </a:quadBezTo>
                <a:quadBezTo>
                  <a:pt x="39350" y="37500"/>
                  <a:pt x="37500" y="41490"/>
                </a:quadBezTo>
                <a:cubicBezTo>
                  <a:pt x="37348" y="41820"/>
                  <a:pt x="37137" y="42112"/>
                  <a:pt x="36880" y="42350"/>
                </a:cubicBezTo>
                <a:quadBezTo>
                  <a:pt x="30610" y="48130"/>
                  <a:pt x="20740" y="50670"/>
                </a:quadBezTo>
                <a:quadBezTo>
                  <a:pt x="13800" y="52460"/>
                  <a:pt x="6950" y="51750"/>
                </a:quadBezTo>
                <a:cubicBezTo>
                  <a:pt x="4229" y="49598"/>
                  <a:pt x="1880" y="47003"/>
                  <a:pt x="0" y="44070"/>
                </a:cubicBezTo>
                <a:cubicBezTo>
                  <a:pt x="6730" y="46840"/>
                  <a:pt x="24310" y="50880"/>
                  <a:pt x="29730" y="43630"/>
                </a:cubicBezTo>
                <a:cubicBezTo>
                  <a:pt x="29817" y="43516"/>
                  <a:pt x="29848" y="43369"/>
                  <a:pt x="29815" y="43228"/>
                </a:cubicBezTo>
                <a:cubicBezTo>
                  <a:pt x="29783" y="43087"/>
                  <a:pt x="29689" y="42967"/>
                  <a:pt x="29560" y="42900"/>
                </a:cubicBezTo>
                <a:lnTo>
                  <a:pt x="29050" y="42630"/>
                </a:lnTo>
                <a:cubicBezTo>
                  <a:pt x="28698" y="42447"/>
                  <a:pt x="28409" y="42169"/>
                  <a:pt x="28220" y="41830"/>
                </a:cubicBezTo>
                <a:quadBezTo>
                  <a:pt x="26290" y="38400"/>
                  <a:pt x="22430" y="36540"/>
                </a:quadBezTo>
                <a:cubicBezTo>
                  <a:pt x="22275" y="36466"/>
                  <a:pt x="22166" y="36322"/>
                  <a:pt x="22136" y="36154"/>
                </a:cubicBezTo>
                <a:cubicBezTo>
                  <a:pt x="22107" y="35985"/>
                  <a:pt x="22160" y="35812"/>
                  <a:pt x="22280" y="35690"/>
                </a:cubicBezTo>
                <a:quadBezTo>
                  <a:pt x="26860" y="30960"/>
                  <a:pt x="33440" y="34900"/>
                </a:quadBezTo>
                <a:quadBezTo>
                  <a:pt x="39360" y="36360"/>
                  <a:pt x="42030" y="31840"/>
                </a:quadBezTo>
                <a:cubicBezTo>
                  <a:pt x="43630" y="29130"/>
                  <a:pt x="44920" y="24410"/>
                  <a:pt x="45460" y="20740"/>
                </a:cubicBezTo>
                <a:cubicBezTo>
                  <a:pt x="46070" y="16670"/>
                  <a:pt x="45110" y="14950"/>
                  <a:pt x="43120" y="10680"/>
                </a:cubicBezTo>
                <a:cubicBezTo>
                  <a:pt x="42745" y="9871"/>
                  <a:pt x="42560" y="8988"/>
                  <a:pt x="42580" y="8100"/>
                </a:cubicBezTo>
                <a:lnTo>
                  <a:pt x="42790" y="0"/>
                </a:lnTo>
                <a:cubicBezTo>
                  <a:pt x="52166" y="5964"/>
                  <a:pt x="57705" y="16532"/>
                  <a:pt x="57340" y="27760"/>
                </a:cubicBez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shape-219"/>
          <p:cNvSpPr/>
          <p:nvPr/>
        </p:nvSpPr>
        <p:spPr>
          <a:xfrm>
            <a:off x="5858103" y="1752657"/>
            <a:ext cx="1248881" cy="1226054"/>
          </a:xfrm>
          <a:custGeom>
            <a:avLst/>
            <a:gdLst/>
            <a:ahLst/>
            <a:cxnLst/>
            <a:rect l="0" t="0" r="r" b="b"/>
            <a:pathLst>
              <a:path w="131116" h="128720" stroke="0" extrusionOk="0">
                <a:moveTo>
                  <a:pt x="131116" y="324"/>
                </a:moveTo>
                <a:lnTo>
                  <a:pt x="127376" y="2824"/>
                </a:lnTo>
                <a:quadBezTo>
                  <a:pt x="125096" y="2724"/>
                  <a:pt x="122406" y="4574"/>
                </a:quadBezTo>
                <a:cubicBezTo>
                  <a:pt x="119036" y="6894"/>
                  <a:pt x="114846" y="11594"/>
                  <a:pt x="110176" y="12624"/>
                </a:cubicBezTo>
                <a:quadBezTo>
                  <a:pt x="100616" y="14734"/>
                  <a:pt x="92806" y="17094"/>
                </a:quadBezTo>
                <a:quadBezTo>
                  <a:pt x="89486" y="18104"/>
                  <a:pt x="87896" y="19454"/>
                </a:quadBezTo>
                <a:quadBezTo>
                  <a:pt x="82746" y="23864"/>
                  <a:pt x="72536" y="32694"/>
                </a:quadBezTo>
                <a:cubicBezTo>
                  <a:pt x="71088" y="33943"/>
                  <a:pt x="69496" y="35007"/>
                  <a:pt x="67796" y="35864"/>
                </a:cubicBezTo>
                <a:quadBezTo>
                  <a:pt x="61936" y="38824"/>
                  <a:pt x="59186" y="40374"/>
                </a:quadBezTo>
                <a:cubicBezTo>
                  <a:pt x="54416" y="43074"/>
                  <a:pt x="50416" y="46314"/>
                  <a:pt x="44066" y="51154"/>
                </a:cubicBezTo>
                <a:cubicBezTo>
                  <a:pt x="39966" y="54274"/>
                  <a:pt x="34716" y="55824"/>
                  <a:pt x="31126" y="59144"/>
                </a:cubicBezTo>
                <a:cubicBezTo>
                  <a:pt x="27286" y="62704"/>
                  <a:pt x="25406" y="65474"/>
                  <a:pt x="21216" y="71064"/>
                </a:cubicBezTo>
                <a:quadBezTo>
                  <a:pt x="21166" y="71124"/>
                  <a:pt x="15346" y="78044"/>
                </a:quadBezTo>
                <a:quadBezTo>
                  <a:pt x="10806" y="83424"/>
                  <a:pt x="7946" y="90144"/>
                </a:quadBezTo>
                <a:cubicBezTo>
                  <a:pt x="7865" y="90331"/>
                  <a:pt x="7870" y="90543"/>
                  <a:pt x="7958" y="90727"/>
                </a:cubicBezTo>
                <a:cubicBezTo>
                  <a:pt x="8046" y="90911"/>
                  <a:pt x="8209" y="91048"/>
                  <a:pt x="8406" y="91104"/>
                </a:cubicBezTo>
                <a:cubicBezTo>
                  <a:pt x="13566" y="92564"/>
                  <a:pt x="18266" y="92984"/>
                  <a:pt x="22896" y="89534"/>
                </a:cubicBezTo>
                <a:quadBezTo>
                  <a:pt x="23026" y="89444"/>
                  <a:pt x="29306" y="84194"/>
                </a:quadBezTo>
                <a:quadBezTo>
                  <a:pt x="32816" y="81244"/>
                  <a:pt x="35126" y="78264"/>
                </a:quadBezTo>
                <a:cubicBezTo>
                  <a:pt x="37646" y="75014"/>
                  <a:pt x="40126" y="70544"/>
                  <a:pt x="43206" y="67274"/>
                </a:cubicBezTo>
                <a:cubicBezTo>
                  <a:pt x="44636" y="65754"/>
                  <a:pt x="47606" y="62644"/>
                  <a:pt x="49856" y="62414"/>
                </a:cubicBezTo>
                <a:cubicBezTo>
                  <a:pt x="50154" y="62384"/>
                  <a:pt x="50448" y="62497"/>
                  <a:pt x="50648" y="62719"/>
                </a:cubicBezTo>
                <a:cubicBezTo>
                  <a:pt x="50848" y="62940"/>
                  <a:pt x="50929" y="63243"/>
                  <a:pt x="50866" y="63534"/>
                </a:cubicBezTo>
                <a:cubicBezTo>
                  <a:pt x="49876" y="68214"/>
                  <a:pt x="46696" y="71244"/>
                  <a:pt x="42296" y="76444"/>
                </a:cubicBezTo>
                <a:cubicBezTo>
                  <a:pt x="39936" y="79244"/>
                  <a:pt x="38436" y="82074"/>
                  <a:pt x="36586" y="85004"/>
                </a:cubicBezTo>
                <a:cubicBezTo>
                  <a:pt x="33856" y="89344"/>
                  <a:pt x="28426" y="90684"/>
                  <a:pt x="25846" y="92604"/>
                </a:cubicBezTo>
                <a:quadBezTo>
                  <a:pt x="22676" y="94964"/>
                  <a:pt x="19926" y="98714"/>
                </a:quadBezTo>
                <a:cubicBezTo>
                  <a:pt x="15846" y="104264"/>
                  <a:pt x="12206" y="108644"/>
                  <a:pt x="11046" y="114854"/>
                </a:cubicBezTo>
                <a:quadBezTo>
                  <a:pt x="4896" y="121144"/>
                  <a:pt x="586" y="128564"/>
                </a:quadBezTo>
                <a:cubicBezTo>
                  <a:pt x="502" y="128708"/>
                  <a:pt x="321" y="128761"/>
                  <a:pt x="172" y="128684"/>
                </a:cubicBezTo>
                <a:cubicBezTo>
                  <a:pt x="24" y="128607"/>
                  <a:pt x="-40" y="128428"/>
                  <a:pt x="26" y="128274"/>
                </a:cubicBezTo>
                <a:lnTo>
                  <a:pt x="3706" y="119774"/>
                </a:lnTo>
                <a:cubicBezTo>
                  <a:pt x="8196" y="115504"/>
                  <a:pt x="9266" y="111564"/>
                  <a:pt x="10766" y="105044"/>
                </a:cubicBezTo>
                <a:cubicBezTo>
                  <a:pt x="11556" y="101614"/>
                  <a:pt x="11526" y="99174"/>
                  <a:pt x="9736" y="96324"/>
                </a:cubicBezTo>
                <a:cubicBezTo>
                  <a:pt x="8036" y="93624"/>
                  <a:pt x="6236" y="91334"/>
                  <a:pt x="7476" y="87954"/>
                </a:cubicBezTo>
                <a:quadBezTo>
                  <a:pt x="8966" y="83904"/>
                  <a:pt x="12726" y="79404"/>
                </a:quadBezTo>
                <a:quadBezTo>
                  <a:pt x="20176" y="70464"/>
                  <a:pt x="22906" y="66534"/>
                </a:quadBezTo>
                <a:cubicBezTo>
                  <a:pt x="26196" y="61814"/>
                  <a:pt x="30436" y="57624"/>
                  <a:pt x="35786" y="54304"/>
                </a:cubicBezTo>
                <a:cubicBezTo>
                  <a:pt x="40256" y="51524"/>
                  <a:pt x="43776" y="47714"/>
                  <a:pt x="46776" y="45044"/>
                </a:cubicBezTo>
                <a:quadBezTo>
                  <a:pt x="49566" y="42544"/>
                  <a:pt x="57266" y="38004"/>
                </a:quadBezTo>
                <a:cubicBezTo>
                  <a:pt x="62206" y="35094"/>
                  <a:pt x="67996" y="32804"/>
                  <a:pt x="72356" y="28924"/>
                </a:cubicBezTo>
                <a:quadBezTo>
                  <a:pt x="73146" y="28234"/>
                  <a:pt x="84066" y="19854"/>
                </a:quadBezTo>
                <a:quadBezTo>
                  <a:pt x="87446" y="17254"/>
                  <a:pt x="89546" y="16584"/>
                </a:quadBezTo>
                <a:quadBezTo>
                  <a:pt x="105506" y="11474"/>
                  <a:pt x="114236" y="7794"/>
                </a:quadBezTo>
                <a:quadBezTo>
                  <a:pt x="120266" y="5254"/>
                  <a:pt x="126826" y="144"/>
                </a:quadBezTo>
                <a:quadBezTo>
                  <a:pt x="129036" y="-216"/>
                  <a:pt x="131116" y="324"/>
                </a:quad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" name="shape-220"/>
          <p:cNvSpPr/>
          <p:nvPr/>
        </p:nvSpPr>
        <p:spPr>
          <a:xfrm>
            <a:off x="9167788" y="1745240"/>
            <a:ext cx="1002488" cy="68729"/>
          </a:xfrm>
          <a:custGeom>
            <a:avLst/>
            <a:gdLst/>
            <a:ahLst/>
            <a:cxnLst/>
            <a:rect l="0" t="0" r="r" b="b"/>
            <a:pathLst>
              <a:path w="105248" h="7216" stroke="0" extrusionOk="0">
                <a:moveTo>
                  <a:pt x="103643" y="6393"/>
                </a:moveTo>
                <a:quadBezTo>
                  <a:pt x="70243" y="3573"/>
                  <a:pt x="36763" y="5113"/>
                </a:quadBezTo>
                <a:quadBezTo>
                  <a:pt x="19873" y="5893"/>
                  <a:pt x="2243" y="7213"/>
                </a:quadBezTo>
                <a:cubicBezTo>
                  <a:pt x="1811" y="7244"/>
                  <a:pt x="1397" y="7036"/>
                  <a:pt x="1163" y="6673"/>
                </a:cubicBezTo>
                <a:quadBezTo>
                  <a:pt x="153" y="5133"/>
                  <a:pt x="33" y="3343"/>
                </a:quadBezTo>
                <a:quadBezTo>
                  <a:pt x="-117" y="3593"/>
                  <a:pt x="423" y="3433"/>
                </a:quadBezTo>
                <a:quadBezTo>
                  <a:pt x="2783" y="3603"/>
                  <a:pt x="4243" y="2923"/>
                </a:quadBezTo>
                <a:cubicBezTo>
                  <a:pt x="37863" y="-67"/>
                  <a:pt x="71293" y="-1107"/>
                  <a:pt x="104983" y="1443"/>
                </a:cubicBezTo>
                <a:cubicBezTo>
                  <a:pt x="105071" y="1450"/>
                  <a:pt x="105152" y="1498"/>
                  <a:pt x="105201" y="1572"/>
                </a:cubicBezTo>
                <a:cubicBezTo>
                  <a:pt x="105250" y="1646"/>
                  <a:pt x="105261" y="1739"/>
                  <a:pt x="105233" y="1823"/>
                </a:cubicBezTo>
                <a:lnTo>
                  <a:pt x="103643" y="6393"/>
                </a:ln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" name="shape-221"/>
          <p:cNvSpPr/>
          <p:nvPr/>
        </p:nvSpPr>
        <p:spPr>
          <a:xfrm>
            <a:off x="2331911" y="1748695"/>
            <a:ext cx="212762" cy="333528"/>
          </a:xfrm>
          <a:custGeom>
            <a:avLst/>
            <a:gdLst/>
            <a:ahLst/>
            <a:cxnLst/>
            <a:rect l="0" t="0" r="r" b="b"/>
            <a:pathLst>
              <a:path w="22337" h="35016" stroke="0" extrusionOk="0">
                <a:moveTo>
                  <a:pt x="16350" y="0"/>
                </a:moveTo>
                <a:lnTo>
                  <a:pt x="21640" y="4230"/>
                </a:lnTo>
                <a:cubicBezTo>
                  <a:pt x="24350" y="14490"/>
                  <a:pt x="18720" y="25310"/>
                  <a:pt x="12330" y="33040"/>
                </a:cubicBezTo>
                <a:quadBezTo>
                  <a:pt x="8570" y="33980"/>
                  <a:pt x="4680" y="34940"/>
                </a:quadBezTo>
                <a:quadBezTo>
                  <a:pt x="3290" y="35290"/>
                  <a:pt x="1350" y="34030"/>
                </a:quadBezTo>
                <a:quadBezTo>
                  <a:pt x="410" y="33450"/>
                  <a:pt x="0" y="32750"/>
                </a:quadBezTo>
                <a:cubicBezTo>
                  <a:pt x="9890" y="23910"/>
                  <a:pt x="13770" y="13010"/>
                  <a:pt x="16350" y="0"/>
                </a:cubicBezTo>
                <a:close/>
              </a:path>
            </a:pathLst>
          </a:custGeom>
          <a:solidFill>
            <a:srgbClr val="A7B8C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" name="shape-222"/>
          <p:cNvSpPr/>
          <p:nvPr/>
        </p:nvSpPr>
        <p:spPr>
          <a:xfrm>
            <a:off x="11742039" y="1751675"/>
            <a:ext cx="526638" cy="399165"/>
          </a:xfrm>
          <a:custGeom>
            <a:avLst/>
            <a:gdLst/>
            <a:ahLst/>
            <a:cxnLst/>
            <a:rect l="0" t="0" r="r" b="b"/>
            <a:pathLst>
              <a:path w="55290" h="41907" stroke="0" extrusionOk="0">
                <a:moveTo>
                  <a:pt x="37930" y="11397"/>
                </a:moveTo>
                <a:quadBezTo>
                  <a:pt x="39210" y="13697"/>
                  <a:pt x="39210" y="16877"/>
                </a:quadBezTo>
                <a:quadBezTo>
                  <a:pt x="39200" y="21037"/>
                  <a:pt x="39470" y="21777"/>
                </a:quadBezTo>
                <a:cubicBezTo>
                  <a:pt x="40750" y="25337"/>
                  <a:pt x="45450" y="26977"/>
                  <a:pt x="48940" y="27277"/>
                </a:cubicBezTo>
                <a:lnTo>
                  <a:pt x="44450" y="36647"/>
                </a:lnTo>
                <a:cubicBezTo>
                  <a:pt x="44404" y="36750"/>
                  <a:pt x="44443" y="36870"/>
                  <a:pt x="44540" y="36927"/>
                </a:cubicBezTo>
                <a:lnTo>
                  <a:pt x="44800" y="37057"/>
                </a:lnTo>
                <a:cubicBezTo>
                  <a:pt x="44805" y="37059"/>
                  <a:pt x="44810" y="37061"/>
                  <a:pt x="44814" y="37061"/>
                </a:cubicBezTo>
                <a:cubicBezTo>
                  <a:pt x="44818" y="37061"/>
                  <a:pt x="44820" y="37059"/>
                  <a:pt x="44820" y="37057"/>
                </a:cubicBezTo>
                <a:lnTo>
                  <a:pt x="49840" y="27817"/>
                </a:lnTo>
                <a:lnTo>
                  <a:pt x="51690" y="29787"/>
                </a:lnTo>
                <a:lnTo>
                  <a:pt x="55290" y="38277"/>
                </a:lnTo>
                <a:lnTo>
                  <a:pt x="50690" y="41907"/>
                </a:lnTo>
                <a:cubicBezTo>
                  <a:pt x="32850" y="35247"/>
                  <a:pt x="16660" y="25717"/>
                  <a:pt x="0" y="15407"/>
                </a:cubicBezTo>
                <a:quadBezTo>
                  <a:pt x="730" y="7337"/>
                  <a:pt x="6590" y="1957"/>
                </a:quadBezTo>
                <a:quadBezTo>
                  <a:pt x="7380" y="1217"/>
                  <a:pt x="9990" y="27"/>
                </a:quadBezTo>
                <a:cubicBezTo>
                  <a:pt x="10094" y="-20"/>
                  <a:pt x="10215" y="-5"/>
                  <a:pt x="10306" y="66"/>
                </a:cubicBezTo>
                <a:cubicBezTo>
                  <a:pt x="10396" y="138"/>
                  <a:pt x="10440" y="253"/>
                  <a:pt x="10420" y="367"/>
                </a:cubicBezTo>
                <a:cubicBezTo>
                  <a:pt x="10090" y="2317"/>
                  <a:pt x="8820" y="3937"/>
                  <a:pt x="9260" y="5637"/>
                </a:cubicBezTo>
                <a:cubicBezTo>
                  <a:pt x="9313" y="5849"/>
                  <a:pt x="9401" y="6052"/>
                  <a:pt x="9520" y="6237"/>
                </a:cubicBezTo>
                <a:quadBezTo>
                  <a:pt x="12500" y="10827"/>
                  <a:pt x="15060" y="14277"/>
                </a:quadBezTo>
                <a:cubicBezTo>
                  <a:pt x="16810" y="16617"/>
                  <a:pt x="18030" y="19477"/>
                  <a:pt x="19040" y="21287"/>
                </a:cubicBezTo>
                <a:cubicBezTo>
                  <a:pt x="19104" y="21405"/>
                  <a:pt x="19225" y="21480"/>
                  <a:pt x="19360" y="21486"/>
                </a:cubicBezTo>
                <a:cubicBezTo>
                  <a:pt x="19494" y="21492"/>
                  <a:pt x="19623" y="21428"/>
                  <a:pt x="19700" y="21317"/>
                </a:cubicBezTo>
                <a:quadBezTo>
                  <a:pt x="23380" y="15927"/>
                  <a:pt x="25520" y="9877"/>
                </a:quadBezTo>
                <a:cubicBezTo>
                  <a:pt x="25596" y="9661"/>
                  <a:pt x="25816" y="9531"/>
                  <a:pt x="26043" y="9567"/>
                </a:cubicBezTo>
                <a:cubicBezTo>
                  <a:pt x="26270" y="9604"/>
                  <a:pt x="26441" y="9797"/>
                  <a:pt x="26450" y="10027"/>
                </a:cubicBezTo>
                <a:lnTo>
                  <a:pt x="26630" y="14397"/>
                </a:lnTo>
                <a:cubicBezTo>
                  <a:pt x="26633" y="14502"/>
                  <a:pt x="26682" y="14600"/>
                  <a:pt x="26764" y="14665"/>
                </a:cubicBezTo>
                <a:cubicBezTo>
                  <a:pt x="26847" y="14731"/>
                  <a:pt x="26955" y="14757"/>
                  <a:pt x="27060" y="14737"/>
                </a:cubicBezTo>
                <a:lnTo>
                  <a:pt x="35480" y="13107"/>
                </a:lnTo>
                <a:cubicBezTo>
                  <a:pt x="35723" y="13061"/>
                  <a:pt x="35950" y="12958"/>
                  <a:pt x="36140" y="12807"/>
                </a:cubicBezTo>
                <a:lnTo>
                  <a:pt x="37930" y="11397"/>
                </a:lnTo>
                <a:close/>
              </a:path>
            </a:pathLst>
          </a:custGeom>
          <a:solidFill>
            <a:srgbClr val="DB58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" name="shape-223"/>
          <p:cNvSpPr/>
          <p:nvPr/>
        </p:nvSpPr>
        <p:spPr>
          <a:xfrm>
            <a:off x="12324647" y="1751171"/>
            <a:ext cx="27944" cy="48456"/>
          </a:xfrm>
          <a:custGeom>
            <a:avLst/>
            <a:gdLst/>
            <a:ahLst/>
            <a:cxnLst/>
            <a:rect l="0" t="0" r="r" b="b"/>
            <a:pathLst>
              <a:path w="2934" h="5087" stroke="0" extrusionOk="0">
                <a:moveTo>
                  <a:pt x="934" y="4600"/>
                </a:moveTo>
                <a:quadBezTo>
                  <a:pt x="774" y="4930"/>
                  <a:pt x="614" y="5030"/>
                </a:quadBezTo>
                <a:cubicBezTo>
                  <a:pt x="467" y="5118"/>
                  <a:pt x="280" y="5104"/>
                  <a:pt x="148" y="4994"/>
                </a:cubicBezTo>
                <a:cubicBezTo>
                  <a:pt x="16" y="4884"/>
                  <a:pt x="-34" y="4702"/>
                  <a:pt x="24" y="4540"/>
                </a:cubicBezTo>
                <a:quadBezTo>
                  <a:pt x="954" y="1930"/>
                  <a:pt x="2934" y="0"/>
                </a:quadBezTo>
                <a:quadBezTo>
                  <a:pt x="2724" y="1930"/>
                  <a:pt x="934" y="4600"/>
                </a:quadBez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" name="shape-225"/>
          <p:cNvSpPr/>
          <p:nvPr/>
        </p:nvSpPr>
        <p:spPr>
          <a:xfrm>
            <a:off x="5775261" y="1754029"/>
            <a:ext cx="1290860" cy="1225441"/>
          </a:xfrm>
          <a:custGeom>
            <a:avLst/>
            <a:gdLst/>
            <a:ahLst/>
            <a:cxnLst/>
            <a:rect l="0" t="0" r="r" b="b"/>
            <a:pathLst>
              <a:path w="135523" h="128655" stroke="0" extrusionOk="0">
                <a:moveTo>
                  <a:pt x="135523" y="0"/>
                </a:moveTo>
                <a:quadBezTo>
                  <a:pt x="128963" y="5110"/>
                  <a:pt x="122933" y="7650"/>
                </a:quadBezTo>
                <a:quadBezTo>
                  <a:pt x="114203" y="11330"/>
                  <a:pt x="98243" y="16440"/>
                </a:quadBezTo>
                <a:quadBezTo>
                  <a:pt x="96143" y="17110"/>
                  <a:pt x="92763" y="19710"/>
                </a:quadBezTo>
                <a:quadBezTo>
                  <a:pt x="81843" y="28090"/>
                  <a:pt x="81053" y="28780"/>
                </a:quadBezTo>
                <a:cubicBezTo>
                  <a:pt x="76693" y="32660"/>
                  <a:pt x="70903" y="34950"/>
                  <a:pt x="65963" y="37860"/>
                </a:cubicBezTo>
                <a:quadBezTo>
                  <a:pt x="58263" y="42400"/>
                  <a:pt x="55473" y="44900"/>
                </a:quadBezTo>
                <a:cubicBezTo>
                  <a:pt x="52473" y="47570"/>
                  <a:pt x="48953" y="51380"/>
                  <a:pt x="44483" y="54160"/>
                </a:cubicBezTo>
                <a:cubicBezTo>
                  <a:pt x="39133" y="57480"/>
                  <a:pt x="34893" y="61670"/>
                  <a:pt x="31603" y="66390"/>
                </a:cubicBezTo>
                <a:quadBezTo>
                  <a:pt x="28873" y="70320"/>
                  <a:pt x="21423" y="79260"/>
                </a:quadBezTo>
                <a:quadBezTo>
                  <a:pt x="17663" y="83760"/>
                  <a:pt x="16173" y="87810"/>
                </a:quadBezTo>
                <a:cubicBezTo>
                  <a:pt x="14933" y="91190"/>
                  <a:pt x="16733" y="93480"/>
                  <a:pt x="18433" y="96180"/>
                </a:cubicBezTo>
                <a:cubicBezTo>
                  <a:pt x="20223" y="99030"/>
                  <a:pt x="20253" y="101470"/>
                  <a:pt x="19463" y="104900"/>
                </a:cubicBezTo>
                <a:cubicBezTo>
                  <a:pt x="17963" y="111420"/>
                  <a:pt x="16893" y="115360"/>
                  <a:pt x="12403" y="119630"/>
                </a:cubicBezTo>
                <a:lnTo>
                  <a:pt x="15263" y="110700"/>
                </a:lnTo>
                <a:cubicBezTo>
                  <a:pt x="15322" y="110520"/>
                  <a:pt x="15246" y="110324"/>
                  <a:pt x="15081" y="110229"/>
                </a:cubicBezTo>
                <a:cubicBezTo>
                  <a:pt x="14917" y="110135"/>
                  <a:pt x="14709" y="110169"/>
                  <a:pt x="14583" y="110310"/>
                </a:cubicBezTo>
                <a:cubicBezTo>
                  <a:pt x="13533" y="111500"/>
                  <a:pt x="12303" y="112880"/>
                  <a:pt x="11593" y="114230"/>
                </a:cubicBezTo>
                <a:quadBezTo>
                  <a:pt x="8043" y="120950"/>
                  <a:pt x="3653" y="128170"/>
                </a:quadBezTo>
                <a:cubicBezTo>
                  <a:pt x="3378" y="128625"/>
                  <a:pt x="2799" y="128787"/>
                  <a:pt x="2333" y="128540"/>
                </a:cubicBezTo>
                <a:lnTo>
                  <a:pt x="2003" y="128370"/>
                </a:lnTo>
                <a:cubicBezTo>
                  <a:pt x="1848" y="128291"/>
                  <a:pt x="1731" y="128153"/>
                  <a:pt x="1678" y="127988"/>
                </a:cubicBezTo>
                <a:cubicBezTo>
                  <a:pt x="1625" y="127822"/>
                  <a:pt x="1642" y="127643"/>
                  <a:pt x="1723" y="127490"/>
                </a:cubicBezTo>
                <a:lnTo>
                  <a:pt x="9103" y="113270"/>
                </a:lnTo>
                <a:cubicBezTo>
                  <a:pt x="9160" y="113162"/>
                  <a:pt x="9165" y="113034"/>
                  <a:pt x="9116" y="112922"/>
                </a:cubicBezTo>
                <a:cubicBezTo>
                  <a:pt x="9068" y="112809"/>
                  <a:pt x="8971" y="112724"/>
                  <a:pt x="8853" y="112690"/>
                </a:cubicBezTo>
                <a:cubicBezTo>
                  <a:pt x="5553" y="111710"/>
                  <a:pt x="3193" y="114370"/>
                  <a:pt x="913" y="116920"/>
                </a:cubicBezTo>
                <a:cubicBezTo>
                  <a:pt x="908" y="116931"/>
                  <a:pt x="891" y="116936"/>
                  <a:pt x="873" y="116930"/>
                </a:cubicBezTo>
                <a:lnTo>
                  <a:pt x="203" y="116710"/>
                </a:lnTo>
                <a:cubicBezTo>
                  <a:pt x="121" y="116682"/>
                  <a:pt x="55" y="116620"/>
                  <a:pt x="22" y="116539"/>
                </a:cubicBezTo>
                <a:cubicBezTo>
                  <a:pt x="-11" y="116459"/>
                  <a:pt x="-7" y="116368"/>
                  <a:pt x="33" y="116290"/>
                </a:cubicBezTo>
                <a:quadBezTo>
                  <a:pt x="1013" y="114420"/>
                  <a:pt x="4343" y="109060"/>
                </a:quadBezTo>
                <a:cubicBezTo>
                  <a:pt x="6173" y="106110"/>
                  <a:pt x="5763" y="102440"/>
                  <a:pt x="6453" y="99260"/>
                </a:cubicBezTo>
                <a:cubicBezTo>
                  <a:pt x="6646" y="98364"/>
                  <a:pt x="6955" y="97500"/>
                  <a:pt x="7373" y="96690"/>
                </a:cubicBezTo>
                <a:cubicBezTo>
                  <a:pt x="9403" y="92770"/>
                  <a:pt x="11643" y="88340"/>
                  <a:pt x="14473" y="84750"/>
                </a:cubicBezTo>
                <a:quadBezTo>
                  <a:pt x="27823" y="67820"/>
                  <a:pt x="31403" y="63580"/>
                </a:quadBezTo>
                <a:quadBezTo>
                  <a:pt x="36863" y="57100"/>
                  <a:pt x="43583" y="51990"/>
                </a:quadBezTo>
                <a:quadBezTo>
                  <a:pt x="47773" y="48800"/>
                  <a:pt x="50723" y="46140"/>
                </a:quadBezTo>
                <a:cubicBezTo>
                  <a:pt x="55743" y="41610"/>
                  <a:pt x="60613" y="38340"/>
                  <a:pt x="67053" y="34750"/>
                </a:cubicBezTo>
                <a:cubicBezTo>
                  <a:pt x="76093" y="29700"/>
                  <a:pt x="83493" y="22950"/>
                  <a:pt x="92953" y="17810"/>
                </a:cubicBezTo>
                <a:quadBezTo>
                  <a:pt x="96083" y="16110"/>
                  <a:pt x="101863" y="14110"/>
                </a:quadBezTo>
                <a:quadBezTo>
                  <a:pt x="119133" y="8110"/>
                  <a:pt x="135523" y="0"/>
                </a:quad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" name="shape-226"/>
          <p:cNvSpPr/>
          <p:nvPr/>
        </p:nvSpPr>
        <p:spPr>
          <a:xfrm>
            <a:off x="10653560" y="1756834"/>
            <a:ext cx="671673" cy="781578"/>
          </a:xfrm>
          <a:custGeom>
            <a:avLst/>
            <a:gdLst/>
            <a:ahLst/>
            <a:cxnLst/>
            <a:rect l="0" t="0" r="r" b="b"/>
            <a:pathLst>
              <a:path w="70517" h="82055" stroke="0" extrusionOk="0">
                <a:moveTo>
                  <a:pt x="65016" y="82055"/>
                </a:moveTo>
                <a:quadBezTo>
                  <a:pt x="64246" y="81495"/>
                  <a:pt x="63286" y="81335"/>
                </a:quadBezTo>
                <a:quadBezTo>
                  <a:pt x="66196" y="74175"/>
                  <a:pt x="66836" y="71605"/>
                </a:quadBezTo>
                <a:quadBezTo>
                  <a:pt x="73116" y="46415"/>
                  <a:pt x="55736" y="28115"/>
                </a:quadBezTo>
                <a:quadBezTo>
                  <a:pt x="52026" y="24195"/>
                  <a:pt x="44756" y="19325"/>
                </a:quadBezTo>
                <a:quadBezTo>
                  <a:pt x="32866" y="11365"/>
                  <a:pt x="18516" y="6525"/>
                </a:quadBezTo>
                <a:quadBezTo>
                  <a:pt x="13256" y="4755"/>
                  <a:pt x="1306" y="1975"/>
                </a:quadBezTo>
                <a:cubicBezTo>
                  <a:pt x="1000" y="1905"/>
                  <a:pt x="739" y="1709"/>
                  <a:pt x="586" y="1435"/>
                </a:cubicBezTo>
                <a:lnTo>
                  <a:pt x="36" y="445"/>
                </a:lnTo>
                <a:cubicBezTo>
                  <a:pt x="-19" y="343"/>
                  <a:pt x="-10" y="217"/>
                  <a:pt x="58" y="123"/>
                </a:cubicBezTo>
                <a:cubicBezTo>
                  <a:pt x="126" y="29"/>
                  <a:pt x="242" y="-17"/>
                  <a:pt x="356" y="5"/>
                </a:cubicBezTo>
                <a:quadBezTo>
                  <a:pt x="20226" y="3825"/>
                  <a:pt x="39026" y="13785"/>
                </a:quadBezTo>
                <a:quadBezTo>
                  <a:pt x="46306" y="17645"/>
                  <a:pt x="51446" y="21595"/>
                </a:quadBezTo>
                <a:cubicBezTo>
                  <a:pt x="70736" y="36435"/>
                  <a:pt x="75646" y="60395"/>
                  <a:pt x="65016" y="82055"/>
                </a:cubicBez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" name="shape-231"/>
          <p:cNvSpPr/>
          <p:nvPr/>
        </p:nvSpPr>
        <p:spPr>
          <a:xfrm>
            <a:off x="5933240" y="1779507"/>
            <a:ext cx="2139107" cy="2156699"/>
          </a:xfrm>
          <a:custGeom>
            <a:avLst/>
            <a:gdLst/>
            <a:ahLst/>
            <a:cxnLst/>
            <a:rect l="0" t="0" r="r" b="b"/>
            <a:pathLst>
              <a:path w="224578" h="226425" stroke="0" extrusionOk="0">
                <a:moveTo>
                  <a:pt x="119488" y="5"/>
                </a:moveTo>
                <a:quadBezTo>
                  <a:pt x="124828" y="1885"/>
                  <a:pt x="130408" y="2255"/>
                </a:quadBezTo>
                <a:quadBezTo>
                  <a:pt x="128238" y="5785"/>
                  <a:pt x="131468" y="9445"/>
                </a:quadBezTo>
                <a:cubicBezTo>
                  <a:pt x="128948" y="9255"/>
                  <a:pt x="124608" y="9265"/>
                  <a:pt x="122798" y="11265"/>
                </a:cubicBezTo>
                <a:cubicBezTo>
                  <a:pt x="122650" y="11426"/>
                  <a:pt x="122577" y="11642"/>
                  <a:pt x="122598" y="11859"/>
                </a:cubicBezTo>
                <a:cubicBezTo>
                  <a:pt x="122619" y="12077"/>
                  <a:pt x="122732" y="12275"/>
                  <a:pt x="122908" y="12405"/>
                </a:cubicBezTo>
                <a:cubicBezTo>
                  <a:pt x="126228" y="14845"/>
                  <a:pt x="130798" y="12835"/>
                  <a:pt x="133918" y="10995"/>
                </a:cubicBezTo>
                <a:quadBezTo>
                  <a:pt x="137458" y="10125"/>
                  <a:pt x="140078" y="7635"/>
                </a:quadBezTo>
                <a:lnTo>
                  <a:pt x="145018" y="11915"/>
                </a:lnTo>
                <a:cubicBezTo>
                  <a:pt x="145347" y="12205"/>
                  <a:pt x="145740" y="12420"/>
                  <a:pt x="146168" y="12545"/>
                </a:cubicBezTo>
                <a:quadBezTo>
                  <a:pt x="151628" y="14175"/>
                  <a:pt x="157348" y="14045"/>
                </a:quadBezTo>
                <a:cubicBezTo>
                  <a:pt x="157785" y="14038"/>
                  <a:pt x="158217" y="13961"/>
                  <a:pt x="158628" y="13815"/>
                </a:cubicBezTo>
                <a:quadBezTo>
                  <a:pt x="161578" y="12795"/>
                  <a:pt x="164738" y="12785"/>
                </a:quadBezTo>
                <a:cubicBezTo>
                  <a:pt x="164904" y="12778"/>
                  <a:pt x="165068" y="12755"/>
                  <a:pt x="165228" y="12715"/>
                </a:cubicBezTo>
                <a:lnTo>
                  <a:pt x="175358" y="10175"/>
                </a:lnTo>
                <a:lnTo>
                  <a:pt x="182718" y="9655"/>
                </a:lnTo>
                <a:cubicBezTo>
                  <a:pt x="183370" y="9616"/>
                  <a:pt x="184011" y="9438"/>
                  <a:pt x="184598" y="9135"/>
                </a:cubicBezTo>
                <a:quadBezTo>
                  <a:pt x="188578" y="7115"/>
                  <a:pt x="192658" y="7745"/>
                </a:quadBezTo>
                <a:lnTo>
                  <a:pt x="184348" y="12285"/>
                </a:lnTo>
                <a:cubicBezTo>
                  <a:pt x="184032" y="12458"/>
                  <a:pt x="183859" y="12812"/>
                  <a:pt x="183918" y="13167"/>
                </a:cubicBezTo>
                <a:cubicBezTo>
                  <a:pt x="183976" y="13523"/>
                  <a:pt x="184253" y="13803"/>
                  <a:pt x="184608" y="13865"/>
                </a:cubicBezTo>
                <a:lnTo>
                  <a:pt x="198548" y="16285"/>
                </a:lnTo>
                <a:cubicBezTo>
                  <a:pt x="198778" y="16325"/>
                  <a:pt x="199010" y="16314"/>
                  <a:pt x="199228" y="16255"/>
                </a:cubicBezTo>
                <a:quadBezTo>
                  <a:pt x="203068" y="15225"/>
                  <a:pt x="207578" y="16555"/>
                </a:quadBezTo>
                <a:quadBezTo>
                  <a:pt x="209178" y="17025"/>
                  <a:pt x="213528" y="15245"/>
                </a:quadBezTo>
                <a:quadBezTo>
                  <a:pt x="217838" y="14895"/>
                  <a:pt x="219858" y="13055"/>
                </a:quadBezTo>
                <a:lnTo>
                  <a:pt x="224398" y="15675"/>
                </a:lnTo>
                <a:cubicBezTo>
                  <a:pt x="224492" y="15730"/>
                  <a:pt x="224556" y="15824"/>
                  <a:pt x="224573" y="15932"/>
                </a:cubicBezTo>
                <a:cubicBezTo>
                  <a:pt x="224591" y="16040"/>
                  <a:pt x="224559" y="16151"/>
                  <a:pt x="224488" y="16235"/>
                </a:cubicBezTo>
                <a:quadBezTo>
                  <a:pt x="221758" y="19435"/>
                  <a:pt x="218948" y="21145"/>
                </a:quadBezTo>
                <a:cubicBezTo>
                  <a:pt x="211578" y="25635"/>
                  <a:pt x="205588" y="29795"/>
                  <a:pt x="203238" y="37955"/>
                </a:cubicBezTo>
                <a:quadBezTo>
                  <a:pt x="201708" y="43245"/>
                  <a:pt x="201078" y="49665"/>
                </a:quadBezTo>
                <a:cubicBezTo>
                  <a:pt x="194698" y="55575"/>
                  <a:pt x="187158" y="57875"/>
                  <a:pt x="178548" y="59105"/>
                </a:cubicBezTo>
                <a:cubicBezTo>
                  <a:pt x="177148" y="57725"/>
                  <a:pt x="174178" y="58955"/>
                  <a:pt x="172098" y="59655"/>
                </a:cubicBezTo>
                <a:cubicBezTo>
                  <a:pt x="171796" y="59760"/>
                  <a:pt x="171528" y="59935"/>
                  <a:pt x="171318" y="60165"/>
                </a:cubicBezTo>
                <a:quadBezTo>
                  <a:pt x="169488" y="62165"/>
                  <a:pt x="170968" y="64295"/>
                </a:quadBezTo>
                <a:quadBezTo>
                  <a:pt x="172508" y="66525"/>
                  <a:pt x="176138" y="65755"/>
                </a:quadBezTo>
                <a:quadBezTo>
                  <a:pt x="173848" y="75735"/>
                  <a:pt x="172498" y="85915"/>
                </a:quadBezTo>
                <a:cubicBezTo>
                  <a:pt x="171558" y="93025"/>
                  <a:pt x="172898" y="101085"/>
                  <a:pt x="171828" y="107855"/>
                </a:cubicBezTo>
                <a:cubicBezTo>
                  <a:pt x="169818" y="120535"/>
                  <a:pt x="163998" y="130135"/>
                  <a:pt x="156798" y="141865"/>
                </a:cubicBezTo>
                <a:cubicBezTo>
                  <a:pt x="154528" y="145565"/>
                  <a:pt x="152348" y="150245"/>
                  <a:pt x="150318" y="154475"/>
                </a:cubicBezTo>
                <a:quadBezTo>
                  <a:pt x="150308" y="152555"/>
                  <a:pt x="149748" y="150995"/>
                </a:quadBezTo>
                <a:cubicBezTo>
                  <a:pt x="149680" y="150811"/>
                  <a:pt x="149491" y="150700"/>
                  <a:pt x="149298" y="150732"/>
                </a:cubicBezTo>
                <a:cubicBezTo>
                  <a:pt x="149104" y="150764"/>
                  <a:pt x="148961" y="150929"/>
                  <a:pt x="148958" y="151125"/>
                </a:cubicBezTo>
                <a:cubicBezTo>
                  <a:pt x="148918" y="152745"/>
                  <a:pt x="149258" y="154265"/>
                  <a:pt x="149118" y="155855"/>
                </a:cubicBezTo>
                <a:quadBezTo>
                  <a:pt x="148378" y="164445"/>
                  <a:pt x="147338" y="173415"/>
                </a:quadBezTo>
                <a:quadBezTo>
                  <a:pt x="144278" y="172795"/>
                  <a:pt x="141358" y="172535"/>
                </a:quadBezTo>
                <a:quadBezTo>
                  <a:pt x="136178" y="172095"/>
                  <a:pt x="135488" y="171415"/>
                </a:quadBezTo>
                <a:quadBezTo>
                  <a:pt x="132938" y="168905"/>
                  <a:pt x="133778" y="164825"/>
                </a:quadBezTo>
                <a:cubicBezTo>
                  <a:pt x="133822" y="164623"/>
                  <a:pt x="133770" y="164411"/>
                  <a:pt x="133638" y="164250"/>
                </a:cubicBezTo>
                <a:cubicBezTo>
                  <a:pt x="133506" y="164089"/>
                  <a:pt x="133307" y="163995"/>
                  <a:pt x="133098" y="163995"/>
                </a:cubicBezTo>
                <a:lnTo>
                  <a:pt x="130088" y="163995"/>
                </a:lnTo>
                <a:cubicBezTo>
                  <a:pt x="129887" y="163995"/>
                  <a:pt x="129690" y="164062"/>
                  <a:pt x="129528" y="164185"/>
                </a:cubicBezTo>
                <a:cubicBezTo>
                  <a:pt x="126158" y="166855"/>
                  <a:pt x="123418" y="170255"/>
                  <a:pt x="120218" y="172655"/>
                </a:cubicBezTo>
                <a:quadBezTo>
                  <a:pt x="115678" y="176065"/>
                  <a:pt x="112418" y="180815"/>
                </a:quadBezTo>
                <a:cubicBezTo>
                  <a:pt x="111909" y="181555"/>
                  <a:pt x="111268" y="182193"/>
                  <a:pt x="110528" y="182695"/>
                </a:cubicBezTo>
                <a:lnTo>
                  <a:pt x="98888" y="190655"/>
                </a:lnTo>
                <a:cubicBezTo>
                  <a:pt x="98693" y="190785"/>
                  <a:pt x="98461" y="190848"/>
                  <a:pt x="98228" y="190835"/>
                </a:cubicBezTo>
                <a:cubicBezTo>
                  <a:pt x="87528" y="189955"/>
                  <a:pt x="78358" y="190875"/>
                  <a:pt x="68888" y="196495"/>
                </a:cubicBezTo>
                <a:quadBezTo>
                  <a:pt x="68078" y="196975"/>
                  <a:pt x="50818" y="207745"/>
                </a:quadBezTo>
                <a:cubicBezTo>
                  <a:pt x="36698" y="216555"/>
                  <a:pt x="18508" y="222155"/>
                  <a:pt x="798" y="226425"/>
                </a:cubicBezTo>
                <a:cubicBezTo>
                  <a:pt x="5198" y="221365"/>
                  <a:pt x="7208" y="215025"/>
                  <a:pt x="9868" y="208985"/>
                </a:cubicBezTo>
                <a:lnTo>
                  <a:pt x="31228" y="208275"/>
                </a:lnTo>
                <a:cubicBezTo>
                  <a:pt x="31412" y="208269"/>
                  <a:pt x="31590" y="208221"/>
                  <a:pt x="31748" y="208135"/>
                </a:cubicBezTo>
                <a:lnTo>
                  <a:pt x="36048" y="205755"/>
                </a:lnTo>
                <a:cubicBezTo>
                  <a:pt x="36199" y="205676"/>
                  <a:pt x="36336" y="205564"/>
                  <a:pt x="36448" y="205425"/>
                </a:cubicBezTo>
                <a:quadBezTo>
                  <a:pt x="41878" y="198835"/>
                  <a:pt x="45288" y="195545"/>
                </a:quadBezTo>
                <a:cubicBezTo>
                  <a:pt x="58088" y="183195"/>
                  <a:pt x="73908" y="178975"/>
                  <a:pt x="91578" y="173075"/>
                </a:cubicBezTo>
                <a:cubicBezTo>
                  <a:pt x="94828" y="171995"/>
                  <a:pt x="100148" y="169715"/>
                  <a:pt x="100978" y="166335"/>
                </a:cubicBezTo>
                <a:cubicBezTo>
                  <a:pt x="102498" y="160145"/>
                  <a:pt x="105318" y="157745"/>
                  <a:pt x="110798" y="153885"/>
                </a:cubicBezTo>
                <a:cubicBezTo>
                  <a:pt x="111076" y="153686"/>
                  <a:pt x="111325" y="153451"/>
                  <a:pt x="111538" y="153185"/>
                </a:cubicBezTo>
                <a:quadBezTo>
                  <a:pt x="115548" y="148085"/>
                  <a:pt x="116928" y="147235"/>
                </a:quadBezTo>
                <a:quadBezTo>
                  <a:pt x="121108" y="144675"/>
                  <a:pt x="125148" y="142005"/>
                </a:quadBezTo>
                <a:cubicBezTo>
                  <a:pt x="129098" y="137225"/>
                  <a:pt x="133878" y="138015"/>
                  <a:pt x="139138" y="137945"/>
                </a:cubicBezTo>
                <a:cubicBezTo>
                  <a:pt x="141868" y="137915"/>
                  <a:pt x="144138" y="137405"/>
                  <a:pt x="146518" y="136715"/>
                </a:cubicBezTo>
                <a:cubicBezTo>
                  <a:pt x="147272" y="136497"/>
                  <a:pt x="148060" y="136405"/>
                  <a:pt x="148848" y="136445"/>
                </a:cubicBezTo>
                <a:quadBezTo>
                  <a:pt x="151278" y="136555"/>
                  <a:pt x="152008" y="136455"/>
                </a:quadBezTo>
                <a:cubicBezTo>
                  <a:pt x="162138" y="135055"/>
                  <a:pt x="162688" y="116275"/>
                  <a:pt x="162588" y="108475"/>
                </a:cubicBezTo>
                <a:cubicBezTo>
                  <a:pt x="162581" y="108103"/>
                  <a:pt x="162615" y="107731"/>
                  <a:pt x="162688" y="107365"/>
                </a:cubicBezTo>
                <a:lnTo>
                  <a:pt x="164518" y="98135"/>
                </a:lnTo>
                <a:cubicBezTo>
                  <a:pt x="164597" y="97763"/>
                  <a:pt x="164631" y="97380"/>
                  <a:pt x="164618" y="96995"/>
                </a:cubicBezTo>
                <a:quadBezTo>
                  <a:pt x="164518" y="91855"/>
                  <a:pt x="164568" y="89595"/>
                </a:quadBezTo>
                <a:cubicBezTo>
                  <a:pt x="164618" y="86675"/>
                  <a:pt x="163488" y="85375"/>
                  <a:pt x="161008" y="84275"/>
                </a:cubicBezTo>
                <a:cubicBezTo>
                  <a:pt x="159946" y="83809"/>
                  <a:pt x="159327" y="82702"/>
                  <a:pt x="159498" y="81575"/>
                </a:cubicBezTo>
                <a:quadBezTo>
                  <a:pt x="160058" y="77935"/>
                  <a:pt x="158928" y="75335"/>
                </a:quadBezTo>
                <a:cubicBezTo>
                  <a:pt x="158784" y="75009"/>
                  <a:pt x="158739" y="74644"/>
                  <a:pt x="158798" y="74285"/>
                </a:cubicBezTo>
                <a:cubicBezTo>
                  <a:pt x="160518" y="63835"/>
                  <a:pt x="162928" y="54455"/>
                  <a:pt x="169768" y="46255"/>
                </a:cubicBezTo>
                <a:quadBezTo>
                  <a:pt x="172638" y="42805"/>
                  <a:pt x="175598" y="39175"/>
                </a:quadBezTo>
                <a:quadBezTo>
                  <a:pt x="177048" y="37385"/>
                  <a:pt x="177448" y="35685"/>
                </a:quadBezTo>
                <a:cubicBezTo>
                  <a:pt x="177615" y="34951"/>
                  <a:pt x="177231" y="34204"/>
                  <a:pt x="176538" y="33915"/>
                </a:cubicBezTo>
                <a:quadBezTo>
                  <a:pt x="175068" y="33295"/>
                  <a:pt x="173608" y="33515"/>
                </a:quadBezTo>
                <a:quadBezTo>
                  <a:pt x="165818" y="34685"/>
                  <a:pt x="164258" y="34875"/>
                </a:quadBezTo>
                <a:cubicBezTo>
                  <a:pt x="158858" y="35535"/>
                  <a:pt x="154518" y="33835"/>
                  <a:pt x="148488" y="31615"/>
                </a:cubicBezTo>
                <a:cubicBezTo>
                  <a:pt x="135668" y="26915"/>
                  <a:pt x="122688" y="25005"/>
                  <a:pt x="108968" y="26505"/>
                </a:cubicBezTo>
                <a:cubicBezTo>
                  <a:pt x="105998" y="26825"/>
                  <a:pt x="100238" y="27915"/>
                  <a:pt x="98608" y="30965"/>
                </a:cubicBezTo>
                <a:cubicBezTo>
                  <a:pt x="97478" y="33075"/>
                  <a:pt x="99938" y="35675"/>
                  <a:pt x="101528" y="37215"/>
                </a:cubicBezTo>
                <a:cubicBezTo>
                  <a:pt x="101592" y="37278"/>
                  <a:pt x="101616" y="37372"/>
                  <a:pt x="101588" y="37457"/>
                </a:cubicBezTo>
                <a:cubicBezTo>
                  <a:pt x="101560" y="37543"/>
                  <a:pt x="101486" y="37604"/>
                  <a:pt x="101398" y="37615"/>
                </a:cubicBezTo>
                <a:quadBezTo>
                  <a:pt x="97708" y="38115"/>
                  <a:pt x="93078" y="37025"/>
                </a:quadBezTo>
                <a:cubicBezTo>
                  <a:pt x="88658" y="35995"/>
                  <a:pt x="85178" y="36365"/>
                  <a:pt x="81358" y="38425"/>
                </a:cubicBezTo>
                <a:cubicBezTo>
                  <a:pt x="81748" y="33555"/>
                  <a:pt x="84948" y="29835"/>
                  <a:pt x="88408" y="26705"/>
                </a:cubicBezTo>
                <a:quadBezTo>
                  <a:pt x="90958" y="24385"/>
                  <a:pt x="95528" y="22575"/>
                </a:quadBezTo>
                <a:quadBezTo>
                  <a:pt x="96108" y="22345"/>
                  <a:pt x="105468" y="18645"/>
                </a:quadBezTo>
                <a:cubicBezTo>
                  <a:pt x="105524" y="18624"/>
                  <a:pt x="105557" y="18566"/>
                  <a:pt x="105547" y="18506"/>
                </a:cubicBezTo>
                <a:cubicBezTo>
                  <a:pt x="105538" y="18447"/>
                  <a:pt x="105488" y="18401"/>
                  <a:pt x="105428" y="18395"/>
                </a:cubicBezTo>
                <a:cubicBezTo>
                  <a:pt x="102988" y="18195"/>
                  <a:pt x="100648" y="18705"/>
                  <a:pt x="98628" y="19425"/>
                </a:cubicBezTo>
                <a:cubicBezTo>
                  <a:pt x="98324" y="19528"/>
                  <a:pt x="97990" y="19442"/>
                  <a:pt x="97778" y="19205"/>
                </a:cubicBezTo>
                <a:cubicBezTo>
                  <a:pt x="93538" y="14495"/>
                  <a:pt x="72168" y="26705"/>
                  <a:pt x="68618" y="29185"/>
                </a:cubicBezTo>
                <a:cubicBezTo>
                  <a:pt x="60128" y="35125"/>
                  <a:pt x="54448" y="38445"/>
                  <a:pt x="48198" y="44215"/>
                </a:cubicBezTo>
                <a:quadBezTo>
                  <a:pt x="42468" y="49515"/>
                  <a:pt x="37638" y="54225"/>
                </a:quadBezTo>
                <a:cubicBezTo>
                  <a:pt x="37627" y="54235"/>
                  <a:pt x="37625" y="54250"/>
                  <a:pt x="37632" y="54262"/>
                </a:cubicBezTo>
                <a:cubicBezTo>
                  <a:pt x="37639" y="54275"/>
                  <a:pt x="37654" y="54280"/>
                  <a:pt x="37668" y="54275"/>
                </a:cubicBezTo>
                <a:quadBezTo>
                  <a:pt x="37728" y="54255"/>
                  <a:pt x="37778" y="54205"/>
                </a:quadBezTo>
                <a:cubicBezTo>
                  <a:pt x="37923" y="54080"/>
                  <a:pt x="38086" y="53988"/>
                  <a:pt x="38258" y="53935"/>
                </a:cubicBezTo>
                <a:quadBezTo>
                  <a:pt x="47148" y="51415"/>
                  <a:pt x="53838" y="51055"/>
                </a:quadBezTo>
                <a:cubicBezTo>
                  <a:pt x="54107" y="51040"/>
                  <a:pt x="54362" y="51178"/>
                  <a:pt x="54497" y="51412"/>
                </a:cubicBezTo>
                <a:cubicBezTo>
                  <a:pt x="54633" y="51647"/>
                  <a:pt x="54625" y="51938"/>
                  <a:pt x="54478" y="52165"/>
                </a:cubicBezTo>
                <a:lnTo>
                  <a:pt x="50368" y="58515"/>
                </a:lnTo>
                <a:cubicBezTo>
                  <a:pt x="50311" y="58601"/>
                  <a:pt x="50311" y="58713"/>
                  <a:pt x="50368" y="58799"/>
                </a:cubicBezTo>
                <a:cubicBezTo>
                  <a:pt x="50424" y="58885"/>
                  <a:pt x="50526" y="58931"/>
                  <a:pt x="50628" y="58915"/>
                </a:cubicBezTo>
                <a:quadBezTo>
                  <a:pt x="58008" y="57775"/>
                  <a:pt x="62518" y="52615"/>
                </a:quadBezTo>
                <a:lnTo>
                  <a:pt x="62988" y="51945"/>
                </a:lnTo>
                <a:cubicBezTo>
                  <a:pt x="61358" y="63095"/>
                  <a:pt x="54718" y="67755"/>
                  <a:pt x="45378" y="75455"/>
                </a:cubicBezTo>
                <a:quadBezTo>
                  <a:pt x="37958" y="81575"/>
                  <a:pt x="31818" y="88965"/>
                </a:quadBezTo>
                <a:cubicBezTo>
                  <a:pt x="27858" y="93725"/>
                  <a:pt x="25358" y="100065"/>
                  <a:pt x="23158" y="106225"/>
                </a:cubicBezTo>
                <a:quadBezTo>
                  <a:pt x="22498" y="108075"/>
                  <a:pt x="21588" y="108915"/>
                </a:quadBezTo>
                <a:cubicBezTo>
                  <a:pt x="21317" y="109168"/>
                  <a:pt x="20905" y="109201"/>
                  <a:pt x="20588" y="108995"/>
                </a:cubicBezTo>
                <a:lnTo>
                  <a:pt x="14768" y="105235"/>
                </a:lnTo>
                <a:cubicBezTo>
                  <a:pt x="14442" y="105022"/>
                  <a:pt x="14031" y="104981"/>
                  <a:pt x="13668" y="105125"/>
                </a:cubicBezTo>
                <a:quadBezTo>
                  <a:pt x="8828" y="107065"/>
                  <a:pt x="4878" y="110475"/>
                </a:quadBezTo>
                <a:lnTo>
                  <a:pt x="3158" y="112035"/>
                </a:lnTo>
                <a:cubicBezTo>
                  <a:pt x="4318" y="105825"/>
                  <a:pt x="7958" y="101445"/>
                  <a:pt x="12038" y="95895"/>
                </a:cubicBezTo>
                <a:quadBezTo>
                  <a:pt x="14788" y="92145"/>
                  <a:pt x="17958" y="89785"/>
                </a:quadBezTo>
                <a:cubicBezTo>
                  <a:pt x="20538" y="87865"/>
                  <a:pt x="25968" y="86525"/>
                  <a:pt x="28698" y="82185"/>
                </a:cubicBezTo>
                <a:cubicBezTo>
                  <a:pt x="30548" y="79255"/>
                  <a:pt x="32048" y="76425"/>
                  <a:pt x="34408" y="73625"/>
                </a:cubicBezTo>
                <a:cubicBezTo>
                  <a:pt x="38808" y="68425"/>
                  <a:pt x="41988" y="65395"/>
                  <a:pt x="42978" y="60715"/>
                </a:cubicBezTo>
                <a:cubicBezTo>
                  <a:pt x="43040" y="60424"/>
                  <a:pt x="42959" y="60121"/>
                  <a:pt x="42760" y="59900"/>
                </a:cubicBezTo>
                <a:cubicBezTo>
                  <a:pt x="42560" y="59678"/>
                  <a:pt x="42265" y="59565"/>
                  <a:pt x="41968" y="59595"/>
                </a:cubicBezTo>
                <a:cubicBezTo>
                  <a:pt x="39718" y="59825"/>
                  <a:pt x="36748" y="62935"/>
                  <a:pt x="35318" y="64455"/>
                </a:cubicBezTo>
                <a:cubicBezTo>
                  <a:pt x="32238" y="67725"/>
                  <a:pt x="29758" y="72195"/>
                  <a:pt x="27238" y="75445"/>
                </a:cubicBezTo>
                <a:quadBezTo>
                  <a:pt x="24928" y="78425"/>
                  <a:pt x="21418" y="81375"/>
                </a:quadBezTo>
                <a:quadBezTo>
                  <a:pt x="15138" y="86625"/>
                  <a:pt x="15008" y="86715"/>
                </a:quadBezTo>
                <a:cubicBezTo>
                  <a:pt x="10378" y="90165"/>
                  <a:pt x="5678" y="89745"/>
                  <a:pt x="518" y="88285"/>
                </a:cubicBezTo>
                <a:cubicBezTo>
                  <a:pt x="321" y="88230"/>
                  <a:pt x="157" y="88092"/>
                  <a:pt x="69" y="87908"/>
                </a:cubicBezTo>
                <a:cubicBezTo>
                  <a:pt x="-19" y="87724"/>
                  <a:pt x="-23" y="87512"/>
                  <a:pt x="58" y="87325"/>
                </a:cubicBezTo>
                <a:quadBezTo>
                  <a:pt x="2918" y="80605"/>
                  <a:pt x="7458" y="75225"/>
                </a:quadBezTo>
                <a:quadBezTo>
                  <a:pt x="13278" y="68305"/>
                  <a:pt x="13328" y="68245"/>
                </a:quadBezTo>
                <a:cubicBezTo>
                  <a:pt x="17518" y="62655"/>
                  <a:pt x="19398" y="59885"/>
                  <a:pt x="23238" y="56325"/>
                </a:cubicBezTo>
                <a:cubicBezTo>
                  <a:pt x="26828" y="53005"/>
                  <a:pt x="32078" y="51455"/>
                  <a:pt x="36178" y="48335"/>
                </a:cubicBezTo>
                <a:cubicBezTo>
                  <a:pt x="42528" y="43495"/>
                  <a:pt x="46528" y="40255"/>
                  <a:pt x="51298" y="37555"/>
                </a:cubicBezTo>
                <a:quadBezTo>
                  <a:pt x="54048" y="36005"/>
                  <a:pt x="59908" y="33045"/>
                </a:quadBezTo>
                <a:cubicBezTo>
                  <a:pt x="61608" y="32188"/>
                  <a:pt x="63200" y="31124"/>
                  <a:pt x="64648" y="29875"/>
                </a:cubicBezTo>
                <a:quadBezTo>
                  <a:pt x="74858" y="21045"/>
                  <a:pt x="80008" y="16635"/>
                </a:quadBezTo>
                <a:quadBezTo>
                  <a:pt x="81598" y="15285"/>
                  <a:pt x="84918" y="14275"/>
                </a:quadBezTo>
                <a:quadBezTo>
                  <a:pt x="92728" y="11915"/>
                  <a:pt x="102288" y="9805"/>
                </a:quadBezTo>
                <a:cubicBezTo>
                  <a:pt x="106958" y="8775"/>
                  <a:pt x="111148" y="4075"/>
                  <a:pt x="114518" y="1755"/>
                </a:cubicBezTo>
                <a:quadBezTo>
                  <a:pt x="117208" y="-95"/>
                  <a:pt x="119488" y="5"/>
                </a:quad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" name="shape-232"/>
          <p:cNvSpPr/>
          <p:nvPr/>
        </p:nvSpPr>
        <p:spPr>
          <a:xfrm>
            <a:off x="8633079" y="1777079"/>
            <a:ext cx="1521905" cy="129254"/>
          </a:xfrm>
          <a:custGeom>
            <a:avLst/>
            <a:gdLst/>
            <a:ahLst/>
            <a:cxnLst/>
            <a:rect l="0" t="0" r="r" b="b"/>
            <a:pathLst>
              <a:path w="159780" h="13570" stroke="0" extrusionOk="0">
                <a:moveTo>
                  <a:pt x="56170" y="0"/>
                </a:moveTo>
                <a:quadBezTo>
                  <a:pt x="56290" y="1790"/>
                  <a:pt x="57300" y="3330"/>
                </a:quadBezTo>
                <a:cubicBezTo>
                  <a:pt x="57534" y="3694"/>
                  <a:pt x="57948" y="3901"/>
                  <a:pt x="58380" y="3870"/>
                </a:cubicBezTo>
                <a:quadBezTo>
                  <a:pt x="76010" y="2550"/>
                  <a:pt x="92900" y="1770"/>
                </a:quadBezTo>
                <a:quadBezTo>
                  <a:pt x="126380" y="230"/>
                  <a:pt x="159780" y="3050"/>
                </a:quadBezTo>
                <a:quadBezTo>
                  <a:pt x="159540" y="3490"/>
                  <a:pt x="159400" y="4430"/>
                </a:quadBezTo>
                <a:quadBezTo>
                  <a:pt x="151890" y="3410"/>
                  <a:pt x="147880" y="3170"/>
                </a:quadBezTo>
                <a:quadBezTo>
                  <a:pt x="108230" y="840"/>
                  <a:pt x="68630" y="4440"/>
                </a:quadBezTo>
                <a:cubicBezTo>
                  <a:pt x="68559" y="4447"/>
                  <a:pt x="68501" y="4499"/>
                  <a:pt x="68485" y="4569"/>
                </a:cubicBezTo>
                <a:cubicBezTo>
                  <a:pt x="68469" y="4639"/>
                  <a:pt x="68499" y="4712"/>
                  <a:pt x="68560" y="4750"/>
                </a:cubicBezTo>
                <a:quadBezTo>
                  <a:pt x="70410" y="5960"/>
                  <a:pt x="71750" y="7900"/>
                </a:quadBezTo>
                <a:quadBezTo>
                  <a:pt x="71360" y="7790"/>
                  <a:pt x="70950" y="7960"/>
                </a:quadBezTo>
                <a:quadBezTo>
                  <a:pt x="69360" y="7600"/>
                  <a:pt x="68300" y="7880"/>
                </a:quadBezTo>
                <a:lnTo>
                  <a:pt x="10660" y="13570"/>
                </a:lnTo>
                <a:lnTo>
                  <a:pt x="0" y="7550"/>
                </a:lnTo>
                <a:lnTo>
                  <a:pt x="12980" y="5240"/>
                </a:lnTo>
                <a:lnTo>
                  <a:pt x="56170" y="0"/>
                </a:lnTo>
                <a:close/>
              </a:path>
            </a:pathLst>
          </a:custGeom>
          <a:solidFill>
            <a:srgbClr val="BBDF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" name="shape-233"/>
          <p:cNvSpPr/>
          <p:nvPr/>
        </p:nvSpPr>
        <p:spPr>
          <a:xfrm>
            <a:off x="9285359" y="1798553"/>
            <a:ext cx="866005" cy="74669"/>
          </a:xfrm>
          <a:custGeom>
            <a:avLst/>
            <a:gdLst/>
            <a:ahLst/>
            <a:cxnLst/>
            <a:rect l="0" t="0" r="r" b="b"/>
            <a:pathLst>
              <a:path w="90919" h="7839" stroke="0" extrusionOk="0">
                <a:moveTo>
                  <a:pt x="90919" y="2175"/>
                </a:moveTo>
                <a:lnTo>
                  <a:pt x="90119" y="7405"/>
                </a:lnTo>
                <a:cubicBezTo>
                  <a:pt x="90080" y="7678"/>
                  <a:pt x="89827" y="7869"/>
                  <a:pt x="89549" y="7835"/>
                </a:cubicBezTo>
                <a:quadBezTo>
                  <a:pt x="57729" y="3895"/>
                  <a:pt x="25689" y="4865"/>
                </a:quadBezTo>
                <a:quadBezTo>
                  <a:pt x="14389" y="5205"/>
                  <a:pt x="3269" y="5645"/>
                </a:quadBezTo>
                <a:quadBezTo>
                  <a:pt x="1929" y="3705"/>
                  <a:pt x="79" y="2496"/>
                </a:quadBezTo>
                <a:cubicBezTo>
                  <a:pt x="18" y="2457"/>
                  <a:pt x="-12" y="2384"/>
                  <a:pt x="4" y="2315"/>
                </a:cubicBezTo>
                <a:cubicBezTo>
                  <a:pt x="20" y="2245"/>
                  <a:pt x="78" y="2193"/>
                  <a:pt x="149" y="2185"/>
                </a:cubicBezTo>
                <a:quadBezTo>
                  <a:pt x="39749" y="-1415"/>
                  <a:pt x="79399" y="916"/>
                </a:quadBezTo>
                <a:quadBezTo>
                  <a:pt x="83409" y="1155"/>
                  <a:pt x="90919" y="2175"/>
                </a:quadBez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" name="shape-234"/>
          <p:cNvSpPr/>
          <p:nvPr/>
        </p:nvSpPr>
        <p:spPr>
          <a:xfrm>
            <a:off x="2047970" y="1801206"/>
            <a:ext cx="735301" cy="909485"/>
          </a:xfrm>
          <a:custGeom>
            <a:avLst/>
            <a:gdLst/>
            <a:ahLst/>
            <a:cxnLst/>
            <a:rect l="0" t="0" r="r" b="b"/>
            <a:pathLst>
              <a:path w="77197" h="95484" stroke="0" extrusionOk="0">
                <a:moveTo>
                  <a:pt x="77040" y="16487"/>
                </a:moveTo>
                <a:cubicBezTo>
                  <a:pt x="79020" y="47827"/>
                  <a:pt x="62140" y="75387"/>
                  <a:pt x="33750" y="88427"/>
                </a:cubicBezTo>
                <a:quadBezTo>
                  <a:pt x="31500" y="89457"/>
                  <a:pt x="23390" y="91697"/>
                </a:quadBezTo>
                <a:cubicBezTo>
                  <a:pt x="22978" y="91810"/>
                  <a:pt x="22582" y="91968"/>
                  <a:pt x="22210" y="92167"/>
                </a:cubicBezTo>
                <a:cubicBezTo>
                  <a:pt x="15290" y="95767"/>
                  <a:pt x="7830" y="95717"/>
                  <a:pt x="0" y="95277"/>
                </a:cubicBezTo>
                <a:quadBezTo>
                  <a:pt x="4440" y="91437"/>
                  <a:pt x="6310" y="90707"/>
                </a:quadBezTo>
                <a:quadBezTo>
                  <a:pt x="11430" y="88707"/>
                  <a:pt x="16630" y="86747"/>
                </a:quadBezTo>
                <a:quadBezTo>
                  <a:pt x="24770" y="83667"/>
                  <a:pt x="31860" y="78797"/>
                </a:quadBezTo>
                <a:cubicBezTo>
                  <a:pt x="37790" y="74727"/>
                  <a:pt x="43170" y="68497"/>
                  <a:pt x="48290" y="62917"/>
                </a:cubicBezTo>
                <a:lnTo>
                  <a:pt x="47910" y="69747"/>
                </a:lnTo>
                <a:cubicBezTo>
                  <a:pt x="47903" y="69887"/>
                  <a:pt x="47963" y="70023"/>
                  <a:pt x="48072" y="70112"/>
                </a:cubicBezTo>
                <a:cubicBezTo>
                  <a:pt x="48180" y="70200"/>
                  <a:pt x="48324" y="70232"/>
                  <a:pt x="48460" y="70197"/>
                </a:cubicBezTo>
                <a:cubicBezTo>
                  <a:pt x="54200" y="68737"/>
                  <a:pt x="57750" y="64457"/>
                  <a:pt x="60860" y="59507"/>
                </a:cubicBezTo>
                <a:quadBezTo>
                  <a:pt x="64340" y="53977"/>
                  <a:pt x="66620" y="49997"/>
                </a:quadBezTo>
                <a:quadBezTo>
                  <a:pt x="67880" y="47797"/>
                  <a:pt x="68730" y="41317"/>
                </a:quadBezTo>
                <a:cubicBezTo>
                  <a:pt x="68863" y="40322"/>
                  <a:pt x="69139" y="39349"/>
                  <a:pt x="69550" y="38427"/>
                </a:cubicBezTo>
                <a:quadBezTo>
                  <a:pt x="72240" y="32437"/>
                  <a:pt x="72600" y="31467"/>
                </a:quadBezTo>
                <a:quadBezTo>
                  <a:pt x="74540" y="26277"/>
                  <a:pt x="75250" y="19777"/>
                </a:quadBezTo>
                <a:quadBezTo>
                  <a:pt x="71400" y="17527"/>
                  <a:pt x="70520" y="15327"/>
                </a:quadBezTo>
                <a:quadBezTo>
                  <a:pt x="67040" y="6617"/>
                  <a:pt x="63780" y="457"/>
                </a:quadBezTo>
                <a:cubicBezTo>
                  <a:pt x="63706" y="317"/>
                  <a:pt x="63749" y="144"/>
                  <a:pt x="63879" y="55"/>
                </a:cubicBezTo>
                <a:cubicBezTo>
                  <a:pt x="64010" y="-35"/>
                  <a:pt x="64186" y="-12"/>
                  <a:pt x="64290" y="107"/>
                </a:cubicBezTo>
                <a:cubicBezTo>
                  <a:pt x="67840" y="4207"/>
                  <a:pt x="70140" y="11697"/>
                  <a:pt x="71940" y="15447"/>
                </a:cubicBezTo>
                <a:quadBezTo>
                  <a:pt x="73720" y="19127"/>
                  <a:pt x="77040" y="16487"/>
                </a:quadBezTo>
                <a:close/>
              </a:path>
            </a:pathLst>
          </a:custGeom>
          <a:solidFill>
            <a:srgbClr val="2A7DC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" name="shape-235"/>
          <p:cNvSpPr/>
          <p:nvPr/>
        </p:nvSpPr>
        <p:spPr>
          <a:xfrm>
            <a:off x="7031407" y="1804751"/>
            <a:ext cx="115423" cy="32978"/>
          </a:xfrm>
          <a:custGeom>
            <a:avLst/>
            <a:gdLst/>
            <a:ahLst/>
            <a:cxnLst/>
            <a:rect l="0" t="0" r="r" b="b"/>
            <a:pathLst>
              <a:path w="12118" h="3462" stroke="0" extrusionOk="0">
                <a:moveTo>
                  <a:pt x="125" y="2865"/>
                </a:moveTo>
                <a:quadBezTo>
                  <a:pt x="5805" y="-1705"/>
                  <a:pt x="11635" y="1015"/>
                </a:quadBezTo>
                <a:cubicBezTo>
                  <a:pt x="11844" y="1114"/>
                  <a:pt x="12007" y="1289"/>
                  <a:pt x="12079" y="1494"/>
                </a:cubicBezTo>
                <a:cubicBezTo>
                  <a:pt x="12150" y="1699"/>
                  <a:pt x="12123" y="1912"/>
                  <a:pt x="12005" y="2075"/>
                </a:cubicBezTo>
                <a:quadBezTo>
                  <a:pt x="11575" y="2655"/>
                  <a:pt x="10985" y="2745"/>
                </a:quadBezTo>
                <a:quadBezTo>
                  <a:pt x="5485" y="3535"/>
                  <a:pt x="325" y="3455"/>
                </a:quadBezTo>
                <a:cubicBezTo>
                  <a:pt x="185" y="3453"/>
                  <a:pt x="62" y="3364"/>
                  <a:pt x="18" y="3232"/>
                </a:cubicBezTo>
                <a:cubicBezTo>
                  <a:pt x="-27" y="3100"/>
                  <a:pt x="16" y="2953"/>
                  <a:pt x="125" y="2865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" name="shape-237"/>
          <p:cNvSpPr/>
          <p:nvPr/>
        </p:nvSpPr>
        <p:spPr>
          <a:xfrm>
            <a:off x="8263868" y="1829285"/>
            <a:ext cx="325815" cy="135347"/>
          </a:xfrm>
          <a:custGeom>
            <a:avLst/>
            <a:gdLst/>
            <a:ahLst/>
            <a:cxnLst/>
            <a:rect l="0" t="0" r="r" b="b"/>
            <a:pathLst>
              <a:path w="34206" h="14210" stroke="0" extrusionOk="0">
                <a:moveTo>
                  <a:pt x="972" y="29"/>
                </a:moveTo>
                <a:quadBezTo>
                  <a:pt x="11092" y="2899"/>
                  <a:pt x="24272" y="7799"/>
                </a:quadBezTo>
                <a:cubicBezTo>
                  <a:pt x="27982" y="9179"/>
                  <a:pt x="31822" y="12159"/>
                  <a:pt x="34112" y="13809"/>
                </a:cubicBezTo>
                <a:cubicBezTo>
                  <a:pt x="34209" y="13883"/>
                  <a:pt x="34235" y="14017"/>
                  <a:pt x="34172" y="14119"/>
                </a:cubicBezTo>
                <a:lnTo>
                  <a:pt x="34162" y="14119"/>
                </a:lnTo>
                <a:cubicBezTo>
                  <a:pt x="34112" y="14203"/>
                  <a:pt x="34006" y="14234"/>
                  <a:pt x="33922" y="14189"/>
                </a:cubicBezTo>
                <a:quadBezTo>
                  <a:pt x="31942" y="13189"/>
                  <a:pt x="30072" y="12809"/>
                </a:quadBezTo>
                <a:cubicBezTo>
                  <a:pt x="24792" y="11749"/>
                  <a:pt x="17482" y="9509"/>
                  <a:pt x="11832" y="7069"/>
                </a:cubicBezTo>
                <a:quadBezTo>
                  <a:pt x="7972" y="5399"/>
                  <a:pt x="2422" y="3439"/>
                </a:quadBezTo>
                <a:cubicBezTo>
                  <a:pt x="1368" y="3064"/>
                  <a:pt x="529" y="2251"/>
                  <a:pt x="122" y="1209"/>
                </a:cubicBezTo>
                <a:lnTo>
                  <a:pt x="52" y="1039"/>
                </a:lnTo>
                <a:cubicBezTo>
                  <a:pt x="-53" y="770"/>
                  <a:pt x="3" y="464"/>
                  <a:pt x="199" y="249"/>
                </a:cubicBezTo>
                <a:cubicBezTo>
                  <a:pt x="394" y="35"/>
                  <a:pt x="693" y="-50"/>
                  <a:pt x="972" y="29"/>
                </a:cubicBez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" name="shape-238"/>
          <p:cNvSpPr/>
          <p:nvPr/>
        </p:nvSpPr>
        <p:spPr>
          <a:xfrm>
            <a:off x="12277976" y="1833176"/>
            <a:ext cx="32322" cy="56777"/>
          </a:xfrm>
          <a:custGeom>
            <a:avLst/>
            <a:gdLst/>
            <a:ahLst/>
            <a:cxnLst/>
            <a:rect l="0" t="0" r="r" b="b"/>
            <a:pathLst>
              <a:path w="3393" h="5961" stroke="0" extrusionOk="0">
                <a:moveTo>
                  <a:pt x="3341" y="10"/>
                </a:moveTo>
                <a:quadBezTo>
                  <a:pt x="3661" y="187"/>
                  <a:pt x="2017" y="3158"/>
                </a:quadBezTo>
                <a:quadBezTo>
                  <a:pt x="372" y="6128"/>
                  <a:pt x="52" y="5951"/>
                </a:quadBezTo>
                <a:quadBezTo>
                  <a:pt x="-268" y="5774"/>
                  <a:pt x="1377" y="2803"/>
                </a:quadBezTo>
                <a:quadBezTo>
                  <a:pt x="3021" y="-167"/>
                  <a:pt x="3341" y="10"/>
                </a:quad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" name="shape-239"/>
          <p:cNvSpPr/>
          <p:nvPr/>
        </p:nvSpPr>
        <p:spPr>
          <a:xfrm>
            <a:off x="9283636" y="1850969"/>
            <a:ext cx="616458" cy="659058"/>
          </a:xfrm>
          <a:custGeom>
            <a:avLst/>
            <a:gdLst/>
            <a:ahLst/>
            <a:cxnLst/>
            <a:rect l="0" t="0" r="r" b="b"/>
            <a:pathLst>
              <a:path w="64720" h="69192" stroke="0" extrusionOk="0">
                <a:moveTo>
                  <a:pt x="2650" y="203"/>
                </a:moveTo>
                <a:quadBezTo>
                  <a:pt x="8090" y="4243"/>
                  <a:pt x="13230" y="8783"/>
                </a:quadBezTo>
                <a:quadBezTo>
                  <a:pt x="42790" y="34893"/>
                  <a:pt x="64720" y="67833"/>
                </a:quadBezTo>
                <a:lnTo>
                  <a:pt x="61980" y="69192"/>
                </a:lnTo>
                <a:quadBezTo>
                  <a:pt x="36890" y="29173"/>
                  <a:pt x="0" y="122"/>
                </a:quadBezTo>
                <a:quadBezTo>
                  <a:pt x="1060" y="-157"/>
                  <a:pt x="2650" y="203"/>
                </a:quadBezTo>
                <a:close/>
              </a:path>
            </a:pathLst>
          </a:custGeom>
          <a:solidFill>
            <a:srgbClr val="D78D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" name="shape-240"/>
          <p:cNvSpPr/>
          <p:nvPr/>
        </p:nvSpPr>
        <p:spPr>
          <a:xfrm>
            <a:off x="12275344" y="1866158"/>
            <a:ext cx="322560" cy="288214"/>
          </a:xfrm>
          <a:custGeom>
            <a:avLst/>
            <a:gdLst/>
            <a:ahLst/>
            <a:cxnLst/>
            <a:rect l="0" t="0" r="r" b="b"/>
            <a:pathLst>
              <a:path w="33865" h="30259" stroke="0" extrusionOk="0">
                <a:moveTo>
                  <a:pt x="19060" y="21088"/>
                </a:moveTo>
                <a:lnTo>
                  <a:pt x="17420" y="27628"/>
                </a:lnTo>
                <a:cubicBezTo>
                  <a:pt x="17112" y="28855"/>
                  <a:pt x="16036" y="29730"/>
                  <a:pt x="14780" y="29778"/>
                </a:cubicBezTo>
                <a:lnTo>
                  <a:pt x="2730" y="30258"/>
                </a:lnTo>
                <a:cubicBezTo>
                  <a:pt x="2396" y="30270"/>
                  <a:pt x="2074" y="30126"/>
                  <a:pt x="1860" y="29868"/>
                </a:cubicBezTo>
                <a:lnTo>
                  <a:pt x="0" y="27598"/>
                </a:lnTo>
                <a:cubicBezTo>
                  <a:pt x="9190" y="25208"/>
                  <a:pt x="18330" y="16358"/>
                  <a:pt x="19480" y="6538"/>
                </a:cubicBezTo>
                <a:cubicBezTo>
                  <a:pt x="24640" y="10138"/>
                  <a:pt x="31010" y="4858"/>
                  <a:pt x="32950" y="138"/>
                </a:cubicBezTo>
                <a:cubicBezTo>
                  <a:pt x="32982" y="57"/>
                  <a:pt x="33060" y="2"/>
                  <a:pt x="33147" y="0"/>
                </a:cubicBezTo>
                <a:cubicBezTo>
                  <a:pt x="33234" y="-2"/>
                  <a:pt x="33314" y="48"/>
                  <a:pt x="33350" y="128"/>
                </a:cubicBezTo>
                <a:cubicBezTo>
                  <a:pt x="35500" y="5198"/>
                  <a:pt x="30410" y="14648"/>
                  <a:pt x="27340" y="19328"/>
                </a:cubicBezTo>
                <a:cubicBezTo>
                  <a:pt x="25230" y="22568"/>
                  <a:pt x="22280" y="22038"/>
                  <a:pt x="19060" y="21088"/>
                </a:cubicBez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" name="shape-241"/>
          <p:cNvSpPr/>
          <p:nvPr/>
        </p:nvSpPr>
        <p:spPr>
          <a:xfrm>
            <a:off x="7684949" y="1853279"/>
            <a:ext cx="282142" cy="84850"/>
          </a:xfrm>
          <a:custGeom>
            <a:avLst/>
            <a:gdLst/>
            <a:ahLst/>
            <a:cxnLst/>
            <a:rect l="0" t="0" r="r" b="b"/>
            <a:pathLst>
              <a:path w="29621" h="8908" stroke="0" extrusionOk="0">
                <a:moveTo>
                  <a:pt x="29621" y="7500"/>
                </a:moveTo>
                <a:quadBezTo>
                  <a:pt x="25271" y="9280"/>
                  <a:pt x="23671" y="8810"/>
                </a:quadBezTo>
                <a:quadBezTo>
                  <a:pt x="19161" y="7480"/>
                  <a:pt x="15321" y="8510"/>
                </a:quadBezTo>
                <a:cubicBezTo>
                  <a:pt x="15104" y="8569"/>
                  <a:pt x="14872" y="8580"/>
                  <a:pt x="14641" y="8540"/>
                </a:cubicBezTo>
                <a:lnTo>
                  <a:pt x="701" y="6120"/>
                </a:lnTo>
                <a:cubicBezTo>
                  <a:pt x="346" y="6057"/>
                  <a:pt x="70" y="5778"/>
                  <a:pt x="11" y="5422"/>
                </a:cubicBezTo>
                <a:cubicBezTo>
                  <a:pt x="-47" y="5067"/>
                  <a:pt x="125" y="4713"/>
                  <a:pt x="441" y="4540"/>
                </a:cubicBezTo>
                <a:lnTo>
                  <a:pt x="8751" y="0"/>
                </a:lnTo>
                <a:quadBezTo>
                  <a:pt x="17431" y="2550"/>
                  <a:pt x="25931" y="5620"/>
                </a:quadBezTo>
                <a:quadBezTo>
                  <a:pt x="26891" y="5970"/>
                  <a:pt x="29621" y="7500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" name="shape-242"/>
          <p:cNvSpPr/>
          <p:nvPr/>
        </p:nvSpPr>
        <p:spPr>
          <a:xfrm>
            <a:off x="8734616" y="1852136"/>
            <a:ext cx="1373981" cy="1125498"/>
          </a:xfrm>
          <a:custGeom>
            <a:avLst/>
            <a:gdLst/>
            <a:ahLst/>
            <a:cxnLst/>
            <a:rect l="0" t="0" r="r" b="b"/>
            <a:pathLst>
              <a:path w="144250" h="118163" stroke="0" extrusionOk="0">
                <a:moveTo>
                  <a:pt x="57640" y="0"/>
                </a:moveTo>
                <a:quadBezTo>
                  <a:pt x="94530" y="29050"/>
                  <a:pt x="119620" y="69070"/>
                </a:quadBezTo>
                <a:lnTo>
                  <a:pt x="117050" y="71730"/>
                </a:lnTo>
                <a:quadBezTo>
                  <a:pt x="108670" y="79210"/>
                  <a:pt x="113650" y="88900"/>
                </a:quadBezTo>
                <a:cubicBezTo>
                  <a:pt x="113803" y="89199"/>
                  <a:pt x="113994" y="89474"/>
                  <a:pt x="114220" y="89720"/>
                </a:cubicBezTo>
                <a:quadBezTo>
                  <a:pt x="122120" y="98460"/>
                  <a:pt x="133690" y="93860"/>
                </a:quadBezTo>
                <a:lnTo>
                  <a:pt x="144250" y="117560"/>
                </a:lnTo>
                <a:quadBezTo>
                  <a:pt x="139570" y="117970"/>
                  <a:pt x="134870" y="118040"/>
                </a:quadBezTo>
                <a:quadBezTo>
                  <a:pt x="116150" y="118290"/>
                  <a:pt x="97060" y="118030"/>
                </a:quadBezTo>
                <a:lnTo>
                  <a:pt x="89190" y="100810"/>
                </a:lnTo>
                <a:quadBezTo>
                  <a:pt x="80830" y="84580"/>
                  <a:pt x="70540" y="69510"/>
                </a:quadBezTo>
                <a:quadBezTo>
                  <a:pt x="63380" y="59650"/>
                  <a:pt x="55040" y="50700"/>
                </a:quadBezTo>
                <a:cubicBezTo>
                  <a:pt x="42960" y="37090"/>
                  <a:pt x="30620" y="27090"/>
                  <a:pt x="15370" y="15160"/>
                </a:cubicBezTo>
                <a:quadBezTo>
                  <a:pt x="12650" y="13030"/>
                  <a:pt x="8240" y="10740"/>
                </a:quadBezTo>
                <a:lnTo>
                  <a:pt x="0" y="5690"/>
                </a:lnTo>
                <a:lnTo>
                  <a:pt x="57640" y="0"/>
                </a:ln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" name="shape-243"/>
          <p:cNvSpPr/>
          <p:nvPr/>
        </p:nvSpPr>
        <p:spPr>
          <a:xfrm>
            <a:off x="8382630" y="1868519"/>
            <a:ext cx="876241" cy="466534"/>
          </a:xfrm>
          <a:custGeom>
            <a:avLst/>
            <a:gdLst/>
            <a:ahLst/>
            <a:cxnLst/>
            <a:rect l="0" t="0" r="r" b="b"/>
            <a:pathLst>
              <a:path w="91994" h="48980" stroke="0" extrusionOk="0">
                <a:moveTo>
                  <a:pt x="45194" y="9020"/>
                </a:moveTo>
                <a:quadBezTo>
                  <a:pt x="49604" y="11310"/>
                  <a:pt x="52324" y="13440"/>
                </a:quadBezTo>
                <a:cubicBezTo>
                  <a:pt x="67574" y="25370"/>
                  <a:pt x="79914" y="35370"/>
                  <a:pt x="91994" y="48980"/>
                </a:cubicBezTo>
                <a:lnTo>
                  <a:pt x="88894" y="47500"/>
                </a:lnTo>
                <a:quadBezTo>
                  <a:pt x="76464" y="34660"/>
                  <a:pt x="62584" y="23330"/>
                </a:quadBezTo>
                <a:cubicBezTo>
                  <a:pt x="62356" y="23143"/>
                  <a:pt x="62024" y="23143"/>
                  <a:pt x="61784" y="23330"/>
                </a:cubicBezTo>
                <a:cubicBezTo>
                  <a:pt x="59144" y="25390"/>
                  <a:pt x="61204" y="27580"/>
                  <a:pt x="62524" y="29630"/>
                </a:cubicBezTo>
                <a:cubicBezTo>
                  <a:pt x="62598" y="29745"/>
                  <a:pt x="62581" y="29896"/>
                  <a:pt x="62483" y="29992"/>
                </a:cubicBezTo>
                <a:cubicBezTo>
                  <a:pt x="62386" y="30087"/>
                  <a:pt x="62235" y="30099"/>
                  <a:pt x="62124" y="30020"/>
                </a:cubicBezTo>
                <a:cubicBezTo>
                  <a:pt x="57084" y="26470"/>
                  <a:pt x="52434" y="22960"/>
                  <a:pt x="47044" y="21270"/>
                </a:cubicBezTo>
                <a:cubicBezTo>
                  <a:pt x="46714" y="21166"/>
                  <a:pt x="46356" y="21313"/>
                  <a:pt x="46194" y="21620"/>
                </a:cubicBezTo>
                <a:quadBezTo>
                  <a:pt x="45034" y="23730"/>
                  <a:pt x="45324" y="26140"/>
                </a:quadBezTo>
                <a:quadBezTo>
                  <a:pt x="36874" y="23240"/>
                  <a:pt x="29854" y="17820"/>
                </a:quadBezTo>
                <a:cubicBezTo>
                  <a:pt x="29471" y="17516"/>
                  <a:pt x="29033" y="17292"/>
                  <a:pt x="28564" y="17160"/>
                </a:cubicBezTo>
                <a:lnTo>
                  <a:pt x="23824" y="15810"/>
                </a:lnTo>
                <a:cubicBezTo>
                  <a:pt x="23454" y="15708"/>
                  <a:pt x="23059" y="15766"/>
                  <a:pt x="22734" y="15970"/>
                </a:cubicBezTo>
                <a:quadBezTo>
                  <a:pt x="22634" y="16020"/>
                  <a:pt x="22484" y="16120"/>
                </a:quadBezTo>
                <a:quadBezTo>
                  <a:pt x="22154" y="16320"/>
                  <a:pt x="21404" y="16140"/>
                </a:quadBezTo>
                <a:quadBezTo>
                  <a:pt x="18304" y="15410"/>
                  <a:pt x="16654" y="14220"/>
                </a:quadBezTo>
                <a:quadBezTo>
                  <a:pt x="10734" y="9200"/>
                  <a:pt x="3034" y="7390"/>
                </a:quadBezTo>
                <a:quadBezTo>
                  <a:pt x="944" y="6910"/>
                  <a:pt x="84" y="5710"/>
                </a:quadBezTo>
                <a:cubicBezTo>
                  <a:pt x="-28" y="5555"/>
                  <a:pt x="-28" y="5346"/>
                  <a:pt x="83" y="5190"/>
                </a:cubicBezTo>
                <a:cubicBezTo>
                  <a:pt x="193" y="5034"/>
                  <a:pt x="391" y="4966"/>
                  <a:pt x="574" y="5020"/>
                </a:cubicBezTo>
                <a:quadBezTo>
                  <a:pt x="6754" y="6860"/>
                  <a:pt x="18854" y="11300"/>
                </a:quadBezTo>
                <a:quadBezTo>
                  <a:pt x="22984" y="12810"/>
                  <a:pt x="25434" y="14280"/>
                </a:quadBezTo>
                <a:quadBezTo>
                  <a:pt x="28124" y="15880"/>
                  <a:pt x="31984" y="17770"/>
                </a:quadBezTo>
                <a:cubicBezTo>
                  <a:pt x="32042" y="17799"/>
                  <a:pt x="32113" y="17782"/>
                  <a:pt x="32154" y="17730"/>
                </a:cubicBezTo>
                <a:lnTo>
                  <a:pt x="32304" y="17530"/>
                </a:lnTo>
                <a:cubicBezTo>
                  <a:pt x="32317" y="17517"/>
                  <a:pt x="32323" y="17499"/>
                  <a:pt x="32321" y="17480"/>
                </a:cubicBezTo>
                <a:cubicBezTo>
                  <a:pt x="32319" y="17461"/>
                  <a:pt x="32309" y="17443"/>
                  <a:pt x="32294" y="17430"/>
                </a:cubicBezTo>
                <a:lnTo>
                  <a:pt x="23814" y="10920"/>
                </a:lnTo>
                <a:cubicBezTo>
                  <a:pt x="23774" y="10888"/>
                  <a:pt x="23754" y="10837"/>
                  <a:pt x="23763" y="10787"/>
                </a:cubicBezTo>
                <a:cubicBezTo>
                  <a:pt x="23771" y="10737"/>
                  <a:pt x="23806" y="10696"/>
                  <a:pt x="23854" y="10680"/>
                </a:cubicBezTo>
                <a:lnTo>
                  <a:pt x="26394" y="9780"/>
                </a:lnTo>
                <a:cubicBezTo>
                  <a:pt x="26581" y="9715"/>
                  <a:pt x="26727" y="9568"/>
                  <a:pt x="26789" y="9380"/>
                </a:cubicBezTo>
                <a:cubicBezTo>
                  <a:pt x="26852" y="9192"/>
                  <a:pt x="26824" y="8985"/>
                  <a:pt x="26714" y="8820"/>
                </a:cubicBezTo>
                <a:quadBezTo>
                  <a:pt x="23074" y="3330"/>
                  <a:pt x="17614" y="0"/>
                </a:quadBezTo>
                <a:quadBezTo>
                  <a:pt x="24084" y="1140"/>
                  <a:pt x="29834" y="4610"/>
                </a:quadBezTo>
                <a:cubicBezTo>
                  <a:pt x="34764" y="7590"/>
                  <a:pt x="39024" y="10750"/>
                  <a:pt x="45194" y="9020"/>
                </a:cubicBezTo>
                <a:close/>
              </a:path>
            </a:pathLst>
          </a:custGeom>
          <a:solidFill>
            <a:srgbClr val="C15B4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" name="shape-244"/>
          <p:cNvSpPr/>
          <p:nvPr/>
        </p:nvSpPr>
        <p:spPr>
          <a:xfrm>
            <a:off x="10680859" y="1860337"/>
            <a:ext cx="477222" cy="535772"/>
          </a:xfrm>
          <a:custGeom>
            <a:avLst/>
            <a:gdLst/>
            <a:ahLst/>
            <a:cxnLst/>
            <a:rect l="0" t="0" r="r" b="b"/>
            <a:pathLst>
              <a:path w="50102" h="56249" stroke="0" extrusionOk="0">
                <a:moveTo>
                  <a:pt x="50010" y="53549"/>
                </a:moveTo>
                <a:quadBezTo>
                  <a:pt x="43780" y="53089"/>
                  <a:pt x="38980" y="56249"/>
                </a:quadBezTo>
                <a:lnTo>
                  <a:pt x="39060" y="52479"/>
                </a:lnTo>
                <a:lnTo>
                  <a:pt x="39090" y="49969"/>
                </a:lnTo>
                <a:cubicBezTo>
                  <a:pt x="39096" y="49575"/>
                  <a:pt x="39242" y="49196"/>
                  <a:pt x="39500" y="48899"/>
                </a:cubicBezTo>
                <a:quadBezTo>
                  <a:pt x="41070" y="47069"/>
                  <a:pt x="39360" y="43939"/>
                </a:quadBezTo>
                <a:quadBezTo>
                  <a:pt x="39240" y="43729"/>
                  <a:pt x="38490" y="43479"/>
                </a:quadBezTo>
                <a:cubicBezTo>
                  <a:pt x="38140" y="43367"/>
                  <a:pt x="37870" y="43089"/>
                  <a:pt x="37770" y="42739"/>
                </a:cubicBezTo>
                <a:quadBezTo>
                  <a:pt x="34210" y="30289"/>
                  <a:pt x="24670" y="21939"/>
                </a:quadBezTo>
                <a:quadBezTo>
                  <a:pt x="13710" y="12349"/>
                  <a:pt x="320" y="6899"/>
                </a:quadBezTo>
                <a:cubicBezTo>
                  <a:pt x="126" y="6814"/>
                  <a:pt x="0" y="6622"/>
                  <a:pt x="0" y="6409"/>
                </a:cubicBezTo>
                <a:lnTo>
                  <a:pt x="0" y="269"/>
                </a:lnTo>
                <a:cubicBezTo>
                  <a:pt x="0" y="185"/>
                  <a:pt x="39" y="107"/>
                  <a:pt x="106" y="56"/>
                </a:cubicBezTo>
                <a:cubicBezTo>
                  <a:pt x="172" y="5"/>
                  <a:pt x="259" y="-12"/>
                  <a:pt x="340" y="9"/>
                </a:cubicBezTo>
                <a:quadBezTo>
                  <a:pt x="16720" y="4729"/>
                  <a:pt x="30360" y="14619"/>
                </a:quadBezTo>
                <a:cubicBezTo>
                  <a:pt x="43820" y="24379"/>
                  <a:pt x="51010" y="36949"/>
                  <a:pt x="50010" y="53549"/>
                </a:cubicBezTo>
                <a:close/>
              </a:path>
            </a:pathLst>
          </a:custGeom>
          <a:solidFill>
            <a:srgbClr val="6B97B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3" name="shape-245"/>
          <p:cNvSpPr/>
          <p:nvPr/>
        </p:nvSpPr>
        <p:spPr>
          <a:xfrm>
            <a:off x="7100955" y="1868733"/>
            <a:ext cx="107850" cy="39676"/>
          </a:xfrm>
          <a:custGeom>
            <a:avLst/>
            <a:gdLst/>
            <a:ahLst/>
            <a:cxnLst/>
            <a:rect l="0" t="0" r="r" b="b"/>
            <a:pathLst>
              <a:path w="11323" h="4165" stroke="0" extrusionOk="0">
                <a:moveTo>
                  <a:pt x="8873" y="78"/>
                </a:moveTo>
                <a:lnTo>
                  <a:pt x="11323" y="1628"/>
                </a:lnTo>
                <a:cubicBezTo>
                  <a:pt x="8203" y="3468"/>
                  <a:pt x="3633" y="5478"/>
                  <a:pt x="313" y="3038"/>
                </a:cubicBezTo>
                <a:cubicBezTo>
                  <a:pt x="137" y="2908"/>
                  <a:pt x="25" y="2709"/>
                  <a:pt x="4" y="2492"/>
                </a:cubicBezTo>
                <a:cubicBezTo>
                  <a:pt x="-17" y="2274"/>
                  <a:pt x="55" y="2058"/>
                  <a:pt x="203" y="1898"/>
                </a:cubicBezTo>
                <a:cubicBezTo>
                  <a:pt x="2013" y="-102"/>
                  <a:pt x="6353" y="-112"/>
                  <a:pt x="8873" y="78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4" name="shape-246"/>
          <p:cNvSpPr/>
          <p:nvPr/>
        </p:nvSpPr>
        <p:spPr>
          <a:xfrm>
            <a:off x="1664345" y="1877757"/>
            <a:ext cx="62517" cy="34306"/>
          </a:xfrm>
          <a:custGeom>
            <a:avLst/>
            <a:gdLst/>
            <a:ahLst/>
            <a:cxnLst/>
            <a:rect l="0" t="0" r="r" b="b"/>
            <a:pathLst>
              <a:path w="6563" h="3602" stroke="0" extrusionOk="0">
                <a:moveTo>
                  <a:pt x="6146" y="3560"/>
                </a:moveTo>
                <a:quadBezTo>
                  <a:pt x="2716" y="1400"/>
                  <a:pt x="376" y="1080"/>
                </a:quadBezTo>
                <a:cubicBezTo>
                  <a:pt x="184" y="1054"/>
                  <a:pt x="32" y="904"/>
                  <a:pt x="5" y="713"/>
                </a:cubicBezTo>
                <a:cubicBezTo>
                  <a:pt x="-23" y="522"/>
                  <a:pt x="79" y="337"/>
                  <a:pt x="256" y="260"/>
                </a:cubicBezTo>
                <a:quadBezTo>
                  <a:pt x="1966" y="-500"/>
                  <a:pt x="3866" y="960"/>
                </a:quadBezTo>
                <a:quadBezTo>
                  <a:pt x="6346" y="2860"/>
                  <a:pt x="6526" y="3180"/>
                </a:quadBezTo>
                <a:cubicBezTo>
                  <a:pt x="6589" y="3291"/>
                  <a:pt x="6571" y="3432"/>
                  <a:pt x="6481" y="3522"/>
                </a:cubicBezTo>
                <a:cubicBezTo>
                  <a:pt x="6391" y="3612"/>
                  <a:pt x="6253" y="3627"/>
                  <a:pt x="6146" y="3560"/>
                </a:cubicBezTo>
                <a:close/>
              </a:path>
            </a:pathLst>
          </a:custGeom>
          <a:solidFill>
            <a:srgbClr val="CAE6F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5" name="shape-247"/>
          <p:cNvSpPr/>
          <p:nvPr/>
        </p:nvSpPr>
        <p:spPr>
          <a:xfrm>
            <a:off x="11684397" y="1885759"/>
            <a:ext cx="65929" cy="189471"/>
          </a:xfrm>
          <a:custGeom>
            <a:avLst/>
            <a:gdLst/>
            <a:ahLst/>
            <a:cxnLst/>
            <a:rect l="0" t="0" r="r" b="b"/>
            <a:pathLst>
              <a:path w="6922" h="19892" stroke="0" extrusionOk="0">
                <a:moveTo>
                  <a:pt x="1402" y="0"/>
                </a:moveTo>
                <a:lnTo>
                  <a:pt x="6922" y="3860"/>
                </a:lnTo>
                <a:cubicBezTo>
                  <a:pt x="6562" y="9150"/>
                  <a:pt x="6752" y="16450"/>
                  <a:pt x="2012" y="19770"/>
                </a:cubicBezTo>
                <a:cubicBezTo>
                  <a:pt x="1851" y="19884"/>
                  <a:pt x="1649" y="19920"/>
                  <a:pt x="1459" y="19870"/>
                </a:cubicBezTo>
                <a:cubicBezTo>
                  <a:pt x="1270" y="19820"/>
                  <a:pt x="1113" y="19688"/>
                  <a:pt x="1032" y="19510"/>
                </a:cubicBezTo>
                <a:lnTo>
                  <a:pt x="602" y="18550"/>
                </a:lnTo>
                <a:quadBezTo>
                  <a:pt x="-918" y="9300"/>
                  <a:pt x="1402" y="0"/>
                </a:quad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6" name="shape-248"/>
          <p:cNvSpPr/>
          <p:nvPr/>
        </p:nvSpPr>
        <p:spPr>
          <a:xfrm>
            <a:off x="7631635" y="1898960"/>
            <a:ext cx="46834" cy="17795"/>
          </a:xfrm>
          <a:custGeom>
            <a:avLst/>
            <a:gdLst/>
            <a:ahLst/>
            <a:cxnLst/>
            <a:rect l="0" t="0" r="r" b="b"/>
            <a:pathLst>
              <a:path w="4917" h="1868" stroke="0" extrusionOk="0">
                <a:moveTo>
                  <a:pt x="0" y="840"/>
                </a:moveTo>
                <a:cubicBezTo>
                  <a:pt x="10" y="593"/>
                  <a:pt x="278" y="367"/>
                  <a:pt x="745" y="210"/>
                </a:cubicBezTo>
                <a:cubicBezTo>
                  <a:pt x="1213" y="54"/>
                  <a:pt x="1842" y="-20"/>
                  <a:pt x="2494" y="5"/>
                </a:cubicBezTo>
                <a:cubicBezTo>
                  <a:pt x="3146" y="30"/>
                  <a:pt x="3768" y="152"/>
                  <a:pt x="4222" y="344"/>
                </a:cubicBezTo>
                <a:cubicBezTo>
                  <a:pt x="4676" y="536"/>
                  <a:pt x="4926" y="782"/>
                  <a:pt x="4917" y="1029"/>
                </a:cubicBezTo>
                <a:cubicBezTo>
                  <a:pt x="4897" y="1542"/>
                  <a:pt x="3780" y="1916"/>
                  <a:pt x="2423" y="1863"/>
                </a:cubicBezTo>
                <a:cubicBezTo>
                  <a:pt x="1065" y="1811"/>
                  <a:pt x="-19" y="1353"/>
                  <a:pt x="0" y="840"/>
                </a:cubicBezTo>
                <a:close/>
              </a:path>
            </a:pathLst>
          </a:custGeom>
          <a:solidFill>
            <a:srgbClr val="FCF2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7" name="shape-249"/>
          <p:cNvSpPr/>
          <p:nvPr/>
        </p:nvSpPr>
        <p:spPr>
          <a:xfrm>
            <a:off x="9460039" y="1903416"/>
            <a:ext cx="705315" cy="58020"/>
          </a:xfrm>
          <a:custGeom>
            <a:avLst/>
            <a:gdLst/>
            <a:ahLst/>
            <a:cxnLst/>
            <a:rect l="0" t="0" r="r" b="b"/>
            <a:pathLst>
              <a:path w="74049" h="6091" stroke="0" extrusionOk="0">
                <a:moveTo>
                  <a:pt x="10" y="336"/>
                </a:moveTo>
                <a:lnTo>
                  <a:pt x="0" y="326"/>
                </a:lnTo>
                <a:cubicBezTo>
                  <a:pt x="0" y="194"/>
                  <a:pt x="107" y="86"/>
                  <a:pt x="240" y="86"/>
                </a:cubicBezTo>
                <a:cubicBezTo>
                  <a:pt x="24920" y="-264"/>
                  <a:pt x="48650" y="326"/>
                  <a:pt x="72550" y="4206"/>
                </a:cubicBezTo>
                <a:cubicBezTo>
                  <a:pt x="73055" y="4288"/>
                  <a:pt x="73494" y="4598"/>
                  <a:pt x="73740" y="5046"/>
                </a:cubicBezTo>
                <a:lnTo>
                  <a:pt x="74000" y="5506"/>
                </a:lnTo>
                <a:cubicBezTo>
                  <a:pt x="74073" y="5639"/>
                  <a:pt x="74064" y="5801"/>
                  <a:pt x="73976" y="5924"/>
                </a:cubicBezTo>
                <a:cubicBezTo>
                  <a:pt x="73889" y="6048"/>
                  <a:pt x="73739" y="6111"/>
                  <a:pt x="73590" y="6086"/>
                </a:cubicBezTo>
                <a:quadBezTo>
                  <a:pt x="52810" y="2726"/>
                  <a:pt x="41310" y="1816"/>
                </a:quadBezTo>
                <a:quadBezTo>
                  <a:pt x="21960" y="296"/>
                  <a:pt x="230" y="556"/>
                </a:quadBezTo>
                <a:cubicBezTo>
                  <a:pt x="108" y="556"/>
                  <a:pt x="10" y="458"/>
                  <a:pt x="10" y="336"/>
                </a:cubicBezTo>
                <a:close/>
              </a:path>
            </a:pathLst>
          </a:custGeom>
          <a:solidFill>
            <a:srgbClr val="A8C4D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8" name="shape-251"/>
          <p:cNvSpPr/>
          <p:nvPr/>
        </p:nvSpPr>
        <p:spPr>
          <a:xfrm>
            <a:off x="7219470" y="1905460"/>
            <a:ext cx="87863" cy="26547"/>
          </a:xfrm>
          <a:custGeom>
            <a:avLst/>
            <a:gdLst/>
            <a:ahLst/>
            <a:cxnLst/>
            <a:rect l="0" t="0" r="r" b="b"/>
            <a:pathLst>
              <a:path w="9224" h="2787" stroke="0" extrusionOk="0">
                <a:moveTo>
                  <a:pt x="9216" y="2578"/>
                </a:moveTo>
                <a:cubicBezTo>
                  <a:pt x="9216" y="2694"/>
                  <a:pt x="9121" y="2787"/>
                  <a:pt x="9005" y="2787"/>
                </a:cubicBezTo>
                <a:lnTo>
                  <a:pt x="7035" y="2780"/>
                </a:lnTo>
                <a:cubicBezTo>
                  <a:pt x="3147" y="2767"/>
                  <a:pt x="-2" y="2183"/>
                  <a:pt x="0" y="1476"/>
                </a:cubicBezTo>
                <a:lnTo>
                  <a:pt x="1" y="1256"/>
                </a:lnTo>
                <a:cubicBezTo>
                  <a:pt x="3" y="549"/>
                  <a:pt x="3157" y="-13"/>
                  <a:pt x="7045" y="0"/>
                </a:cubicBezTo>
                <a:lnTo>
                  <a:pt x="9015" y="7"/>
                </a:lnTo>
                <a:cubicBezTo>
                  <a:pt x="9131" y="8"/>
                  <a:pt x="9225" y="102"/>
                  <a:pt x="9224" y="218"/>
                </a:cubicBezTo>
                <a:lnTo>
                  <a:pt x="9216" y="2578"/>
                </a:ln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9" name="shape-260"/>
          <p:cNvSpPr/>
          <p:nvPr/>
        </p:nvSpPr>
        <p:spPr>
          <a:xfrm>
            <a:off x="1738889" y="1919877"/>
            <a:ext cx="72824" cy="26272"/>
          </a:xfrm>
          <a:custGeom>
            <a:avLst/>
            <a:gdLst/>
            <a:ahLst/>
            <a:cxnLst/>
            <a:rect l="0" t="0" r="r" b="b"/>
            <a:pathLst>
              <a:path w="7646" h="2758" stroke="0" extrusionOk="0">
                <a:moveTo>
                  <a:pt x="7640" y="2566"/>
                </a:moveTo>
                <a:quadBezTo>
                  <a:pt x="7502" y="3135"/>
                  <a:pt x="4162" y="2018"/>
                </a:quadBezTo>
                <a:cubicBezTo>
                  <a:pt x="3853" y="1913"/>
                  <a:pt x="3517" y="1896"/>
                  <a:pt x="3189" y="1968"/>
                </a:cubicBezTo>
                <a:quadBezTo>
                  <a:pt x="2559" y="2098"/>
                  <a:pt x="1577" y="2027"/>
                </a:quadBezTo>
                <a:quadBezTo>
                  <a:pt x="-244" y="1887"/>
                  <a:pt x="38" y="723"/>
                </a:quadBezTo>
                <a:quadBezTo>
                  <a:pt x="320" y="-441"/>
                  <a:pt x="2003" y="269"/>
                </a:quadBezTo>
                <a:quadBezTo>
                  <a:pt x="2909" y="655"/>
                  <a:pt x="3410" y="1059"/>
                </a:quadBezTo>
                <a:cubicBezTo>
                  <a:pt x="3668" y="1273"/>
                  <a:pt x="3974" y="1412"/>
                  <a:pt x="4297" y="1461"/>
                </a:cubicBezTo>
                <a:quadBezTo>
                  <a:pt x="7778" y="1997"/>
                  <a:pt x="7640" y="2566"/>
                </a:quadBez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0" name="shape-262"/>
          <p:cNvSpPr/>
          <p:nvPr/>
        </p:nvSpPr>
        <p:spPr>
          <a:xfrm>
            <a:off x="7416231" y="1920788"/>
            <a:ext cx="48828" cy="26146"/>
          </a:xfrm>
          <a:custGeom>
            <a:avLst/>
            <a:gdLst/>
            <a:ahLst/>
            <a:cxnLst/>
            <a:rect l="0" t="0" r="r" b="b"/>
            <a:pathLst>
              <a:path w="5126" h="2745" stroke="0" extrusionOk="0">
                <a:moveTo>
                  <a:pt x="6" y="1027"/>
                </a:moveTo>
                <a:cubicBezTo>
                  <a:pt x="106" y="293"/>
                  <a:pt x="1331" y="-146"/>
                  <a:pt x="2743" y="45"/>
                </a:cubicBezTo>
                <a:cubicBezTo>
                  <a:pt x="4155" y="236"/>
                  <a:pt x="5219" y="985"/>
                  <a:pt x="5120" y="1718"/>
                </a:cubicBezTo>
                <a:cubicBezTo>
                  <a:pt x="5021" y="2452"/>
                  <a:pt x="3796" y="2891"/>
                  <a:pt x="2384" y="2700"/>
                </a:cubicBezTo>
                <a:cubicBezTo>
                  <a:pt x="972" y="2509"/>
                  <a:pt x="-93" y="1760"/>
                  <a:pt x="6" y="1027"/>
                </a:cubicBezTo>
                <a:close/>
              </a:path>
            </a:pathLst>
          </a:custGeom>
          <a:solidFill>
            <a:srgbClr val="FBE9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1" name="shape-263"/>
          <p:cNvSpPr/>
          <p:nvPr/>
        </p:nvSpPr>
        <p:spPr>
          <a:xfrm>
            <a:off x="12225313" y="1923091"/>
            <a:ext cx="32814" cy="58686"/>
          </a:xfrm>
          <a:custGeom>
            <a:avLst/>
            <a:gdLst/>
            <a:ahLst/>
            <a:cxnLst/>
            <a:rect l="0" t="0" r="r" b="b"/>
            <a:pathLst>
              <a:path w="3445" h="6161" stroke="0" extrusionOk="0">
                <a:moveTo>
                  <a:pt x="757" y="5949"/>
                </a:moveTo>
                <a:cubicBezTo>
                  <a:pt x="712" y="6039"/>
                  <a:pt x="634" y="6109"/>
                  <a:pt x="538" y="6141"/>
                </a:cubicBezTo>
                <a:cubicBezTo>
                  <a:pt x="443" y="6174"/>
                  <a:pt x="339" y="6167"/>
                  <a:pt x="248" y="6122"/>
                </a:cubicBezTo>
                <a:lnTo>
                  <a:pt x="212" y="6105"/>
                </a:lnTo>
                <a:cubicBezTo>
                  <a:pt x="24" y="6012"/>
                  <a:pt x="-54" y="5784"/>
                  <a:pt x="39" y="5596"/>
                </a:cubicBezTo>
                <a:lnTo>
                  <a:pt x="2688" y="212"/>
                </a:lnTo>
                <a:cubicBezTo>
                  <a:pt x="2781" y="24"/>
                  <a:pt x="3009" y="-54"/>
                  <a:pt x="3197" y="39"/>
                </a:cubicBezTo>
                <a:lnTo>
                  <a:pt x="3233" y="57"/>
                </a:lnTo>
                <a:cubicBezTo>
                  <a:pt x="3323" y="101"/>
                  <a:pt x="3392" y="180"/>
                  <a:pt x="3425" y="275"/>
                </a:cubicBezTo>
                <a:cubicBezTo>
                  <a:pt x="3457" y="371"/>
                  <a:pt x="3450" y="475"/>
                  <a:pt x="3406" y="565"/>
                </a:cubicBezTo>
                <a:lnTo>
                  <a:pt x="757" y="5949"/>
                </a:ln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2" name="shape-265"/>
          <p:cNvSpPr/>
          <p:nvPr/>
        </p:nvSpPr>
        <p:spPr>
          <a:xfrm>
            <a:off x="11690128" y="1922526"/>
            <a:ext cx="523252" cy="334423"/>
          </a:xfrm>
          <a:custGeom>
            <a:avLst/>
            <a:gdLst/>
            <a:ahLst/>
            <a:cxnLst/>
            <a:rect l="0" t="0" r="r" b="b"/>
            <a:pathLst>
              <a:path w="54935" h="35110" stroke="0" extrusionOk="0">
                <a:moveTo>
                  <a:pt x="51410" y="24070"/>
                </a:moveTo>
                <a:lnTo>
                  <a:pt x="51460" y="24660"/>
                </a:lnTo>
                <a:lnTo>
                  <a:pt x="54670" y="29420"/>
                </a:lnTo>
                <a:cubicBezTo>
                  <a:pt x="54924" y="29799"/>
                  <a:pt x="55000" y="30270"/>
                  <a:pt x="54877" y="30709"/>
                </a:cubicBezTo>
                <a:cubicBezTo>
                  <a:pt x="54753" y="31148"/>
                  <a:pt x="54444" y="31510"/>
                  <a:pt x="54030" y="31700"/>
                </a:cubicBezTo>
                <a:cubicBezTo>
                  <a:pt x="51340" y="32930"/>
                  <a:pt x="45030" y="36000"/>
                  <a:pt x="41920" y="34440"/>
                </a:cubicBezTo>
                <a:lnTo>
                  <a:pt x="42440" y="33540"/>
                </a:lnTo>
                <a:cubicBezTo>
                  <a:pt x="42499" y="33439"/>
                  <a:pt x="42483" y="33309"/>
                  <a:pt x="42400" y="33220"/>
                </a:cubicBezTo>
                <a:quadBezTo>
                  <a:pt x="42200" y="33000"/>
                  <a:pt x="41860" y="33020"/>
                </a:quadBezTo>
                <a:cubicBezTo>
                  <a:pt x="41729" y="33026"/>
                  <a:pt x="41609" y="33097"/>
                  <a:pt x="41540" y="33210"/>
                </a:cubicBezTo>
                <a:lnTo>
                  <a:pt x="40380" y="35110"/>
                </a:lnTo>
                <a:quadBezTo>
                  <a:pt x="27690" y="33890"/>
                  <a:pt x="18490" y="28910"/>
                </a:quadBezTo>
                <a:cubicBezTo>
                  <a:pt x="14930" y="26980"/>
                  <a:pt x="11250" y="22680"/>
                  <a:pt x="6570" y="19720"/>
                </a:cubicBezTo>
                <a:cubicBezTo>
                  <a:pt x="6465" y="19655"/>
                  <a:pt x="6333" y="19652"/>
                  <a:pt x="6225" y="19713"/>
                </a:cubicBezTo>
                <a:cubicBezTo>
                  <a:pt x="6117" y="19773"/>
                  <a:pt x="6050" y="19887"/>
                  <a:pt x="6050" y="20010"/>
                </a:cubicBezTo>
                <a:lnTo>
                  <a:pt x="6050" y="28550"/>
                </a:lnTo>
                <a:cubicBezTo>
                  <a:pt x="6050" y="28725"/>
                  <a:pt x="5936" y="28878"/>
                  <a:pt x="5768" y="28929"/>
                </a:cubicBezTo>
                <a:cubicBezTo>
                  <a:pt x="5600" y="28979"/>
                  <a:pt x="5419" y="28915"/>
                  <a:pt x="5320" y="28770"/>
                </a:cubicBezTo>
                <a:lnTo>
                  <a:pt x="1920" y="23700"/>
                </a:lnTo>
                <a:lnTo>
                  <a:pt x="0" y="14690"/>
                </a:lnTo>
                <a:lnTo>
                  <a:pt x="430" y="15650"/>
                </a:lnTo>
                <a:cubicBezTo>
                  <a:pt x="511" y="15828"/>
                  <a:pt x="668" y="15960"/>
                  <a:pt x="858" y="16010"/>
                </a:cubicBezTo>
                <a:cubicBezTo>
                  <a:pt x="1047" y="16060"/>
                  <a:pt x="1249" y="16024"/>
                  <a:pt x="1410" y="15910"/>
                </a:cubicBezTo>
                <a:cubicBezTo>
                  <a:pt x="6150" y="12590"/>
                  <a:pt x="5960" y="5290"/>
                  <a:pt x="6320" y="0"/>
                </a:cubicBezTo>
                <a:quadBezTo>
                  <a:pt x="28040" y="13910"/>
                  <a:pt x="51410" y="24070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3" name="shape-266"/>
          <p:cNvSpPr/>
          <p:nvPr/>
        </p:nvSpPr>
        <p:spPr>
          <a:xfrm>
            <a:off x="10296239" y="1951168"/>
            <a:ext cx="352902" cy="171187"/>
          </a:xfrm>
          <a:custGeom>
            <a:avLst/>
            <a:gdLst/>
            <a:ahLst/>
            <a:cxnLst/>
            <a:rect l="0" t="0" r="r" b="b"/>
            <a:pathLst>
              <a:path w="37050" h="17972" stroke="0" extrusionOk="0">
                <a:moveTo>
                  <a:pt x="37050" y="723"/>
                </a:moveTo>
                <a:quadBezTo>
                  <a:pt x="34060" y="7753"/>
                  <a:pt x="27660" y="12533"/>
                </a:quadBezTo>
                <a:quadBezTo>
                  <a:pt x="14740" y="22183"/>
                  <a:pt x="0" y="14713"/>
                </a:quadBezTo>
                <a:cubicBezTo>
                  <a:pt x="8900" y="14763"/>
                  <a:pt x="20880" y="15333"/>
                  <a:pt x="26840" y="7733"/>
                </a:cubicBezTo>
                <a:quadBezTo>
                  <a:pt x="30950" y="2493"/>
                  <a:pt x="32230" y="1163"/>
                </a:quadBezTo>
                <a:quadBezTo>
                  <a:pt x="34250" y="-917"/>
                  <a:pt x="37050" y="723"/>
                </a:quadBezTo>
                <a:close/>
              </a:path>
            </a:pathLst>
          </a:custGeom>
          <a:solidFill>
            <a:srgbClr val="8E4D7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4" name="shape-270"/>
          <p:cNvSpPr/>
          <p:nvPr/>
        </p:nvSpPr>
        <p:spPr>
          <a:xfrm>
            <a:off x="7322539" y="1936233"/>
            <a:ext cx="50473" cy="26498"/>
          </a:xfrm>
          <a:custGeom>
            <a:avLst/>
            <a:gdLst/>
            <a:ahLst/>
            <a:cxnLst/>
            <a:rect l="0" t="0" r="r" b="b"/>
            <a:pathLst>
              <a:path w="5299" h="2782" stroke="0" extrusionOk="0">
                <a:moveTo>
                  <a:pt x="0" y="1331"/>
                </a:moveTo>
                <a:cubicBezTo>
                  <a:pt x="18" y="563"/>
                  <a:pt x="1218" y="-32"/>
                  <a:pt x="2681" y="1"/>
                </a:cubicBezTo>
                <a:cubicBezTo>
                  <a:pt x="4144" y="35"/>
                  <a:pt x="5316" y="684"/>
                  <a:pt x="5299" y="1451"/>
                </a:cubicBezTo>
                <a:cubicBezTo>
                  <a:pt x="5290" y="1820"/>
                  <a:pt x="5003" y="2167"/>
                  <a:pt x="4501" y="2416"/>
                </a:cubicBezTo>
                <a:cubicBezTo>
                  <a:pt x="3998" y="2665"/>
                  <a:pt x="3321" y="2797"/>
                  <a:pt x="2618" y="2781"/>
                </a:cubicBezTo>
                <a:cubicBezTo>
                  <a:pt x="1915" y="2765"/>
                  <a:pt x="1245" y="2603"/>
                  <a:pt x="754" y="2331"/>
                </a:cubicBezTo>
                <a:cubicBezTo>
                  <a:pt x="263" y="2059"/>
                  <a:pt x="-8" y="1699"/>
                  <a:pt x="0" y="1331"/>
                </a:cubicBezTo>
                <a:close/>
              </a:path>
            </a:pathLst>
          </a:custGeom>
          <a:solidFill>
            <a:srgbClr val="FCF2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5" name="shape-271"/>
          <p:cNvSpPr/>
          <p:nvPr/>
        </p:nvSpPr>
        <p:spPr>
          <a:xfrm>
            <a:off x="10654266" y="1938361"/>
            <a:ext cx="388257" cy="486418"/>
          </a:xfrm>
          <a:custGeom>
            <a:avLst/>
            <a:gdLst/>
            <a:ahLst/>
            <a:cxnLst/>
            <a:rect l="0" t="0" r="r" b="b"/>
            <a:pathLst>
              <a:path w="40762" h="51068" stroke="0" extrusionOk="0">
                <a:moveTo>
                  <a:pt x="40762" y="44978"/>
                </a:moveTo>
                <a:lnTo>
                  <a:pt x="39532" y="51068"/>
                </a:lnTo>
                <a:lnTo>
                  <a:pt x="28732" y="47538"/>
                </a:lnTo>
                <a:quadBezTo>
                  <a:pt x="29032" y="30698"/>
                  <a:pt x="16712" y="19228"/>
                </a:quadBezTo>
                <a:quadBezTo>
                  <a:pt x="8802" y="11868"/>
                  <a:pt x="252" y="7638"/>
                </a:quadBezTo>
                <a:cubicBezTo>
                  <a:pt x="51" y="7540"/>
                  <a:pt x="-47" y="7310"/>
                  <a:pt x="22" y="7098"/>
                </a:cubicBezTo>
                <a:lnTo>
                  <a:pt x="2332" y="178"/>
                </a:lnTo>
                <a:cubicBezTo>
                  <a:pt x="2353" y="111"/>
                  <a:pt x="2400" y="55"/>
                  <a:pt x="2463" y="25"/>
                </a:cubicBezTo>
                <a:cubicBezTo>
                  <a:pt x="2525" y="-6"/>
                  <a:pt x="2598" y="-8"/>
                  <a:pt x="2662" y="18"/>
                </a:cubicBezTo>
                <a:quadBezTo>
                  <a:pt x="13702" y="4208"/>
                  <a:pt x="23812" y="11868"/>
                </a:quadBezTo>
                <a:quadBezTo>
                  <a:pt x="35242" y="20528"/>
                  <a:pt x="39282" y="34298"/>
                </a:quadBezTo>
                <a:cubicBezTo>
                  <a:pt x="39387" y="34661"/>
                  <a:pt x="39230" y="35050"/>
                  <a:pt x="38902" y="35238"/>
                </a:cubicBezTo>
                <a:cubicBezTo>
                  <a:pt x="36072" y="36808"/>
                  <a:pt x="36652" y="38258"/>
                  <a:pt x="37702" y="40468"/>
                </a:cubicBezTo>
                <a:quadBezTo>
                  <a:pt x="38522" y="42198"/>
                  <a:pt x="39832" y="41388"/>
                </a:quadBezTo>
                <a:cubicBezTo>
                  <a:pt x="39980" y="41296"/>
                  <a:pt x="40165" y="41290"/>
                  <a:pt x="40320" y="41372"/>
                </a:cubicBezTo>
                <a:cubicBezTo>
                  <a:pt x="40474" y="41454"/>
                  <a:pt x="40574" y="41612"/>
                  <a:pt x="40582" y="41788"/>
                </a:cubicBezTo>
                <a:lnTo>
                  <a:pt x="40762" y="44978"/>
                </a:lnTo>
                <a:close/>
              </a:path>
            </a:pathLst>
          </a:custGeom>
          <a:solidFill>
            <a:srgbClr val="6B97B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6" name="shape-278"/>
          <p:cNvSpPr/>
          <p:nvPr/>
        </p:nvSpPr>
        <p:spPr>
          <a:xfrm>
            <a:off x="6291646" y="1952239"/>
            <a:ext cx="646948" cy="388464"/>
          </a:xfrm>
          <a:custGeom>
            <a:avLst/>
            <a:gdLst/>
            <a:ahLst/>
            <a:cxnLst/>
            <a:rect l="0" t="0" r="r" b="b"/>
            <a:pathLst>
              <a:path w="67921" h="40784" stroke="0" extrusionOk="0">
                <a:moveTo>
                  <a:pt x="43730" y="20291"/>
                </a:moveTo>
                <a:lnTo>
                  <a:pt x="40370" y="25861"/>
                </a:lnTo>
                <a:cubicBezTo>
                  <a:pt x="40244" y="26073"/>
                  <a:pt x="40153" y="26302"/>
                  <a:pt x="40100" y="26541"/>
                </a:cubicBezTo>
                <a:cubicBezTo>
                  <a:pt x="38940" y="31741"/>
                  <a:pt x="33830" y="30691"/>
                  <a:pt x="30070" y="28871"/>
                </a:cubicBezTo>
                <a:cubicBezTo>
                  <a:pt x="29775" y="28727"/>
                  <a:pt x="29447" y="28664"/>
                  <a:pt x="29120" y="28691"/>
                </a:cubicBezTo>
                <a:quadBezTo>
                  <a:pt x="27080" y="28841"/>
                  <a:pt x="26070" y="30271"/>
                </a:quadBezTo>
                <a:quadBezTo>
                  <a:pt x="24160" y="30901"/>
                  <a:pt x="22160" y="33011"/>
                </a:quadBezTo>
                <a:cubicBezTo>
                  <a:pt x="21867" y="33316"/>
                  <a:pt x="21747" y="33748"/>
                  <a:pt x="21839" y="34162"/>
                </a:cubicBezTo>
                <a:cubicBezTo>
                  <a:pt x="21932" y="34576"/>
                  <a:pt x="22224" y="34916"/>
                  <a:pt x="22620" y="35071"/>
                </a:cubicBezTo>
                <a:quadBezTo>
                  <a:pt x="23250" y="35311"/>
                  <a:pt x="24890" y="34481"/>
                </a:quadBezTo>
                <a:quadBezTo>
                  <a:pt x="20380" y="39641"/>
                  <a:pt x="13000" y="40781"/>
                </a:quadBezTo>
                <a:cubicBezTo>
                  <a:pt x="12898" y="40796"/>
                  <a:pt x="12796" y="40751"/>
                  <a:pt x="12740" y="40664"/>
                </a:cubicBezTo>
                <a:cubicBezTo>
                  <a:pt x="12683" y="40578"/>
                  <a:pt x="12684" y="40467"/>
                  <a:pt x="12740" y="40381"/>
                </a:cubicBezTo>
                <a:lnTo>
                  <a:pt x="16850" y="34031"/>
                </a:lnTo>
                <a:cubicBezTo>
                  <a:pt x="16997" y="33803"/>
                  <a:pt x="17005" y="33512"/>
                  <a:pt x="16870" y="33278"/>
                </a:cubicBezTo>
                <a:cubicBezTo>
                  <a:pt x="16734" y="33043"/>
                  <a:pt x="16479" y="32905"/>
                  <a:pt x="16210" y="32921"/>
                </a:cubicBezTo>
                <a:quadBezTo>
                  <a:pt x="9520" y="33281"/>
                  <a:pt x="630" y="35801"/>
                </a:quadBezTo>
                <a:cubicBezTo>
                  <a:pt x="458" y="35853"/>
                  <a:pt x="295" y="35945"/>
                  <a:pt x="150" y="36071"/>
                </a:cubicBezTo>
                <a:quadBezTo>
                  <a:pt x="100" y="36121"/>
                  <a:pt x="40" y="36141"/>
                </a:quadBezTo>
                <a:cubicBezTo>
                  <a:pt x="26" y="36145"/>
                  <a:pt x="12" y="36140"/>
                  <a:pt x="4" y="36128"/>
                </a:cubicBezTo>
                <a:cubicBezTo>
                  <a:pt x="-3" y="36116"/>
                  <a:pt x="-1" y="36100"/>
                  <a:pt x="10" y="36091"/>
                </a:cubicBezTo>
                <a:quadBezTo>
                  <a:pt x="4840" y="31381"/>
                  <a:pt x="10570" y="26081"/>
                </a:quadBezTo>
                <a:cubicBezTo>
                  <a:pt x="16820" y="20311"/>
                  <a:pt x="22500" y="16991"/>
                  <a:pt x="30990" y="11051"/>
                </a:cubicBezTo>
                <a:cubicBezTo>
                  <a:pt x="34540" y="8571"/>
                  <a:pt x="55910" y="-3639"/>
                  <a:pt x="60150" y="1071"/>
                </a:cubicBezTo>
                <a:cubicBezTo>
                  <a:pt x="60362" y="1307"/>
                  <a:pt x="60696" y="1394"/>
                  <a:pt x="61000" y="1291"/>
                </a:cubicBezTo>
                <a:cubicBezTo>
                  <a:pt x="63020" y="571"/>
                  <a:pt x="65360" y="61"/>
                  <a:pt x="67800" y="261"/>
                </a:cubicBezTo>
                <a:cubicBezTo>
                  <a:pt x="67860" y="266"/>
                  <a:pt x="67910" y="312"/>
                  <a:pt x="67919" y="372"/>
                </a:cubicBezTo>
                <a:cubicBezTo>
                  <a:pt x="67929" y="431"/>
                  <a:pt x="67896" y="489"/>
                  <a:pt x="67840" y="511"/>
                </a:cubicBezTo>
                <a:quadBezTo>
                  <a:pt x="58480" y="4211"/>
                  <a:pt x="57900" y="4441"/>
                </a:quadBezTo>
                <a:quadBezTo>
                  <a:pt x="53330" y="6251"/>
                  <a:pt x="50780" y="8571"/>
                </a:quadBezTo>
                <a:cubicBezTo>
                  <a:pt x="47320" y="11701"/>
                  <a:pt x="44120" y="15421"/>
                  <a:pt x="43730" y="20291"/>
                </a:cubicBezTo>
                <a:close/>
              </a:path>
            </a:pathLst>
          </a:custGeom>
          <a:solidFill>
            <a:srgbClr val="FE7E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7" name="shape-281"/>
          <p:cNvSpPr/>
          <p:nvPr/>
        </p:nvSpPr>
        <p:spPr>
          <a:xfrm>
            <a:off x="13404340" y="1956607"/>
            <a:ext cx="15625" cy="37757"/>
          </a:xfrm>
          <a:custGeom>
            <a:avLst/>
            <a:gdLst/>
            <a:ahLst/>
            <a:cxnLst/>
            <a:rect l="0" t="0" r="r" b="b"/>
            <a:pathLst>
              <a:path w="1640" h="3964" stroke="0" extrusionOk="0">
                <a:moveTo>
                  <a:pt x="1620" y="3448"/>
                </a:moveTo>
                <a:cubicBezTo>
                  <a:pt x="1618" y="3735"/>
                  <a:pt x="1384" y="3966"/>
                  <a:pt x="1096" y="3964"/>
                </a:cubicBezTo>
                <a:lnTo>
                  <a:pt x="516" y="3960"/>
                </a:lnTo>
                <a:cubicBezTo>
                  <a:pt x="378" y="3959"/>
                  <a:pt x="247" y="3903"/>
                  <a:pt x="150" y="3805"/>
                </a:cubicBezTo>
                <a:cubicBezTo>
                  <a:pt x="53" y="3707"/>
                  <a:pt x="-1" y="3574"/>
                  <a:pt x="0" y="3436"/>
                </a:cubicBezTo>
                <a:lnTo>
                  <a:pt x="20" y="516"/>
                </a:lnTo>
                <a:cubicBezTo>
                  <a:pt x="21" y="378"/>
                  <a:pt x="77" y="247"/>
                  <a:pt x="175" y="150"/>
                </a:cubicBezTo>
                <a:cubicBezTo>
                  <a:pt x="273" y="53"/>
                  <a:pt x="406" y="-1"/>
                  <a:pt x="544" y="0"/>
                </a:cubicBezTo>
                <a:lnTo>
                  <a:pt x="1124" y="4"/>
                </a:lnTo>
                <a:cubicBezTo>
                  <a:pt x="1262" y="5"/>
                  <a:pt x="1394" y="61"/>
                  <a:pt x="1491" y="159"/>
                </a:cubicBezTo>
                <a:cubicBezTo>
                  <a:pt x="1587" y="257"/>
                  <a:pt x="1641" y="390"/>
                  <a:pt x="1640" y="528"/>
                </a:cubicBezTo>
                <a:lnTo>
                  <a:pt x="1620" y="3448"/>
                </a:ln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8" name="shape-282"/>
          <p:cNvSpPr/>
          <p:nvPr/>
        </p:nvSpPr>
        <p:spPr>
          <a:xfrm>
            <a:off x="8222147" y="1959190"/>
            <a:ext cx="778963" cy="550838"/>
          </a:xfrm>
          <a:custGeom>
            <a:avLst/>
            <a:gdLst/>
            <a:ahLst/>
            <a:cxnLst/>
            <a:rect l="0" t="0" r="r" b="b"/>
            <a:pathLst>
              <a:path w="81781" h="57831" stroke="0" extrusionOk="0">
                <a:moveTo>
                  <a:pt x="33502" y="4701"/>
                </a:moveTo>
                <a:quadBezTo>
                  <a:pt x="35152" y="5891"/>
                  <a:pt x="38252" y="6621"/>
                </a:quadBezTo>
                <a:quadBezTo>
                  <a:pt x="39002" y="6801"/>
                  <a:pt x="39332" y="6601"/>
                </a:quadBezTo>
                <a:quadBezTo>
                  <a:pt x="39482" y="6501"/>
                  <a:pt x="39582" y="6451"/>
                </a:quadBezTo>
                <a:cubicBezTo>
                  <a:pt x="39907" y="6247"/>
                  <a:pt x="40303" y="6189"/>
                  <a:pt x="40672" y="6291"/>
                </a:cubicBezTo>
                <a:lnTo>
                  <a:pt x="45412" y="7641"/>
                </a:lnTo>
                <a:cubicBezTo>
                  <a:pt x="45881" y="7773"/>
                  <a:pt x="46320" y="7997"/>
                  <a:pt x="46702" y="8301"/>
                </a:cubicBezTo>
                <a:quadBezTo>
                  <a:pt x="53722" y="13721"/>
                  <a:pt x="62172" y="16621"/>
                </a:quadBezTo>
                <a:quadBezTo>
                  <a:pt x="72303" y="21851"/>
                  <a:pt x="79962" y="30301"/>
                </a:quadBezTo>
                <a:lnTo>
                  <a:pt x="81732" y="33561"/>
                </a:lnTo>
                <a:cubicBezTo>
                  <a:pt x="81778" y="33645"/>
                  <a:pt x="81792" y="33740"/>
                  <a:pt x="81772" y="33831"/>
                </a:cubicBezTo>
                <a:lnTo>
                  <a:pt x="78442" y="50561"/>
                </a:lnTo>
                <a:cubicBezTo>
                  <a:pt x="78172" y="51945"/>
                  <a:pt x="77399" y="53181"/>
                  <a:pt x="76272" y="54031"/>
                </a:cubicBezTo>
                <a:lnTo>
                  <a:pt x="71243" y="57831"/>
                </a:lnTo>
                <a:lnTo>
                  <a:pt x="65452" y="52831"/>
                </a:lnTo>
                <a:cubicBezTo>
                  <a:pt x="65222" y="52633"/>
                  <a:pt x="65038" y="52391"/>
                  <a:pt x="64912" y="52121"/>
                </a:cubicBezTo>
                <a:cubicBezTo>
                  <a:pt x="64422" y="51091"/>
                  <a:pt x="64232" y="50401"/>
                  <a:pt x="63142" y="49611"/>
                </a:cubicBezTo>
                <a:quadBezTo>
                  <a:pt x="60692" y="47851"/>
                  <a:pt x="59402" y="45411"/>
                </a:quadBezTo>
                <a:cubicBezTo>
                  <a:pt x="59264" y="45147"/>
                  <a:pt x="59182" y="44861"/>
                  <a:pt x="59162" y="44571"/>
                </a:cubicBezTo>
                <a:quadBezTo>
                  <a:pt x="58902" y="40721"/>
                  <a:pt x="61922" y="38531"/>
                </a:quadBezTo>
                <a:cubicBezTo>
                  <a:pt x="62048" y="38438"/>
                  <a:pt x="62122" y="38292"/>
                  <a:pt x="62122" y="38137"/>
                </a:cubicBezTo>
                <a:cubicBezTo>
                  <a:pt x="62122" y="37983"/>
                  <a:pt x="62048" y="37839"/>
                  <a:pt x="61922" y="37751"/>
                </a:cubicBezTo>
                <a:quadBezTo>
                  <a:pt x="60792" y="36961"/>
                  <a:pt x="59592" y="34471"/>
                </a:quadBezTo>
                <a:cubicBezTo>
                  <a:pt x="59388" y="34055"/>
                  <a:pt x="59102" y="33688"/>
                  <a:pt x="58752" y="33391"/>
                </a:cubicBezTo>
                <a:cubicBezTo>
                  <a:pt x="55142" y="30331"/>
                  <a:pt x="52012" y="27641"/>
                  <a:pt x="50572" y="22221"/>
                </a:cubicBezTo>
                <a:quadBezTo>
                  <a:pt x="50382" y="21491"/>
                  <a:pt x="49282" y="21601"/>
                </a:quadBezTo>
                <a:cubicBezTo>
                  <a:pt x="49993" y="20781"/>
                  <a:pt x="50433" y="20091"/>
                  <a:pt x="49862" y="19031"/>
                </a:cubicBezTo>
                <a:quadBezTo>
                  <a:pt x="48582" y="16631"/>
                  <a:pt x="44922" y="14431"/>
                </a:quadBezTo>
                <a:quadBezTo>
                  <a:pt x="38142" y="9021"/>
                  <a:pt x="27032" y="8671"/>
                </a:quadBezTo>
                <a:quadBezTo>
                  <a:pt x="23472" y="8561"/>
                  <a:pt x="20623" y="10041"/>
                </a:quadBezTo>
                <a:cubicBezTo>
                  <a:pt x="20539" y="10085"/>
                  <a:pt x="20491" y="10175"/>
                  <a:pt x="20500" y="10268"/>
                </a:cubicBezTo>
                <a:cubicBezTo>
                  <a:pt x="20508" y="10362"/>
                  <a:pt x="20573" y="10442"/>
                  <a:pt x="20662" y="10471"/>
                </a:cubicBezTo>
                <a:lnTo>
                  <a:pt x="32862" y="14541"/>
                </a:lnTo>
                <a:cubicBezTo>
                  <a:pt x="32961" y="14574"/>
                  <a:pt x="33069" y="14562"/>
                  <a:pt x="33159" y="14508"/>
                </a:cubicBezTo>
                <a:cubicBezTo>
                  <a:pt x="33249" y="14455"/>
                  <a:pt x="33312" y="14364"/>
                  <a:pt x="33332" y="14261"/>
                </a:cubicBezTo>
                <a:quadBezTo>
                  <a:pt x="33873" y="11421"/>
                  <a:pt x="38063" y="12611"/>
                </a:quadBezTo>
                <a:cubicBezTo>
                  <a:pt x="38268" y="12669"/>
                  <a:pt x="38422" y="12840"/>
                  <a:pt x="38456" y="13051"/>
                </a:cubicBezTo>
                <a:cubicBezTo>
                  <a:pt x="38490" y="13261"/>
                  <a:pt x="38399" y="13472"/>
                  <a:pt x="38222" y="13591"/>
                </a:cubicBezTo>
                <a:quadBezTo>
                  <a:pt x="37222" y="14261"/>
                  <a:pt x="36743" y="14921"/>
                </a:quadBezTo>
                <a:cubicBezTo>
                  <a:pt x="36544" y="15192"/>
                  <a:pt x="36392" y="15496"/>
                  <a:pt x="36292" y="15821"/>
                </a:cubicBezTo>
                <a:quadBezTo>
                  <a:pt x="35582" y="18201"/>
                  <a:pt x="35623" y="20721"/>
                </a:quadBezTo>
                <a:cubicBezTo>
                  <a:pt x="35640" y="21655"/>
                  <a:pt x="34938" y="22455"/>
                  <a:pt x="33993" y="22581"/>
                </a:cubicBezTo>
                <a:quadBezTo>
                  <a:pt x="32652" y="22761"/>
                  <a:pt x="31512" y="24011"/>
                </a:quadBezTo>
                <a:cubicBezTo>
                  <a:pt x="31439" y="24093"/>
                  <a:pt x="31410" y="24207"/>
                  <a:pt x="31436" y="24313"/>
                </a:cubicBezTo>
                <a:cubicBezTo>
                  <a:pt x="31463" y="24420"/>
                  <a:pt x="31540" y="24505"/>
                  <a:pt x="31642" y="24541"/>
                </a:cubicBezTo>
                <a:quadBezTo>
                  <a:pt x="33962" y="25401"/>
                  <a:pt x="36172" y="24771"/>
                </a:quadBezTo>
                <a:cubicBezTo>
                  <a:pt x="37188" y="24477"/>
                  <a:pt x="37910" y="23586"/>
                  <a:pt x="37982" y="22541"/>
                </a:cubicBezTo>
                <a:lnTo>
                  <a:pt x="38212" y="19431"/>
                </a:lnTo>
                <a:cubicBezTo>
                  <a:pt x="38294" y="18379"/>
                  <a:pt x="38888" y="17433"/>
                  <a:pt x="39803" y="16901"/>
                </a:cubicBezTo>
                <a:lnTo>
                  <a:pt x="41572" y="15891"/>
                </a:lnTo>
                <a:cubicBezTo>
                  <a:pt x="42003" y="15641"/>
                  <a:pt x="42537" y="15651"/>
                  <a:pt x="42958" y="15918"/>
                </a:cubicBezTo>
                <a:cubicBezTo>
                  <a:pt x="43378" y="16185"/>
                  <a:pt x="43615" y="16664"/>
                  <a:pt x="43572" y="17161"/>
                </a:cubicBezTo>
                <a:cubicBezTo>
                  <a:pt x="43222" y="21451"/>
                  <a:pt x="43412" y="23681"/>
                  <a:pt x="40842" y="25711"/>
                </a:cubicBezTo>
                <a:cubicBezTo>
                  <a:pt x="40396" y="26061"/>
                  <a:pt x="39824" y="26210"/>
                  <a:pt x="39262" y="26121"/>
                </a:cubicBezTo>
                <a:cubicBezTo>
                  <a:pt x="35053" y="25481"/>
                  <a:pt x="29493" y="27661"/>
                  <a:pt x="24972" y="24271"/>
                </a:cubicBezTo>
                <a:quadBezTo>
                  <a:pt x="24522" y="23931"/>
                  <a:pt x="24132" y="23861"/>
                </a:quadBezTo>
                <a:quadBezTo>
                  <a:pt x="23072" y="23681"/>
                  <a:pt x="23063" y="23671"/>
                </a:quadBezTo>
                <a:cubicBezTo>
                  <a:pt x="22960" y="23590"/>
                  <a:pt x="22907" y="23461"/>
                  <a:pt x="22924" y="23330"/>
                </a:cubicBezTo>
                <a:cubicBezTo>
                  <a:pt x="22940" y="23200"/>
                  <a:pt x="23023" y="23086"/>
                  <a:pt x="23142" y="23031"/>
                </a:cubicBezTo>
                <a:quadBezTo>
                  <a:pt x="25092" y="22131"/>
                  <a:pt x="25532" y="22191"/>
                </a:quadBezTo>
                <a:quadBezTo>
                  <a:pt x="28892" y="22651"/>
                  <a:pt x="30803" y="22551"/>
                </a:quadBezTo>
                <a:cubicBezTo>
                  <a:pt x="31109" y="22536"/>
                  <a:pt x="31384" y="22361"/>
                  <a:pt x="31528" y="22090"/>
                </a:cubicBezTo>
                <a:cubicBezTo>
                  <a:pt x="31671" y="21819"/>
                  <a:pt x="31662" y="21493"/>
                  <a:pt x="31502" y="21231"/>
                </a:cubicBezTo>
                <a:quadBezTo>
                  <a:pt x="31402" y="21061"/>
                  <a:pt x="30683" y="20931"/>
                </a:quadBezTo>
                <a:cubicBezTo>
                  <a:pt x="30245" y="20852"/>
                  <a:pt x="29839" y="20655"/>
                  <a:pt x="29512" y="20361"/>
                </a:cubicBezTo>
                <a:quadBezTo>
                  <a:pt x="26722" y="17811"/>
                  <a:pt x="24012" y="16621"/>
                </a:quadBezTo>
                <a:quadBezTo>
                  <a:pt x="22952" y="15611"/>
                  <a:pt x="22162" y="15411"/>
                </a:quadBezTo>
                <a:quadBezTo>
                  <a:pt x="12512" y="13021"/>
                  <a:pt x="3123" y="10301"/>
                </a:quadBezTo>
                <a:quadBezTo>
                  <a:pt x="2262" y="9251"/>
                  <a:pt x="512" y="8241"/>
                </a:quadBezTo>
                <a:cubicBezTo>
                  <a:pt x="166" y="8042"/>
                  <a:pt x="-32" y="7659"/>
                  <a:pt x="4" y="7261"/>
                </a:cubicBezTo>
                <a:cubicBezTo>
                  <a:pt x="41" y="6864"/>
                  <a:pt x="306" y="6524"/>
                  <a:pt x="683" y="6391"/>
                </a:cubicBezTo>
                <a:lnTo>
                  <a:pt x="10822" y="2811"/>
                </a:lnTo>
                <a:cubicBezTo>
                  <a:pt x="10919" y="2777"/>
                  <a:pt x="10981" y="2682"/>
                  <a:pt x="10972" y="2580"/>
                </a:cubicBezTo>
                <a:cubicBezTo>
                  <a:pt x="10962" y="2478"/>
                  <a:pt x="10884" y="2395"/>
                  <a:pt x="10782" y="2381"/>
                </a:cubicBezTo>
                <a:cubicBezTo>
                  <a:pt x="9832" y="2241"/>
                  <a:pt x="5553" y="2031"/>
                  <a:pt x="4212" y="721"/>
                </a:cubicBezTo>
                <a:cubicBezTo>
                  <a:pt x="4087" y="598"/>
                  <a:pt x="4051" y="410"/>
                  <a:pt x="4122" y="250"/>
                </a:cubicBezTo>
                <a:cubicBezTo>
                  <a:pt x="4193" y="89"/>
                  <a:pt x="4357" y="-10"/>
                  <a:pt x="4532" y="1"/>
                </a:cubicBezTo>
                <a:quadBezTo>
                  <a:pt x="13042" y="561"/>
                  <a:pt x="21542" y="1431"/>
                </a:quadBezTo>
                <a:quadBezTo>
                  <a:pt x="25342" y="1831"/>
                  <a:pt x="33502" y="4701"/>
                </a:quad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9" name="shape-283"/>
          <p:cNvSpPr/>
          <p:nvPr/>
        </p:nvSpPr>
        <p:spPr>
          <a:xfrm>
            <a:off x="3101245" y="1961652"/>
            <a:ext cx="428531" cy="325682"/>
          </a:xfrm>
          <a:custGeom>
            <a:avLst/>
            <a:gdLst/>
            <a:ahLst/>
            <a:cxnLst/>
            <a:rect l="0" t="0" r="r" b="b"/>
            <a:pathLst>
              <a:path w="44990" h="34192" stroke="0" extrusionOk="0">
                <a:moveTo>
                  <a:pt x="44680" y="10782"/>
                </a:moveTo>
                <a:quadBezTo>
                  <a:pt x="41120" y="18132"/>
                  <a:pt x="38780" y="20412"/>
                </a:quadBezTo>
                <a:quadBezTo>
                  <a:pt x="31550" y="27442"/>
                  <a:pt x="22250" y="30932"/>
                </a:quadBezTo>
                <a:cubicBezTo>
                  <a:pt x="18710" y="32262"/>
                  <a:pt x="13970" y="33042"/>
                  <a:pt x="9880" y="34192"/>
                </a:cubicBezTo>
                <a:cubicBezTo>
                  <a:pt x="6303" y="33062"/>
                  <a:pt x="2956" y="31287"/>
                  <a:pt x="0" y="28952"/>
                </a:cubicBezTo>
                <a:quadBezTo>
                  <a:pt x="6850" y="29662"/>
                  <a:pt x="13790" y="27872"/>
                </a:quadBezTo>
                <a:quadBezTo>
                  <a:pt x="23660" y="25332"/>
                  <a:pt x="29930" y="19552"/>
                </a:quadBezTo>
                <a:cubicBezTo>
                  <a:pt x="30187" y="19315"/>
                  <a:pt x="30398" y="19022"/>
                  <a:pt x="30550" y="18692"/>
                </a:cubicBezTo>
                <a:quadBezTo>
                  <a:pt x="32400" y="14702"/>
                  <a:pt x="34460" y="13202"/>
                </a:quadBezTo>
                <a:quadBezTo>
                  <a:pt x="38130" y="10532"/>
                  <a:pt x="39100" y="9252"/>
                </a:quadBezTo>
                <a:quadBezTo>
                  <a:pt x="41950" y="5482"/>
                  <a:pt x="44570" y="122"/>
                </a:quadBezTo>
                <a:cubicBezTo>
                  <a:pt x="44616" y="29"/>
                  <a:pt x="44721" y="-19"/>
                  <a:pt x="44822" y="7"/>
                </a:cubicBezTo>
                <a:cubicBezTo>
                  <a:pt x="44923" y="34"/>
                  <a:pt x="44993" y="127"/>
                  <a:pt x="44990" y="232"/>
                </a:cubicBezTo>
                <a:lnTo>
                  <a:pt x="44680" y="10782"/>
                </a:ln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0" name="shape-286"/>
          <p:cNvSpPr/>
          <p:nvPr/>
        </p:nvSpPr>
        <p:spPr>
          <a:xfrm>
            <a:off x="2504308" y="1989582"/>
            <a:ext cx="260419" cy="480384"/>
          </a:xfrm>
          <a:custGeom>
            <a:avLst/>
            <a:gdLst/>
            <a:ahLst/>
            <a:cxnLst/>
            <a:rect l="0" t="0" r="r" b="b"/>
            <a:pathLst>
              <a:path w="27341" h="50434" stroke="0" extrusionOk="0">
                <a:moveTo>
                  <a:pt x="27341" y="0"/>
                </a:moveTo>
                <a:quadBezTo>
                  <a:pt x="26631" y="6500"/>
                  <a:pt x="24691" y="11690"/>
                </a:quadBezTo>
                <a:quadBezTo>
                  <a:pt x="24331" y="12660"/>
                  <a:pt x="21641" y="18650"/>
                </a:quadBezTo>
                <a:cubicBezTo>
                  <a:pt x="21229" y="19572"/>
                  <a:pt x="20953" y="20545"/>
                  <a:pt x="20821" y="21540"/>
                </a:cubicBezTo>
                <a:quadBezTo>
                  <a:pt x="19971" y="28020"/>
                  <a:pt x="18711" y="30220"/>
                </a:quadBezTo>
                <a:quadBezTo>
                  <a:pt x="16431" y="34200"/>
                  <a:pt x="12951" y="39730"/>
                </a:quadBezTo>
                <a:cubicBezTo>
                  <a:pt x="9841" y="44680"/>
                  <a:pt x="6291" y="48960"/>
                  <a:pt x="551" y="50420"/>
                </a:cubicBezTo>
                <a:cubicBezTo>
                  <a:pt x="415" y="50455"/>
                  <a:pt x="271" y="50423"/>
                  <a:pt x="162" y="50334"/>
                </a:cubicBezTo>
                <a:cubicBezTo>
                  <a:pt x="54" y="50246"/>
                  <a:pt x="-6" y="50110"/>
                  <a:pt x="1" y="49970"/>
                </a:cubicBezTo>
                <a:lnTo>
                  <a:pt x="381" y="43140"/>
                </a:lnTo>
                <a:lnTo>
                  <a:pt x="781" y="37400"/>
                </a:lnTo>
                <a:lnTo>
                  <a:pt x="27341" y="0"/>
                </a:lnTo>
                <a:close/>
              </a:path>
            </a:pathLst>
          </a:custGeom>
          <a:solidFill>
            <a:srgbClr val="74A8C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1" name="shape-288"/>
          <p:cNvSpPr/>
          <p:nvPr/>
        </p:nvSpPr>
        <p:spPr>
          <a:xfrm>
            <a:off x="3005042" y="2004060"/>
            <a:ext cx="348520" cy="194986"/>
          </a:xfrm>
          <a:custGeom>
            <a:avLst/>
            <a:gdLst/>
            <a:ahLst/>
            <a:cxnLst/>
            <a:rect l="0" t="0" r="r" b="b"/>
            <a:pathLst>
              <a:path w="36590" h="20471" stroke="0" extrusionOk="0">
                <a:moveTo>
                  <a:pt x="29890" y="0"/>
                </a:moveTo>
                <a:lnTo>
                  <a:pt x="36590" y="7650"/>
                </a:lnTo>
                <a:quadBezTo>
                  <a:pt x="30010" y="3710"/>
                  <a:pt x="25430" y="8440"/>
                </a:quadBezTo>
                <a:cubicBezTo>
                  <a:pt x="25310" y="8562"/>
                  <a:pt x="25257" y="8735"/>
                  <a:pt x="25286" y="8904"/>
                </a:cubicBezTo>
                <a:cubicBezTo>
                  <a:pt x="25316" y="9072"/>
                  <a:pt x="25425" y="9216"/>
                  <a:pt x="25580" y="9290"/>
                </a:cubicBezTo>
                <a:quadBezTo>
                  <a:pt x="29440" y="11150"/>
                  <a:pt x="31370" y="14580"/>
                </a:quadBezTo>
                <a:cubicBezTo>
                  <a:pt x="31559" y="14919"/>
                  <a:pt x="31848" y="15197"/>
                  <a:pt x="32200" y="15380"/>
                </a:cubicBezTo>
                <a:lnTo>
                  <a:pt x="32710" y="15650"/>
                </a:lnTo>
                <a:cubicBezTo>
                  <a:pt x="32839" y="15717"/>
                  <a:pt x="32933" y="15837"/>
                  <a:pt x="32965" y="15978"/>
                </a:cubicBezTo>
                <a:cubicBezTo>
                  <a:pt x="32998" y="16119"/>
                  <a:pt x="32967" y="16266"/>
                  <a:pt x="32880" y="16380"/>
                </a:cubicBezTo>
                <a:cubicBezTo>
                  <a:pt x="27460" y="23630"/>
                  <a:pt x="9880" y="19590"/>
                  <a:pt x="3150" y="16820"/>
                </a:cubicBezTo>
                <a:cubicBezTo>
                  <a:pt x="1861" y="14813"/>
                  <a:pt x="804" y="12663"/>
                  <a:pt x="0" y="10410"/>
                </a:cubicBezTo>
                <a:lnTo>
                  <a:pt x="2540" y="11190"/>
                </a:lnTo>
                <a:cubicBezTo>
                  <a:pt x="2747" y="11251"/>
                  <a:pt x="2972" y="11211"/>
                  <a:pt x="3145" y="11081"/>
                </a:cubicBezTo>
                <a:cubicBezTo>
                  <a:pt x="3318" y="10951"/>
                  <a:pt x="3420" y="10747"/>
                  <a:pt x="3420" y="10530"/>
                </a:cubicBezTo>
                <a:quadBezTo>
                  <a:pt x="3410" y="4990"/>
                  <a:pt x="6200" y="1000"/>
                </a:quadBezTo>
                <a:cubicBezTo>
                  <a:pt x="6383" y="744"/>
                  <a:pt x="6699" y="619"/>
                  <a:pt x="7010" y="680"/>
                </a:cubicBezTo>
                <a:quadBezTo>
                  <a:pt x="10520" y="1360"/>
                  <a:pt x="12790" y="1770"/>
                </a:quadBezTo>
                <a:cubicBezTo>
                  <a:pt x="18670" y="2840"/>
                  <a:pt x="24320" y="2140"/>
                  <a:pt x="29890" y="0"/>
                </a:cubicBez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2" name="shape-290"/>
          <p:cNvSpPr/>
          <p:nvPr/>
        </p:nvSpPr>
        <p:spPr>
          <a:xfrm>
            <a:off x="12165244" y="2008132"/>
            <a:ext cx="52260" cy="96546"/>
          </a:xfrm>
          <a:custGeom>
            <a:avLst/>
            <a:gdLst/>
            <a:ahLst/>
            <a:cxnLst/>
            <a:rect l="0" t="0" r="r" b="b"/>
            <a:pathLst>
              <a:path w="5487" h="10136" stroke="0" extrusionOk="0">
                <a:moveTo>
                  <a:pt x="5409" y="892"/>
                </a:moveTo>
                <a:lnTo>
                  <a:pt x="389" y="10133"/>
                </a:lnTo>
                <a:cubicBezTo>
                  <a:pt x="389" y="10135"/>
                  <a:pt x="387" y="10136"/>
                  <a:pt x="383" y="10136"/>
                </a:cubicBezTo>
                <a:cubicBezTo>
                  <a:pt x="379" y="10136"/>
                  <a:pt x="374" y="10135"/>
                  <a:pt x="369" y="10133"/>
                </a:cubicBezTo>
                <a:lnTo>
                  <a:pt x="109" y="10003"/>
                </a:lnTo>
                <a:cubicBezTo>
                  <a:pt x="12" y="9946"/>
                  <a:pt x="-27" y="9825"/>
                  <a:pt x="19" y="9723"/>
                </a:cubicBezTo>
                <a:lnTo>
                  <a:pt x="4509" y="352"/>
                </a:lnTo>
                <a:quadBezTo>
                  <a:pt x="4709" y="92"/>
                  <a:pt x="4959" y="23"/>
                </a:quadBezTo>
                <a:quadBezTo>
                  <a:pt x="5279" y="-68"/>
                  <a:pt x="5419" y="202"/>
                </a:quadBezTo>
                <a:quadBezTo>
                  <a:pt x="5559" y="473"/>
                  <a:pt x="5409" y="892"/>
                </a:quadBez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3" name="shape-291"/>
          <p:cNvSpPr/>
          <p:nvPr/>
        </p:nvSpPr>
        <p:spPr>
          <a:xfrm>
            <a:off x="12592622" y="2012728"/>
            <a:ext cx="165222" cy="287560"/>
          </a:xfrm>
          <a:custGeom>
            <a:avLst/>
            <a:gdLst/>
            <a:ahLst/>
            <a:cxnLst/>
            <a:rect l="0" t="0" r="r" b="b"/>
            <a:pathLst>
              <a:path w="17346" h="30190" stroke="0" extrusionOk="0">
                <a:moveTo>
                  <a:pt x="17330" y="0"/>
                </a:moveTo>
                <a:cubicBezTo>
                  <a:pt x="17660" y="10350"/>
                  <a:pt x="12900" y="21880"/>
                  <a:pt x="7310" y="30190"/>
                </a:cubicBezTo>
                <a:lnTo>
                  <a:pt x="0" y="28380"/>
                </a:lnTo>
                <a:quadBezTo>
                  <a:pt x="6750" y="18720"/>
                  <a:pt x="10620" y="8810"/>
                </a:quadBezTo>
                <a:quadBezTo>
                  <a:pt x="12920" y="2920"/>
                  <a:pt x="17330" y="0"/>
                </a:quadBezTo>
                <a:close/>
              </a:path>
            </a:pathLst>
          </a:custGeom>
          <a:solidFill>
            <a:srgbClr val="8E4D7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4" name="shape-292"/>
          <p:cNvSpPr/>
          <p:nvPr/>
        </p:nvSpPr>
        <p:spPr>
          <a:xfrm>
            <a:off x="3195352" y="2008918"/>
            <a:ext cx="385858" cy="292071"/>
          </a:xfrm>
          <a:custGeom>
            <a:avLst/>
            <a:gdLst/>
            <a:ahLst/>
            <a:cxnLst/>
            <a:rect l="0" t="0" r="r" b="b"/>
            <a:pathLst>
              <a:path w="40510" h="30664" stroke="0" extrusionOk="0">
                <a:moveTo>
                  <a:pt x="40510" y="0"/>
                </a:moveTo>
                <a:cubicBezTo>
                  <a:pt x="40253" y="7989"/>
                  <a:pt x="37027" y="15588"/>
                  <a:pt x="31480" y="21270"/>
                </a:cubicBezTo>
                <a:cubicBezTo>
                  <a:pt x="27533" y="25309"/>
                  <a:pt x="22593" y="28196"/>
                  <a:pt x="17180" y="29630"/>
                </a:cubicBezTo>
                <a:cubicBezTo>
                  <a:pt x="11527" y="31133"/>
                  <a:pt x="5574" y="30994"/>
                  <a:pt x="0" y="29230"/>
                </a:cubicBezTo>
                <a:cubicBezTo>
                  <a:pt x="4090" y="28080"/>
                  <a:pt x="8830" y="27300"/>
                  <a:pt x="12370" y="25970"/>
                </a:cubicBezTo>
                <a:quadBezTo>
                  <a:pt x="21670" y="22480"/>
                  <a:pt x="28900" y="15450"/>
                </a:quadBezTo>
                <a:quadBezTo>
                  <a:pt x="31240" y="13170"/>
                  <a:pt x="34800" y="5820"/>
                </a:quadBezTo>
                <a:lnTo>
                  <a:pt x="40510" y="0"/>
                </a:lnTo>
                <a:close/>
              </a:path>
            </a:pathLst>
          </a:custGeom>
          <a:solidFill>
            <a:srgbClr val="7C37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5" name="shape-293"/>
          <p:cNvSpPr/>
          <p:nvPr/>
        </p:nvSpPr>
        <p:spPr>
          <a:xfrm>
            <a:off x="5979700" y="2027190"/>
            <a:ext cx="1644101" cy="1104916"/>
          </a:xfrm>
          <a:custGeom>
            <a:avLst/>
            <a:gdLst/>
            <a:ahLst/>
            <a:cxnLst/>
            <a:rect l="0" t="0" r="r" b="b"/>
            <a:pathLst>
              <a:path w="172609" h="116002" stroke="0" extrusionOk="0">
                <a:moveTo>
                  <a:pt x="120270" y="116002"/>
                </a:moveTo>
                <a:quadBezTo>
                  <a:pt x="122030" y="112662"/>
                  <a:pt x="125280" y="110542"/>
                </a:quadBezTo>
                <a:cubicBezTo>
                  <a:pt x="125570" y="110351"/>
                  <a:pt x="125898" y="110228"/>
                  <a:pt x="126240" y="110182"/>
                </a:cubicBezTo>
                <a:quadBezTo>
                  <a:pt x="135750" y="108872"/>
                  <a:pt x="141190" y="107002"/>
                </a:quadBezTo>
                <a:cubicBezTo>
                  <a:pt x="149100" y="104282"/>
                  <a:pt x="152490" y="98762"/>
                  <a:pt x="156390" y="91542"/>
                </a:cubicBezTo>
                <a:cubicBezTo>
                  <a:pt x="156539" y="91263"/>
                  <a:pt x="156592" y="90939"/>
                  <a:pt x="156540" y="90622"/>
                </a:cubicBezTo>
                <a:lnTo>
                  <a:pt x="155890" y="86972"/>
                </a:lnTo>
                <a:cubicBezTo>
                  <a:pt x="155851" y="86774"/>
                  <a:pt x="155765" y="86589"/>
                  <a:pt x="155640" y="86432"/>
                </a:cubicBezTo>
                <a:quadBezTo>
                  <a:pt x="149320" y="78542"/>
                  <a:pt x="145940" y="70452"/>
                </a:quadBezTo>
                <a:cubicBezTo>
                  <a:pt x="143580" y="64812"/>
                  <a:pt x="142810" y="57822"/>
                  <a:pt x="141380" y="52092"/>
                </a:cubicBezTo>
                <a:cubicBezTo>
                  <a:pt x="138490" y="40442"/>
                  <a:pt x="129800" y="42142"/>
                  <a:pt x="122130" y="35832"/>
                </a:cubicBezTo>
                <a:quadBezTo>
                  <a:pt x="117190" y="31772"/>
                  <a:pt x="114790" y="25492"/>
                </a:quadBezTo>
                <a:quadBezTo>
                  <a:pt x="115820" y="25032"/>
                  <a:pt x="116260" y="23422"/>
                </a:quadBezTo>
                <a:quadBezTo>
                  <a:pt x="116610" y="22182"/>
                  <a:pt x="115470" y="21952"/>
                </a:quadBezTo>
                <a:lnTo>
                  <a:pt x="109830" y="12392"/>
                </a:lnTo>
                <a:cubicBezTo>
                  <a:pt x="109669" y="12112"/>
                  <a:pt x="109369" y="11938"/>
                  <a:pt x="109040" y="11932"/>
                </a:cubicBezTo>
                <a:quadBezTo>
                  <a:pt x="103120" y="11832"/>
                  <a:pt x="96560" y="12592"/>
                </a:quadBezTo>
                <a:cubicBezTo>
                  <a:pt x="92430" y="13062"/>
                  <a:pt x="86940" y="11542"/>
                  <a:pt x="83460" y="14352"/>
                </a:cubicBezTo>
                <a:cubicBezTo>
                  <a:pt x="80140" y="17042"/>
                  <a:pt x="78470" y="20542"/>
                  <a:pt x="75700" y="25272"/>
                </a:cubicBezTo>
                <a:quadBezTo>
                  <a:pt x="74480" y="27372"/>
                  <a:pt x="71380" y="30272"/>
                </a:quadBezTo>
                <a:quadBezTo>
                  <a:pt x="70860" y="30762"/>
                  <a:pt x="63460" y="37912"/>
                </a:quadBezTo>
                <a:quadBezTo>
                  <a:pt x="60500" y="40772"/>
                  <a:pt x="58550" y="41822"/>
                </a:quadBezTo>
                <a:cubicBezTo>
                  <a:pt x="49050" y="46922"/>
                  <a:pt x="42000" y="50802"/>
                  <a:pt x="34540" y="57012"/>
                </a:cubicBezTo>
                <a:cubicBezTo>
                  <a:pt x="29210" y="61442"/>
                  <a:pt x="27920" y="66082"/>
                  <a:pt x="26570" y="72462"/>
                </a:cubicBezTo>
                <a:lnTo>
                  <a:pt x="26170" y="73002"/>
                </a:lnTo>
                <a:quadBezTo>
                  <a:pt x="22250" y="71682"/>
                  <a:pt x="21080" y="75502"/>
                </a:quadBezTo>
                <a:quadBezTo>
                  <a:pt x="19660" y="80152"/>
                  <a:pt x="18110" y="84722"/>
                </a:quadBezTo>
                <a:quadBezTo>
                  <a:pt x="16440" y="89692"/>
                  <a:pt x="11580" y="89432"/>
                </a:quadBezTo>
                <a:cubicBezTo>
                  <a:pt x="12640" y="86632"/>
                  <a:pt x="12450" y="82162"/>
                  <a:pt x="8690" y="82302"/>
                </a:cubicBezTo>
                <a:quadBezTo>
                  <a:pt x="5010" y="82432"/>
                  <a:pt x="1780" y="85492"/>
                </a:quadBezTo>
                <a:quadBezTo>
                  <a:pt x="990" y="84812"/>
                  <a:pt x="0" y="84472"/>
                </a:quadBezTo>
                <a:quadBezTo>
                  <a:pt x="3950" y="81062"/>
                  <a:pt x="8790" y="79122"/>
                </a:quadBezTo>
                <a:cubicBezTo>
                  <a:pt x="9154" y="78977"/>
                  <a:pt x="9564" y="79018"/>
                  <a:pt x="9890" y="79232"/>
                </a:cubicBezTo>
                <a:lnTo>
                  <a:pt x="15710" y="82992"/>
                </a:lnTo>
                <a:cubicBezTo>
                  <a:pt x="16027" y="83197"/>
                  <a:pt x="16440" y="83164"/>
                  <a:pt x="16710" y="82912"/>
                </a:cubicBezTo>
                <a:quadBezTo>
                  <a:pt x="17620" y="82072"/>
                  <a:pt x="18280" y="80222"/>
                </a:quadBezTo>
                <a:cubicBezTo>
                  <a:pt x="20480" y="74062"/>
                  <a:pt x="22980" y="67722"/>
                  <a:pt x="26940" y="62962"/>
                </a:cubicBezTo>
                <a:quadBezTo>
                  <a:pt x="33080" y="55572"/>
                  <a:pt x="40500" y="49452"/>
                </a:quadBezTo>
                <a:cubicBezTo>
                  <a:pt x="49840" y="41752"/>
                  <a:pt x="56480" y="37092"/>
                  <a:pt x="58110" y="25942"/>
                </a:cubicBezTo>
                <a:quadBezTo>
                  <a:pt x="58730" y="24382"/>
                  <a:pt x="58820" y="22402"/>
                </a:quadBezTo>
                <a:quadBezTo>
                  <a:pt x="59830" y="20972"/>
                  <a:pt x="61870" y="20822"/>
                </a:quadBezTo>
                <a:cubicBezTo>
                  <a:pt x="62197" y="20795"/>
                  <a:pt x="62525" y="20858"/>
                  <a:pt x="62820" y="21002"/>
                </a:cubicBezTo>
                <a:cubicBezTo>
                  <a:pt x="66580" y="22822"/>
                  <a:pt x="71690" y="23872"/>
                  <a:pt x="72850" y="18672"/>
                </a:cubicBezTo>
                <a:cubicBezTo>
                  <a:pt x="72903" y="18433"/>
                  <a:pt x="72994" y="18204"/>
                  <a:pt x="73120" y="17992"/>
                </a:cubicBezTo>
                <a:lnTo>
                  <a:pt x="76480" y="12422"/>
                </a:lnTo>
                <a:cubicBezTo>
                  <a:pt x="80300" y="10362"/>
                  <a:pt x="83780" y="9992"/>
                  <a:pt x="88200" y="11022"/>
                </a:cubicBezTo>
                <a:quadBezTo>
                  <a:pt x="92830" y="12112"/>
                  <a:pt x="96520" y="11612"/>
                </a:quadBezTo>
                <a:cubicBezTo>
                  <a:pt x="96609" y="11601"/>
                  <a:pt x="96683" y="11539"/>
                  <a:pt x="96710" y="11454"/>
                </a:cubicBezTo>
                <a:cubicBezTo>
                  <a:pt x="96738" y="11369"/>
                  <a:pt x="96715" y="11274"/>
                  <a:pt x="96650" y="11212"/>
                </a:cubicBezTo>
                <a:cubicBezTo>
                  <a:pt x="95060" y="9672"/>
                  <a:pt x="92600" y="7072"/>
                  <a:pt x="93730" y="4962"/>
                </a:cubicBezTo>
                <a:cubicBezTo>
                  <a:pt x="95360" y="1912"/>
                  <a:pt x="101120" y="822"/>
                  <a:pt x="104090" y="502"/>
                </a:cubicBezTo>
                <a:cubicBezTo>
                  <a:pt x="117810" y="-998"/>
                  <a:pt x="130790" y="912"/>
                  <a:pt x="143610" y="5612"/>
                </a:cubicBezTo>
                <a:cubicBezTo>
                  <a:pt x="149640" y="7832"/>
                  <a:pt x="153980" y="9532"/>
                  <a:pt x="159380" y="8872"/>
                </a:cubicBezTo>
                <a:quadBezTo>
                  <a:pt x="160940" y="8682"/>
                  <a:pt x="168730" y="7512"/>
                </a:quadBezTo>
                <a:quadBezTo>
                  <a:pt x="170190" y="7292"/>
                  <a:pt x="171660" y="7912"/>
                </a:quadBezTo>
                <a:cubicBezTo>
                  <a:pt x="172353" y="8201"/>
                  <a:pt x="172738" y="8948"/>
                  <a:pt x="172570" y="9682"/>
                </a:cubicBezTo>
                <a:quadBezTo>
                  <a:pt x="172170" y="11382"/>
                  <a:pt x="170720" y="13172"/>
                </a:quadBezTo>
                <a:quadBezTo>
                  <a:pt x="167760" y="16802"/>
                  <a:pt x="164890" y="20252"/>
                </a:quadBezTo>
                <a:cubicBezTo>
                  <a:pt x="158050" y="28452"/>
                  <a:pt x="155640" y="37832"/>
                  <a:pt x="153920" y="48282"/>
                </a:cubicBezTo>
                <a:cubicBezTo>
                  <a:pt x="153861" y="48641"/>
                  <a:pt x="153906" y="49005"/>
                  <a:pt x="154050" y="49332"/>
                </a:cubicBezTo>
                <a:quadBezTo>
                  <a:pt x="155180" y="51932"/>
                  <a:pt x="154620" y="55572"/>
                </a:quadBezTo>
                <a:cubicBezTo>
                  <a:pt x="154449" y="56699"/>
                  <a:pt x="155068" y="57806"/>
                  <a:pt x="156130" y="58272"/>
                </a:cubicBezTo>
                <a:cubicBezTo>
                  <a:pt x="158610" y="59372"/>
                  <a:pt x="159740" y="60672"/>
                  <a:pt x="159690" y="63592"/>
                </a:cubicBezTo>
                <a:quadBezTo>
                  <a:pt x="159640" y="65852"/>
                  <a:pt x="159740" y="70992"/>
                </a:quadBezTo>
                <a:cubicBezTo>
                  <a:pt x="159753" y="71377"/>
                  <a:pt x="159720" y="71760"/>
                  <a:pt x="159640" y="72132"/>
                </a:cubicBezTo>
                <a:lnTo>
                  <a:pt x="157810" y="81362"/>
                </a:lnTo>
                <a:cubicBezTo>
                  <a:pt x="157737" y="81727"/>
                  <a:pt x="157703" y="82099"/>
                  <a:pt x="157710" y="82472"/>
                </a:cubicBezTo>
                <a:cubicBezTo>
                  <a:pt x="157810" y="90272"/>
                  <a:pt x="157260" y="109052"/>
                  <a:pt x="147130" y="110452"/>
                </a:cubicBezTo>
                <a:quadBezTo>
                  <a:pt x="146400" y="110552"/>
                  <a:pt x="143970" y="110442"/>
                </a:quadBezTo>
                <a:cubicBezTo>
                  <a:pt x="143182" y="110402"/>
                  <a:pt x="142395" y="110493"/>
                  <a:pt x="141640" y="110712"/>
                </a:cubicBezTo>
                <a:cubicBezTo>
                  <a:pt x="139260" y="111402"/>
                  <a:pt x="136990" y="111912"/>
                  <a:pt x="134260" y="111942"/>
                </a:cubicBezTo>
                <a:cubicBezTo>
                  <a:pt x="129000" y="112012"/>
                  <a:pt x="124220" y="111222"/>
                  <a:pt x="120270" y="116002"/>
                </a:cubic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6" name="shape-294"/>
          <p:cNvSpPr/>
          <p:nvPr/>
        </p:nvSpPr>
        <p:spPr>
          <a:xfrm>
            <a:off x="1373886" y="2023777"/>
            <a:ext cx="401955" cy="369760"/>
          </a:xfrm>
          <a:custGeom>
            <a:avLst/>
            <a:gdLst/>
            <a:ahLst/>
            <a:cxnLst/>
            <a:rect l="0" t="0" r="r" b="b"/>
            <a:pathLst>
              <a:path w="42200" h="38820" stroke="0" extrusionOk="0">
                <a:moveTo>
                  <a:pt x="30340" y="13860"/>
                </a:moveTo>
                <a:lnTo>
                  <a:pt x="31200" y="16980"/>
                </a:lnTo>
                <a:quadBezTo>
                  <a:pt x="33520" y="23400"/>
                  <a:pt x="38400" y="28080"/>
                </a:quadBezTo>
                <a:quadBezTo>
                  <a:pt x="42120" y="30940"/>
                  <a:pt x="42200" y="38460"/>
                </a:quadBezTo>
                <a:cubicBezTo>
                  <a:pt x="31870" y="35430"/>
                  <a:pt x="22370" y="34660"/>
                  <a:pt x="12180" y="38820"/>
                </a:cubicBezTo>
                <a:quadBezTo>
                  <a:pt x="620" y="21260"/>
                  <a:pt x="0" y="0"/>
                </a:quadBezTo>
                <a:quadBezTo>
                  <a:pt x="16070" y="5030"/>
                  <a:pt x="30340" y="13860"/>
                </a:quadBezTo>
                <a:close/>
              </a:path>
            </a:pathLst>
          </a:custGeom>
          <a:solidFill>
            <a:srgbClr val="2A7DC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7" name="shape-295"/>
          <p:cNvSpPr/>
          <p:nvPr/>
        </p:nvSpPr>
        <p:spPr>
          <a:xfrm>
            <a:off x="13404938" y="2015444"/>
            <a:ext cx="13476" cy="37430"/>
          </a:xfrm>
          <a:custGeom>
            <a:avLst/>
            <a:gdLst/>
            <a:ahLst/>
            <a:cxnLst/>
            <a:rect l="0" t="0" r="r" b="b"/>
            <a:pathLst>
              <a:path w="1415" h="3930" stroke="0" extrusionOk="0">
                <a:moveTo>
                  <a:pt x="1415" y="3523"/>
                </a:moveTo>
                <a:cubicBezTo>
                  <a:pt x="1417" y="3626"/>
                  <a:pt x="1377" y="3726"/>
                  <a:pt x="1305" y="3800"/>
                </a:cubicBezTo>
                <a:cubicBezTo>
                  <a:pt x="1233" y="3875"/>
                  <a:pt x="1135" y="3918"/>
                  <a:pt x="1032" y="3919"/>
                </a:cubicBezTo>
                <a:lnTo>
                  <a:pt x="452" y="3930"/>
                </a:lnTo>
                <a:cubicBezTo>
                  <a:pt x="348" y="3931"/>
                  <a:pt x="248" y="3892"/>
                  <a:pt x="174" y="3820"/>
                </a:cubicBezTo>
                <a:cubicBezTo>
                  <a:pt x="100" y="3748"/>
                  <a:pt x="57" y="3650"/>
                  <a:pt x="55" y="3546"/>
                </a:cubicBezTo>
                <a:lnTo>
                  <a:pt x="0" y="407"/>
                </a:lnTo>
                <a:cubicBezTo>
                  <a:pt x="-2" y="304"/>
                  <a:pt x="38" y="204"/>
                  <a:pt x="109" y="129"/>
                </a:cubicBezTo>
                <a:cubicBezTo>
                  <a:pt x="181" y="55"/>
                  <a:pt x="280" y="12"/>
                  <a:pt x="383" y="10"/>
                </a:cubicBezTo>
                <a:lnTo>
                  <a:pt x="963" y="0"/>
                </a:lnTo>
                <a:cubicBezTo>
                  <a:pt x="1179" y="-4"/>
                  <a:pt x="1356" y="168"/>
                  <a:pt x="1360" y="383"/>
                </a:cubicBezTo>
                <a:lnTo>
                  <a:pt x="1415" y="3523"/>
                </a:ln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8" name="shape-296"/>
          <p:cNvSpPr/>
          <p:nvPr/>
        </p:nvSpPr>
        <p:spPr>
          <a:xfrm>
            <a:off x="12385929" y="2029388"/>
            <a:ext cx="216130" cy="246420"/>
          </a:xfrm>
          <a:custGeom>
            <a:avLst/>
            <a:gdLst/>
            <a:ahLst/>
            <a:cxnLst/>
            <a:rect l="0" t="0" r="r" b="b"/>
            <a:pathLst>
              <a:path w="22691" h="25871" stroke="0" extrusionOk="0">
                <a:moveTo>
                  <a:pt x="19160" y="25871"/>
                </a:moveTo>
                <a:lnTo>
                  <a:pt x="0" y="19761"/>
                </a:lnTo>
                <a:quadBezTo>
                  <a:pt x="15360" y="15161"/>
                  <a:pt x="19400" y="281"/>
                </a:quadBezTo>
                <a:cubicBezTo>
                  <a:pt x="19440" y="131"/>
                  <a:pt x="19569" y="20"/>
                  <a:pt x="19723" y="2"/>
                </a:cubicBezTo>
                <a:cubicBezTo>
                  <a:pt x="19878" y="-15"/>
                  <a:pt x="20027" y="63"/>
                  <a:pt x="20100" y="201"/>
                </a:cubicBezTo>
                <a:quadBezTo>
                  <a:pt x="22490" y="4671"/>
                  <a:pt x="22690" y="9711"/>
                </a:quadBezTo>
                <a:quadBezTo>
                  <a:pt x="22730" y="10621"/>
                  <a:pt x="20710" y="17671"/>
                </a:quadBezTo>
                <a:quadBezTo>
                  <a:pt x="19570" y="21671"/>
                  <a:pt x="19160" y="25871"/>
                </a:quadBez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9" name="shape-297"/>
          <p:cNvSpPr/>
          <p:nvPr/>
        </p:nvSpPr>
        <p:spPr>
          <a:xfrm>
            <a:off x="7853553" y="2041707"/>
            <a:ext cx="1239129" cy="696751"/>
          </a:xfrm>
          <a:custGeom>
            <a:avLst/>
            <a:gdLst/>
            <a:ahLst/>
            <a:cxnLst/>
            <a:rect l="0" t="0" r="r" b="b"/>
            <a:pathLst>
              <a:path w="130092" h="73150" stroke="0" extrusionOk="0">
                <a:moveTo>
                  <a:pt x="83620" y="5768"/>
                </a:moveTo>
                <a:quadBezTo>
                  <a:pt x="84500" y="10198"/>
                  <a:pt x="87050" y="12878"/>
                </a:quadBezTo>
                <a:quadBezTo>
                  <a:pt x="87260" y="13098"/>
                  <a:pt x="87490" y="13098"/>
                </a:quadBezTo>
                <a:quadBezTo>
                  <a:pt x="87760" y="13088"/>
                  <a:pt x="87980" y="12938"/>
                </a:quadBezTo>
                <a:quadBezTo>
                  <a:pt x="89080" y="12828"/>
                  <a:pt x="89270" y="13558"/>
                </a:quadBezTo>
                <a:cubicBezTo>
                  <a:pt x="90710" y="18978"/>
                  <a:pt x="93840" y="21668"/>
                  <a:pt x="97450" y="24728"/>
                </a:cubicBezTo>
                <a:cubicBezTo>
                  <a:pt x="97800" y="25024"/>
                  <a:pt x="98085" y="25392"/>
                  <a:pt x="98290" y="25808"/>
                </a:cubicBezTo>
                <a:quadBezTo>
                  <a:pt x="99490" y="28298"/>
                  <a:pt x="100620" y="29088"/>
                </a:quadBezTo>
                <a:cubicBezTo>
                  <a:pt x="100745" y="29176"/>
                  <a:pt x="100819" y="29319"/>
                  <a:pt x="100819" y="29474"/>
                </a:cubicBezTo>
                <a:cubicBezTo>
                  <a:pt x="100819" y="29628"/>
                  <a:pt x="100745" y="29775"/>
                  <a:pt x="100620" y="29868"/>
                </a:cubicBezTo>
                <a:quadBezTo>
                  <a:pt x="97600" y="32058"/>
                  <a:pt x="97860" y="35908"/>
                </a:quadBezTo>
                <a:cubicBezTo>
                  <a:pt x="97880" y="36198"/>
                  <a:pt x="97962" y="36484"/>
                  <a:pt x="98100" y="36748"/>
                </a:cubicBezTo>
                <a:quadBezTo>
                  <a:pt x="99390" y="39188"/>
                  <a:pt x="101840" y="40948"/>
                </a:quadBezTo>
                <a:cubicBezTo>
                  <a:pt x="102930" y="41738"/>
                  <a:pt x="103120" y="42428"/>
                  <a:pt x="103610" y="43458"/>
                </a:cubicBezTo>
                <a:cubicBezTo>
                  <a:pt x="103735" y="43728"/>
                  <a:pt x="103919" y="43970"/>
                  <a:pt x="104150" y="44168"/>
                </a:cubicBezTo>
                <a:lnTo>
                  <a:pt x="109940" y="49168"/>
                </a:lnTo>
                <a:lnTo>
                  <a:pt x="119830" y="48298"/>
                </a:lnTo>
                <a:cubicBezTo>
                  <a:pt x="120142" y="48268"/>
                  <a:pt x="120438" y="48436"/>
                  <a:pt x="120570" y="48718"/>
                </a:cubicBezTo>
                <a:quadBezTo>
                  <a:pt x="124330" y="56848"/>
                  <a:pt x="129910" y="63758"/>
                </a:quadBezTo>
                <a:cubicBezTo>
                  <a:pt x="130128" y="64029"/>
                  <a:pt x="130153" y="64408"/>
                  <a:pt x="129972" y="64706"/>
                </a:cubicBezTo>
                <a:cubicBezTo>
                  <a:pt x="129790" y="65004"/>
                  <a:pt x="129442" y="65156"/>
                  <a:pt x="129100" y="65088"/>
                </a:cubicBezTo>
                <a:quadBezTo>
                  <a:pt x="119520" y="63188"/>
                  <a:pt x="111180" y="64118"/>
                </a:quadBezTo>
                <a:cubicBezTo>
                  <a:pt x="110050" y="64244"/>
                  <a:pt x="108913" y="64241"/>
                  <a:pt x="107790" y="64108"/>
                </a:cubicBezTo>
                <a:quadBezTo>
                  <a:pt x="106270" y="63928"/>
                  <a:pt x="104290" y="63668"/>
                </a:quadBezTo>
                <a:cubicBezTo>
                  <a:pt x="100370" y="63158"/>
                  <a:pt x="100200" y="64858"/>
                  <a:pt x="99030" y="67848"/>
                </a:cubicBezTo>
                <a:quadBezTo>
                  <a:pt x="98170" y="70048"/>
                  <a:pt x="97420" y="72398"/>
                </a:quadBezTo>
                <a:quadBezTo>
                  <a:pt x="97230" y="73018"/>
                  <a:pt x="96540" y="73138"/>
                </a:quadBezTo>
                <a:cubicBezTo>
                  <a:pt x="96316" y="73177"/>
                  <a:pt x="96086" y="73118"/>
                  <a:pt x="95910" y="72976"/>
                </a:cubicBezTo>
                <a:cubicBezTo>
                  <a:pt x="95735" y="72833"/>
                  <a:pt x="95632" y="72622"/>
                  <a:pt x="95630" y="72398"/>
                </a:cubicBezTo>
                <a:quadBezTo>
                  <a:pt x="95610" y="70228"/>
                  <a:pt x="95590" y="70218"/>
                </a:quadBezTo>
                <a:quadBezTo>
                  <a:pt x="95350" y="70048"/>
                  <a:pt x="94350" y="68028"/>
                </a:quadBezTo>
                <a:quadBezTo>
                  <a:pt x="93540" y="66358"/>
                  <a:pt x="91370" y="64808"/>
                </a:quadBezTo>
                <a:cubicBezTo>
                  <a:pt x="90256" y="64010"/>
                  <a:pt x="89712" y="62633"/>
                  <a:pt x="89980" y="61288"/>
                </a:cubicBezTo>
                <a:lnTo>
                  <a:pt x="90410" y="59108"/>
                </a:lnTo>
                <a:cubicBezTo>
                  <a:pt x="90492" y="58683"/>
                  <a:pt x="90756" y="58317"/>
                  <a:pt x="91130" y="58108"/>
                </a:cubicBezTo>
                <a:quadBezTo>
                  <a:pt x="91880" y="57668"/>
                  <a:pt x="92100" y="57178"/>
                </a:quadBezTo>
                <a:cubicBezTo>
                  <a:pt x="92254" y="56826"/>
                  <a:pt x="92204" y="56420"/>
                  <a:pt x="91970" y="56118"/>
                </a:cubicBezTo>
                <a:quadBezTo>
                  <a:pt x="87870" y="50678"/>
                  <a:pt x="87960" y="43748"/>
                </a:quadBezTo>
                <a:cubicBezTo>
                  <a:pt x="87966" y="43468"/>
                  <a:pt x="88094" y="43202"/>
                  <a:pt x="88310" y="43018"/>
                </a:cubicBezTo>
                <a:quadBezTo>
                  <a:pt x="88890" y="42528"/>
                  <a:pt x="90470" y="42968"/>
                </a:quadBezTo>
                <a:cubicBezTo>
                  <a:pt x="90615" y="43010"/>
                  <a:pt x="90770" y="42960"/>
                  <a:pt x="90864" y="42842"/>
                </a:cubicBezTo>
                <a:cubicBezTo>
                  <a:pt x="90958" y="42724"/>
                  <a:pt x="90972" y="42560"/>
                  <a:pt x="90900" y="42428"/>
                </a:cubicBezTo>
                <a:lnTo>
                  <a:pt x="87140" y="35618"/>
                </a:lnTo>
                <a:cubicBezTo>
                  <a:pt x="87054" y="35463"/>
                  <a:pt x="87058" y="35274"/>
                  <a:pt x="87152" y="35124"/>
                </a:cubicBezTo>
                <a:cubicBezTo>
                  <a:pt x="87246" y="34974"/>
                  <a:pt x="87414" y="34888"/>
                  <a:pt x="87590" y="34898"/>
                </a:cubicBezTo>
                <a:quadBezTo>
                  <a:pt x="88710" y="34958"/>
                  <a:pt x="89700" y="35688"/>
                </a:quadBezTo>
                <a:cubicBezTo>
                  <a:pt x="89841" y="35793"/>
                  <a:pt x="90032" y="35802"/>
                  <a:pt x="90183" y="35709"/>
                </a:cubicBezTo>
                <a:cubicBezTo>
                  <a:pt x="90333" y="35616"/>
                  <a:pt x="90411" y="35441"/>
                  <a:pt x="90380" y="35268"/>
                </a:cubicBezTo>
                <a:cubicBezTo>
                  <a:pt x="89710" y="31478"/>
                  <a:pt x="86280" y="28198"/>
                  <a:pt x="84680" y="25858"/>
                </a:cubicBezTo>
                <a:cubicBezTo>
                  <a:pt x="84480" y="25561"/>
                  <a:pt x="84178" y="25348"/>
                  <a:pt x="83830" y="25258"/>
                </a:cubicBezTo>
                <a:cubicBezTo>
                  <a:pt x="81300" y="24558"/>
                  <a:pt x="77270" y="23448"/>
                  <a:pt x="74110" y="23518"/>
                </a:cubicBezTo>
                <a:quadBezTo>
                  <a:pt x="72170" y="23558"/>
                  <a:pt x="68620" y="22968"/>
                </a:quadBezTo>
                <a:quadBezTo>
                  <a:pt x="68310" y="22918"/>
                  <a:pt x="64550" y="23008"/>
                </a:quadBezTo>
                <a:quadBezTo>
                  <a:pt x="62130" y="23068"/>
                  <a:pt x="60600" y="22148"/>
                </a:quadBezTo>
                <a:quadBezTo>
                  <a:pt x="57890" y="20318"/>
                  <a:pt x="54670" y="20928"/>
                </a:quadBezTo>
                <a:cubicBezTo>
                  <a:pt x="54344" y="20991"/>
                  <a:pt x="54008" y="20919"/>
                  <a:pt x="53740" y="20728"/>
                </a:cubicBezTo>
                <a:quadBezTo>
                  <a:pt x="48670" y="17078"/>
                  <a:pt x="48130" y="21758"/>
                </a:quadBezTo>
                <a:quadBezTo>
                  <a:pt x="41930" y="22978"/>
                  <a:pt x="36460" y="21928"/>
                </a:quadBezTo>
                <a:quadBezTo>
                  <a:pt x="24760" y="19688"/>
                  <a:pt x="14990" y="22538"/>
                </a:quadBezTo>
                <a:quadBezTo>
                  <a:pt x="10380" y="23878"/>
                  <a:pt x="8690" y="28388"/>
                </a:quadBezTo>
                <a:quadBezTo>
                  <a:pt x="7750" y="30888"/>
                  <a:pt x="5110" y="31018"/>
                </a:quadBezTo>
                <a:cubicBezTo>
                  <a:pt x="4831" y="31037"/>
                  <a:pt x="4550" y="30963"/>
                  <a:pt x="4310" y="30808"/>
                </a:cubicBezTo>
                <a:quadBezTo>
                  <a:pt x="2490" y="29618"/>
                  <a:pt x="140" y="31578"/>
                </a:quadBezTo>
                <a:quadBezTo>
                  <a:pt x="1770" y="28618"/>
                  <a:pt x="3900" y="26358"/>
                </a:quadBezTo>
                <a:quadBezTo>
                  <a:pt x="5210" y="24968"/>
                  <a:pt x="5380" y="24348"/>
                </a:quadBezTo>
                <a:quadBezTo>
                  <a:pt x="5730" y="23098"/>
                  <a:pt x="4230" y="22388"/>
                </a:quadBezTo>
                <a:quadBezTo>
                  <a:pt x="2590" y="21608"/>
                  <a:pt x="0" y="22078"/>
                </a:quadBezTo>
                <a:quadBezTo>
                  <a:pt x="2340" y="20678"/>
                  <a:pt x="4890" y="20108"/>
                </a:quadBezTo>
                <a:quadBezTo>
                  <a:pt x="17440" y="17298"/>
                  <a:pt x="30270" y="16948"/>
                </a:quadBezTo>
                <a:cubicBezTo>
                  <a:pt x="30599" y="16941"/>
                  <a:pt x="30924" y="16863"/>
                  <a:pt x="31220" y="16718"/>
                </a:cubicBezTo>
                <a:quadBezTo>
                  <a:pt x="42210" y="11378"/>
                  <a:pt x="54070" y="7848"/>
                </a:quadBezTo>
                <a:quadBezTo>
                  <a:pt x="58640" y="8968"/>
                  <a:pt x="62710" y="7958"/>
                </a:quadBezTo>
                <a:quadBezTo>
                  <a:pt x="65420" y="9148"/>
                  <a:pt x="68210" y="11698"/>
                </a:quadBezTo>
                <a:cubicBezTo>
                  <a:pt x="68537" y="11992"/>
                  <a:pt x="68942" y="12189"/>
                  <a:pt x="69380" y="12268"/>
                </a:cubicBezTo>
                <a:quadBezTo>
                  <a:pt x="70100" y="12398"/>
                  <a:pt x="70200" y="12568"/>
                </a:quadBezTo>
                <a:cubicBezTo>
                  <a:pt x="70359" y="12830"/>
                  <a:pt x="70369" y="13156"/>
                  <a:pt x="70225" y="13427"/>
                </a:cubicBezTo>
                <a:cubicBezTo>
                  <a:pt x="70082" y="13698"/>
                  <a:pt x="69806" y="13873"/>
                  <a:pt x="69500" y="13888"/>
                </a:cubicBezTo>
                <a:quadBezTo>
                  <a:pt x="67590" y="13988"/>
                  <a:pt x="64230" y="13528"/>
                </a:quadBezTo>
                <a:quadBezTo>
                  <a:pt x="63790" y="13468"/>
                  <a:pt x="61840" y="14368"/>
                </a:quadBezTo>
                <a:cubicBezTo>
                  <a:pt x="61720" y="14423"/>
                  <a:pt x="61637" y="14537"/>
                  <a:pt x="61621" y="14667"/>
                </a:cubicBezTo>
                <a:cubicBezTo>
                  <a:pt x="61605" y="14797"/>
                  <a:pt x="61657" y="14926"/>
                  <a:pt x="61760" y="15008"/>
                </a:cubicBezTo>
                <a:quadBezTo>
                  <a:pt x="61770" y="15018"/>
                  <a:pt x="62830" y="15198"/>
                </a:quadBezTo>
                <a:quadBezTo>
                  <a:pt x="63220" y="15268"/>
                  <a:pt x="63670" y="15608"/>
                </a:quadBezTo>
                <a:cubicBezTo>
                  <a:pt x="68190" y="18998"/>
                  <a:pt x="73750" y="16818"/>
                  <a:pt x="77960" y="17458"/>
                </a:cubicBezTo>
                <a:cubicBezTo>
                  <a:pt x="78521" y="17547"/>
                  <a:pt x="79094" y="17398"/>
                  <a:pt x="79540" y="17048"/>
                </a:cubicBezTo>
                <a:cubicBezTo>
                  <a:pt x="82110" y="15018"/>
                  <a:pt x="81920" y="12788"/>
                  <a:pt x="82270" y="8498"/>
                </a:cubicBezTo>
                <a:cubicBezTo>
                  <a:pt x="82313" y="8001"/>
                  <a:pt x="82076" y="7522"/>
                  <a:pt x="81655" y="7255"/>
                </a:cubicBezTo>
                <a:cubicBezTo>
                  <a:pt x="81235" y="6988"/>
                  <a:pt x="80701" y="6977"/>
                  <a:pt x="80270" y="7228"/>
                </a:cubicBezTo>
                <a:lnTo>
                  <a:pt x="78500" y="8238"/>
                </a:lnTo>
                <a:cubicBezTo>
                  <a:pt x="77586" y="8770"/>
                  <a:pt x="76991" y="9716"/>
                  <a:pt x="76910" y="10768"/>
                </a:cubicBezTo>
                <a:lnTo>
                  <a:pt x="76680" y="13878"/>
                </a:lnTo>
                <a:cubicBezTo>
                  <a:pt x="76608" y="14923"/>
                  <a:pt x="75885" y="15813"/>
                  <a:pt x="74870" y="16108"/>
                </a:cubicBezTo>
                <a:quadBezTo>
                  <a:pt x="72660" y="16738"/>
                  <a:pt x="70340" y="15878"/>
                </a:quadBezTo>
                <a:cubicBezTo>
                  <a:pt x="70237" y="15842"/>
                  <a:pt x="70160" y="15757"/>
                  <a:pt x="70134" y="15650"/>
                </a:cubicBezTo>
                <a:cubicBezTo>
                  <a:pt x="70108" y="15544"/>
                  <a:pt x="70136" y="15430"/>
                  <a:pt x="70210" y="15348"/>
                </a:cubicBezTo>
                <a:quadBezTo>
                  <a:pt x="71350" y="14098"/>
                  <a:pt x="72690" y="13918"/>
                </a:quadBezTo>
                <a:cubicBezTo>
                  <a:pt x="73636" y="13792"/>
                  <a:pt x="74337" y="12992"/>
                  <a:pt x="74320" y="12058"/>
                </a:cubicBezTo>
                <a:quadBezTo>
                  <a:pt x="74280" y="9538"/>
                  <a:pt x="74990" y="7158"/>
                </a:quadBezTo>
                <a:cubicBezTo>
                  <a:pt x="75089" y="6833"/>
                  <a:pt x="75241" y="6529"/>
                  <a:pt x="75440" y="6258"/>
                </a:cubicBezTo>
                <a:quadBezTo>
                  <a:pt x="75920" y="5598"/>
                  <a:pt x="76920" y="4928"/>
                </a:quadBezTo>
                <a:cubicBezTo>
                  <a:pt x="77097" y="4809"/>
                  <a:pt x="77188" y="4598"/>
                  <a:pt x="77153" y="4387"/>
                </a:cubicBezTo>
                <a:cubicBezTo>
                  <a:pt x="77119" y="4177"/>
                  <a:pt x="76965" y="4005"/>
                  <a:pt x="76760" y="3948"/>
                </a:cubicBezTo>
                <a:quadBezTo>
                  <a:pt x="72570" y="2758"/>
                  <a:pt x="72030" y="5598"/>
                </a:quadBezTo>
                <a:cubicBezTo>
                  <a:pt x="72010" y="5701"/>
                  <a:pt x="71947" y="5791"/>
                  <a:pt x="71857" y="5845"/>
                </a:cubicBezTo>
                <a:cubicBezTo>
                  <a:pt x="71767" y="5899"/>
                  <a:pt x="71659" y="5910"/>
                  <a:pt x="71560" y="5878"/>
                </a:cubicBezTo>
                <a:lnTo>
                  <a:pt x="59360" y="1808"/>
                </a:lnTo>
                <a:cubicBezTo>
                  <a:pt x="59270" y="1779"/>
                  <a:pt x="59206" y="1699"/>
                  <a:pt x="59197" y="1605"/>
                </a:cubicBezTo>
                <a:cubicBezTo>
                  <a:pt x="59189" y="1511"/>
                  <a:pt x="59237" y="1422"/>
                  <a:pt x="59320" y="1378"/>
                </a:cubicBezTo>
                <a:quadBezTo>
                  <a:pt x="62170" y="-102"/>
                  <a:pt x="65730" y="8"/>
                </a:quadBezTo>
                <a:quadBezTo>
                  <a:pt x="76840" y="358"/>
                  <a:pt x="83620" y="5768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0" name="shape-298"/>
          <p:cNvSpPr/>
          <p:nvPr/>
        </p:nvSpPr>
        <p:spPr>
          <a:xfrm>
            <a:off x="8035732" y="2043256"/>
            <a:ext cx="415133" cy="78809"/>
          </a:xfrm>
          <a:custGeom>
            <a:avLst/>
            <a:gdLst/>
            <a:ahLst/>
            <a:cxnLst/>
            <a:rect l="0" t="0" r="r" b="b"/>
            <a:pathLst>
              <a:path w="43584" h="8274" stroke="0" extrusionOk="0">
                <a:moveTo>
                  <a:pt x="22694" y="1475"/>
                </a:moveTo>
                <a:quadBezTo>
                  <a:pt x="32084" y="4195"/>
                  <a:pt x="41734" y="6585"/>
                </a:quadBezTo>
                <a:quadBezTo>
                  <a:pt x="42524" y="6785"/>
                  <a:pt x="43584" y="7795"/>
                </a:quadBezTo>
                <a:quadBezTo>
                  <a:pt x="39514" y="8805"/>
                  <a:pt x="34944" y="7685"/>
                </a:quadBezTo>
                <a:quadBezTo>
                  <a:pt x="22244" y="5205"/>
                  <a:pt x="9404" y="6085"/>
                </a:quadBezTo>
                <a:quadBezTo>
                  <a:pt x="5534" y="6345"/>
                  <a:pt x="1884" y="7955"/>
                </a:quadBezTo>
                <a:quadBezTo>
                  <a:pt x="1674" y="8055"/>
                  <a:pt x="244" y="8095"/>
                </a:quadBezTo>
                <a:cubicBezTo>
                  <a:pt x="143" y="8098"/>
                  <a:pt x="52" y="8037"/>
                  <a:pt x="16" y="7943"/>
                </a:cubicBezTo>
                <a:cubicBezTo>
                  <a:pt x="-20" y="7848"/>
                  <a:pt x="7" y="7741"/>
                  <a:pt x="84" y="7675"/>
                </a:cubicBezTo>
                <a:cubicBezTo>
                  <a:pt x="1524" y="6445"/>
                  <a:pt x="5434" y="4825"/>
                  <a:pt x="6874" y="1845"/>
                </a:cubicBezTo>
                <a:cubicBezTo>
                  <a:pt x="7080" y="1419"/>
                  <a:pt x="7431" y="1082"/>
                  <a:pt x="7864" y="895"/>
                </a:cubicBezTo>
                <a:cubicBezTo>
                  <a:pt x="12084" y="-995"/>
                  <a:pt x="18274" y="555"/>
                  <a:pt x="22694" y="1475"/>
                </a:cubic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1" name="shape-299"/>
          <p:cNvSpPr/>
          <p:nvPr/>
        </p:nvSpPr>
        <p:spPr>
          <a:xfrm>
            <a:off x="2033016" y="2063326"/>
            <a:ext cx="443198" cy="304017"/>
          </a:xfrm>
          <a:custGeom>
            <a:avLst/>
            <a:gdLst/>
            <a:ahLst/>
            <a:cxnLst/>
            <a:rect l="0" t="0" r="r" b="b"/>
            <a:pathLst>
              <a:path w="46530" h="31918" stroke="0" extrusionOk="0">
                <a:moveTo>
                  <a:pt x="43710" y="8"/>
                </a:moveTo>
                <a:quadBezTo>
                  <a:pt x="45350" y="-92"/>
                  <a:pt x="46530" y="1088"/>
                </a:quadBezTo>
                <a:cubicBezTo>
                  <a:pt x="36150" y="12888"/>
                  <a:pt x="25950" y="24458"/>
                  <a:pt x="11620" y="29018"/>
                </a:cubicBezTo>
                <a:quadBezTo>
                  <a:pt x="7240" y="30418"/>
                  <a:pt x="0" y="31918"/>
                </a:quadBezTo>
                <a:quadBezTo>
                  <a:pt x="2550" y="28028"/>
                  <a:pt x="3440" y="22848"/>
                </a:quadBezTo>
                <a:quadBezTo>
                  <a:pt x="4680" y="19728"/>
                  <a:pt x="7090" y="17318"/>
                </a:quadBezTo>
                <a:quadBezTo>
                  <a:pt x="20660" y="10428"/>
                  <a:pt x="32730" y="998"/>
                </a:quadBezTo>
                <a:quadBezTo>
                  <a:pt x="34670" y="2258"/>
                  <a:pt x="36060" y="1908"/>
                </a:quadBezTo>
                <a:quadBezTo>
                  <a:pt x="39950" y="948"/>
                  <a:pt x="43710" y="8"/>
                </a:quadBezTo>
                <a:close/>
              </a:path>
            </a:pathLst>
          </a:custGeom>
          <a:solidFill>
            <a:srgbClr val="2A6EA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2" name="shape-300"/>
          <p:cNvSpPr/>
          <p:nvPr/>
        </p:nvSpPr>
        <p:spPr>
          <a:xfrm>
            <a:off x="8813787" y="2070799"/>
            <a:ext cx="571005" cy="708691"/>
          </a:xfrm>
          <a:custGeom>
            <a:avLst/>
            <a:gdLst/>
            <a:ahLst/>
            <a:cxnLst/>
            <a:rect l="0" t="0" r="r" b="b"/>
            <a:pathLst>
              <a:path w="59948" h="74403" stroke="0" extrusionOk="0">
                <a:moveTo>
                  <a:pt x="43628" y="26263"/>
                </a:moveTo>
                <a:quadBezTo>
                  <a:pt x="48478" y="35253"/>
                  <a:pt x="52448" y="44563"/>
                </a:quadBezTo>
                <a:quadBezTo>
                  <a:pt x="56688" y="54493"/>
                  <a:pt x="56918" y="57513"/>
                </a:quadBezTo>
                <a:quadBezTo>
                  <a:pt x="57558" y="66113"/>
                  <a:pt x="59948" y="74403"/>
                </a:quadBezTo>
                <a:quadBezTo>
                  <a:pt x="52088" y="71483"/>
                  <a:pt x="47618" y="69163"/>
                </a:quadBezTo>
                <a:cubicBezTo>
                  <a:pt x="37768" y="64023"/>
                  <a:pt x="30628" y="55643"/>
                  <a:pt x="24068" y="46023"/>
                </a:cubicBezTo>
                <a:cubicBezTo>
                  <a:pt x="19448" y="39243"/>
                  <a:pt x="20778" y="35023"/>
                  <a:pt x="21458" y="25853"/>
                </a:cubicBezTo>
                <a:quadBezTo>
                  <a:pt x="21778" y="21573"/>
                  <a:pt x="17848" y="18583"/>
                </a:quadBezTo>
                <a:quadBezTo>
                  <a:pt x="10188" y="10133"/>
                  <a:pt x="58" y="4903"/>
                </a:quadBezTo>
                <a:quadBezTo>
                  <a:pt x="-232" y="2493"/>
                  <a:pt x="928" y="383"/>
                </a:quadBezTo>
                <a:cubicBezTo>
                  <a:pt x="1090" y="76"/>
                  <a:pt x="1448" y="-71"/>
                  <a:pt x="1778" y="33"/>
                </a:cubicBezTo>
                <a:cubicBezTo>
                  <a:pt x="7168" y="1723"/>
                  <a:pt x="11818" y="5233"/>
                  <a:pt x="16858" y="8783"/>
                </a:cubicBezTo>
                <a:cubicBezTo>
                  <a:pt x="16969" y="8862"/>
                  <a:pt x="17120" y="8850"/>
                  <a:pt x="17217" y="8755"/>
                </a:cubicBezTo>
                <a:cubicBezTo>
                  <a:pt x="17315" y="8660"/>
                  <a:pt x="17332" y="8508"/>
                  <a:pt x="17258" y="8393"/>
                </a:cubicBezTo>
                <a:cubicBezTo>
                  <a:pt x="15938" y="6343"/>
                  <a:pt x="13878" y="4153"/>
                  <a:pt x="16518" y="2093"/>
                </a:cubicBezTo>
                <a:cubicBezTo>
                  <a:pt x="16758" y="1906"/>
                  <a:pt x="17090" y="1906"/>
                  <a:pt x="17318" y="2093"/>
                </a:cubicBezTo>
                <a:quadBezTo>
                  <a:pt x="31198" y="13423"/>
                  <a:pt x="43628" y="26263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3" name="shape-301"/>
          <p:cNvSpPr/>
          <p:nvPr/>
        </p:nvSpPr>
        <p:spPr>
          <a:xfrm>
            <a:off x="13404857" y="2072238"/>
            <a:ext cx="14019" cy="38523"/>
          </a:xfrm>
          <a:custGeom>
            <a:avLst/>
            <a:gdLst/>
            <a:ahLst/>
            <a:cxnLst/>
            <a:rect l="0" t="0" r="r" b="b"/>
            <a:pathLst>
              <a:path w="1472" h="4044" stroke="0" extrusionOk="0">
                <a:moveTo>
                  <a:pt x="1440" y="3550"/>
                </a:moveTo>
                <a:cubicBezTo>
                  <a:pt x="1439" y="3682"/>
                  <a:pt x="1385" y="3809"/>
                  <a:pt x="1290" y="3902"/>
                </a:cubicBezTo>
                <a:cubicBezTo>
                  <a:pt x="1195" y="3994"/>
                  <a:pt x="1067" y="4046"/>
                  <a:pt x="935" y="4044"/>
                </a:cubicBezTo>
                <a:lnTo>
                  <a:pt x="495" y="4040"/>
                </a:lnTo>
                <a:cubicBezTo>
                  <a:pt x="362" y="4038"/>
                  <a:pt x="236" y="3984"/>
                  <a:pt x="143" y="3890"/>
                </a:cubicBezTo>
                <a:cubicBezTo>
                  <a:pt x="50" y="3795"/>
                  <a:pt x="-1" y="3667"/>
                  <a:pt x="0" y="3535"/>
                </a:cubicBezTo>
                <a:lnTo>
                  <a:pt x="32" y="495"/>
                </a:lnTo>
                <a:cubicBezTo>
                  <a:pt x="33" y="362"/>
                  <a:pt x="87" y="236"/>
                  <a:pt x="182" y="143"/>
                </a:cubicBezTo>
                <a:cubicBezTo>
                  <a:pt x="277" y="50"/>
                  <a:pt x="405" y="-1"/>
                  <a:pt x="537" y="0"/>
                </a:cubicBezTo>
                <a:lnTo>
                  <a:pt x="977" y="5"/>
                </a:lnTo>
                <a:cubicBezTo>
                  <a:pt x="1110" y="6"/>
                  <a:pt x="1236" y="60"/>
                  <a:pt x="1329" y="155"/>
                </a:cubicBezTo>
                <a:cubicBezTo>
                  <a:pt x="1422" y="250"/>
                  <a:pt x="1473" y="377"/>
                  <a:pt x="1472" y="510"/>
                </a:cubicBezTo>
                <a:lnTo>
                  <a:pt x="1440" y="3550"/>
                </a:ln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4" name="shape-302"/>
          <p:cNvSpPr/>
          <p:nvPr/>
        </p:nvSpPr>
        <p:spPr>
          <a:xfrm>
            <a:off x="1878611" y="2073688"/>
            <a:ext cx="655068" cy="509484"/>
          </a:xfrm>
          <a:custGeom>
            <a:avLst/>
            <a:gdLst/>
            <a:ahLst/>
            <a:cxnLst/>
            <a:rect l="0" t="0" r="r" b="b"/>
            <a:pathLst>
              <a:path w="68774" h="53489" stroke="0" extrusionOk="0">
                <a:moveTo>
                  <a:pt x="62740" y="0"/>
                </a:moveTo>
                <a:lnTo>
                  <a:pt x="66180" y="820"/>
                </a:lnTo>
                <a:cubicBezTo>
                  <a:pt x="66458" y="885"/>
                  <a:pt x="66659" y="1126"/>
                  <a:pt x="66670" y="1410"/>
                </a:cubicBezTo>
                <a:quadBezTo>
                  <a:pt x="66770" y="4010"/>
                  <a:pt x="67240" y="6500"/>
                </a:quadBezTo>
                <a:quadBezTo>
                  <a:pt x="68030" y="10720"/>
                  <a:pt x="68700" y="14540"/>
                </a:quadBezTo>
                <a:quadBezTo>
                  <a:pt x="69140" y="17000"/>
                  <a:pt x="66930" y="23480"/>
                </a:quadBezTo>
                <a:cubicBezTo>
                  <a:pt x="62110" y="32280"/>
                  <a:pt x="55760" y="37580"/>
                  <a:pt x="47180" y="43210"/>
                </a:cubicBezTo>
                <a:cubicBezTo>
                  <a:pt x="33300" y="52320"/>
                  <a:pt x="16520" y="54440"/>
                  <a:pt x="210" y="53140"/>
                </a:cubicBezTo>
                <a:lnTo>
                  <a:pt x="0" y="47140"/>
                </a:lnTo>
                <a:cubicBezTo>
                  <a:pt x="-11" y="46787"/>
                  <a:pt x="201" y="46466"/>
                  <a:pt x="530" y="46340"/>
                </a:cubicBezTo>
                <a:lnTo>
                  <a:pt x="3120" y="45340"/>
                </a:lnTo>
                <a:cubicBezTo>
                  <a:pt x="3523" y="45188"/>
                  <a:pt x="3800" y="44817"/>
                  <a:pt x="3830" y="44390"/>
                </a:cubicBezTo>
                <a:lnTo>
                  <a:pt x="3980" y="42280"/>
                </a:lnTo>
                <a:cubicBezTo>
                  <a:pt x="4009" y="41963"/>
                  <a:pt x="4263" y="41713"/>
                  <a:pt x="4580" y="41690"/>
                </a:cubicBezTo>
                <a:cubicBezTo>
                  <a:pt x="8830" y="41370"/>
                  <a:pt x="10190" y="36730"/>
                  <a:pt x="11030" y="33520"/>
                </a:cubicBezTo>
                <a:quadBezTo>
                  <a:pt x="12820" y="31920"/>
                  <a:pt x="16210" y="30830"/>
                </a:quadBezTo>
                <a:quadBezTo>
                  <a:pt x="23450" y="29330"/>
                  <a:pt x="27830" y="27930"/>
                </a:quadBezTo>
                <a:cubicBezTo>
                  <a:pt x="42160" y="23370"/>
                  <a:pt x="52360" y="11800"/>
                  <a:pt x="62740" y="0"/>
                </a:cubicBezTo>
                <a:close/>
              </a:path>
            </a:pathLst>
          </a:custGeom>
          <a:solidFill>
            <a:srgbClr val="1F508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5" name="shape-308"/>
          <p:cNvSpPr/>
          <p:nvPr/>
        </p:nvSpPr>
        <p:spPr>
          <a:xfrm>
            <a:off x="9551194" y="2089849"/>
            <a:ext cx="1210933" cy="1580895"/>
          </a:xfrm>
          <a:custGeom>
            <a:avLst/>
            <a:gdLst/>
            <a:ahLst/>
            <a:cxnLst/>
            <a:rect l="0" t="0" r="r" b="b"/>
            <a:pathLst>
              <a:path w="127132" h="165973" stroke="0" extrusionOk="0">
                <a:moveTo>
                  <a:pt x="87630" y="97133"/>
                </a:moveTo>
                <a:quadBezTo>
                  <a:pt x="71550" y="110943"/>
                  <a:pt x="59330" y="119923"/>
                </a:quadBezTo>
                <a:quadBezTo>
                  <a:pt x="54520" y="123463"/>
                  <a:pt x="44630" y="129403"/>
                </a:quadBezTo>
                <a:cubicBezTo>
                  <a:pt x="41420" y="131333"/>
                  <a:pt x="38170" y="133593"/>
                  <a:pt x="34730" y="135803"/>
                </a:cubicBezTo>
                <a:cubicBezTo>
                  <a:pt x="34436" y="135984"/>
                  <a:pt x="34252" y="136300"/>
                  <a:pt x="34240" y="136643"/>
                </a:cubicBezTo>
                <a:lnTo>
                  <a:pt x="33780" y="146443"/>
                </a:lnTo>
                <a:lnTo>
                  <a:pt x="540" y="165973"/>
                </a:lnTo>
                <a:lnTo>
                  <a:pt x="0" y="165293"/>
                </a:lnTo>
                <a:quadBezTo>
                  <a:pt x="500" y="164803"/>
                  <a:pt x="420" y="165043"/>
                </a:quadBezTo>
                <a:lnTo>
                  <a:pt x="14740" y="156433"/>
                </a:lnTo>
                <a:lnTo>
                  <a:pt x="25240" y="150503"/>
                </a:lnTo>
                <a:cubicBezTo>
                  <a:pt x="25504" y="150359"/>
                  <a:pt x="25648" y="150067"/>
                  <a:pt x="25600" y="149773"/>
                </a:cubicBezTo>
                <a:lnTo>
                  <a:pt x="24140" y="140033"/>
                </a:lnTo>
                <a:quadBezTo>
                  <a:pt x="32110" y="136543"/>
                  <a:pt x="37740" y="132833"/>
                </a:quadBezTo>
                <a:quadBezTo>
                  <a:pt x="48650" y="125643"/>
                  <a:pt x="60740" y="115803"/>
                </a:quadBezTo>
                <a:lnTo>
                  <a:pt x="83230" y="97683"/>
                </a:lnTo>
                <a:quadBezTo>
                  <a:pt x="102990" y="81543"/>
                  <a:pt x="116200" y="60773"/>
                </a:quadBezTo>
                <a:cubicBezTo>
                  <a:pt x="127370" y="43203"/>
                  <a:pt x="128490" y="21713"/>
                  <a:pt x="112030" y="7063"/>
                </a:cubicBezTo>
                <a:quadBezTo>
                  <a:pt x="108560" y="3973"/>
                  <a:pt x="105080" y="1393"/>
                </a:quadBezTo>
                <a:cubicBezTo>
                  <a:pt x="104787" y="1174"/>
                  <a:pt x="104713" y="767"/>
                  <a:pt x="104910" y="463"/>
                </a:cubicBezTo>
                <a:lnTo>
                  <a:pt x="105070" y="223"/>
                </a:lnTo>
                <a:cubicBezTo>
                  <a:pt x="105206" y="13"/>
                  <a:pt x="105478" y="-60"/>
                  <a:pt x="105700" y="53"/>
                </a:cubicBezTo>
                <a:cubicBezTo>
                  <a:pt x="121040" y="7883"/>
                  <a:pt x="129050" y="22393"/>
                  <a:pt x="126740" y="39643"/>
                </a:cubicBezTo>
                <a:cubicBezTo>
                  <a:pt x="123630" y="62833"/>
                  <a:pt x="104130" y="81613"/>
                  <a:pt x="87630" y="97133"/>
                </a:cubicBez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6" name="shape-309"/>
          <p:cNvSpPr/>
          <p:nvPr/>
        </p:nvSpPr>
        <p:spPr>
          <a:xfrm>
            <a:off x="11708416" y="2109876"/>
            <a:ext cx="366331" cy="188146"/>
          </a:xfrm>
          <a:custGeom>
            <a:avLst/>
            <a:gdLst/>
            <a:ahLst/>
            <a:cxnLst/>
            <a:rect l="0" t="0" r="r" b="b"/>
            <a:pathLst>
              <a:path w="38460" h="19753" stroke="0" extrusionOk="0">
                <a:moveTo>
                  <a:pt x="38460" y="15441"/>
                </a:moveTo>
                <a:lnTo>
                  <a:pt x="36450" y="19001"/>
                </a:lnTo>
                <a:cubicBezTo>
                  <a:pt x="36145" y="19546"/>
                  <a:pt x="35527" y="19839"/>
                  <a:pt x="34910" y="19731"/>
                </a:cubicBezTo>
                <a:quadBezTo>
                  <a:pt x="21210" y="17291"/>
                  <a:pt x="6860" y="19311"/>
                </a:quadBezTo>
                <a:quadBezTo>
                  <a:pt x="2450" y="12241"/>
                  <a:pt x="0" y="4031"/>
                </a:quadBezTo>
                <a:lnTo>
                  <a:pt x="3400" y="9101"/>
                </a:lnTo>
                <a:cubicBezTo>
                  <a:pt x="3499" y="9246"/>
                  <a:pt x="3681" y="9310"/>
                  <a:pt x="3848" y="9259"/>
                </a:cubicBezTo>
                <a:cubicBezTo>
                  <a:pt x="4016" y="9209"/>
                  <a:pt x="4130" y="9055"/>
                  <a:pt x="4130" y="8881"/>
                </a:cubicBezTo>
                <a:lnTo>
                  <a:pt x="4130" y="341"/>
                </a:lnTo>
                <a:cubicBezTo>
                  <a:pt x="4130" y="217"/>
                  <a:pt x="4197" y="103"/>
                  <a:pt x="4305" y="43"/>
                </a:cubicBezTo>
                <a:cubicBezTo>
                  <a:pt x="4413" y="-17"/>
                  <a:pt x="4545" y="-14"/>
                  <a:pt x="4650" y="51"/>
                </a:cubicBezTo>
                <a:cubicBezTo>
                  <a:pt x="9330" y="3011"/>
                  <a:pt x="13010" y="7311"/>
                  <a:pt x="16570" y="9241"/>
                </a:cubicBezTo>
                <a:quadBezTo>
                  <a:pt x="25770" y="14221"/>
                  <a:pt x="38460" y="15441"/>
                </a:quadBezTo>
                <a:close/>
              </a:path>
            </a:pathLst>
          </a:custGeom>
          <a:solidFill>
            <a:srgbClr val="BC38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7" name="shape-310"/>
          <p:cNvSpPr/>
          <p:nvPr/>
        </p:nvSpPr>
        <p:spPr>
          <a:xfrm>
            <a:off x="8650034" y="2096643"/>
            <a:ext cx="49541" cy="69818"/>
          </a:xfrm>
          <a:custGeom>
            <a:avLst/>
            <a:gdLst/>
            <a:ahLst/>
            <a:cxnLst/>
            <a:rect l="0" t="0" r="r" b="b"/>
            <a:pathLst>
              <a:path w="5201" h="7330" stroke="0" extrusionOk="0">
                <a:moveTo>
                  <a:pt x="4360" y="7170"/>
                </a:moveTo>
                <a:quadBezTo>
                  <a:pt x="4140" y="7320"/>
                  <a:pt x="3870" y="7330"/>
                </a:quadBezTo>
                <a:quadBezTo>
                  <a:pt x="3640" y="7330"/>
                  <a:pt x="3430" y="7110"/>
                </a:quadBezTo>
                <a:quadBezTo>
                  <a:pt x="880" y="4430"/>
                  <a:pt x="0" y="0"/>
                </a:quadBezTo>
                <a:quadBezTo>
                  <a:pt x="3660" y="2200"/>
                  <a:pt x="4940" y="4600"/>
                </a:quadBezTo>
                <a:cubicBezTo>
                  <a:pt x="5510" y="5660"/>
                  <a:pt x="5070" y="6350"/>
                  <a:pt x="4360" y="7170"/>
                </a:cubicBez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8" name="shape-323"/>
          <p:cNvSpPr/>
          <p:nvPr/>
        </p:nvSpPr>
        <p:spPr>
          <a:xfrm>
            <a:off x="13405813" y="2127577"/>
            <a:ext cx="11913" cy="32889"/>
          </a:xfrm>
          <a:custGeom>
            <a:avLst/>
            <a:gdLst/>
            <a:ahLst/>
            <a:cxnLst/>
            <a:rect l="0" t="0" r="r" b="b"/>
            <a:pathLst>
              <a:path w="1251" h="3453" stroke="0" extrusionOk="0">
                <a:moveTo>
                  <a:pt x="1250" y="1728"/>
                </a:moveTo>
                <a:quadBezTo>
                  <a:pt x="1249" y="2865"/>
                  <a:pt x="1243" y="2908"/>
                </a:quadBezTo>
                <a:cubicBezTo>
                  <a:pt x="1205" y="3222"/>
                  <a:pt x="937" y="3457"/>
                  <a:pt x="621" y="3453"/>
                </a:cubicBezTo>
                <a:cubicBezTo>
                  <a:pt x="306" y="3449"/>
                  <a:pt x="43" y="3208"/>
                  <a:pt x="14" y="2893"/>
                </a:cubicBezTo>
                <a:quadBezTo>
                  <a:pt x="-1" y="2737"/>
                  <a:pt x="0" y="1726"/>
                </a:quadBezTo>
                <a:quadBezTo>
                  <a:pt x="2" y="714"/>
                  <a:pt x="17" y="558"/>
                </a:quadBezTo>
                <a:cubicBezTo>
                  <a:pt x="48" y="243"/>
                  <a:pt x="311" y="3"/>
                  <a:pt x="627" y="0"/>
                </a:cubicBezTo>
                <a:cubicBezTo>
                  <a:pt x="943" y="-3"/>
                  <a:pt x="1210" y="233"/>
                  <a:pt x="1247" y="547"/>
                </a:cubicBezTo>
                <a:quadBezTo>
                  <a:pt x="1252" y="591"/>
                  <a:pt x="1250" y="1728"/>
                </a:quad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9" name="shape-324"/>
          <p:cNvSpPr/>
          <p:nvPr/>
        </p:nvSpPr>
        <p:spPr>
          <a:xfrm>
            <a:off x="1671066" y="2137093"/>
            <a:ext cx="431705" cy="154146"/>
          </a:xfrm>
          <a:custGeom>
            <a:avLst/>
            <a:gdLst/>
            <a:ahLst/>
            <a:cxnLst/>
            <a:rect l="0" t="0" r="r" b="b"/>
            <a:pathLst>
              <a:path w="45323" h="16183" stroke="0" extrusionOk="0">
                <a:moveTo>
                  <a:pt x="45090" y="9573"/>
                </a:moveTo>
                <a:quadBezTo>
                  <a:pt x="42680" y="11983"/>
                  <a:pt x="41440" y="15103"/>
                </a:quadBezTo>
                <a:cubicBezTo>
                  <a:pt x="29940" y="15033"/>
                  <a:pt x="18590" y="14103"/>
                  <a:pt x="7200" y="16183"/>
                </a:cubicBezTo>
                <a:quadBezTo>
                  <a:pt x="2320" y="11503"/>
                  <a:pt x="0" y="5083"/>
                </a:quadBezTo>
                <a:lnTo>
                  <a:pt x="28770" y="333"/>
                </a:lnTo>
                <a:quadBezTo>
                  <a:pt x="29610" y="493"/>
                  <a:pt x="30600" y="73"/>
                </a:quadBezTo>
                <a:cubicBezTo>
                  <a:pt x="30874" y="-45"/>
                  <a:pt x="31187" y="-19"/>
                  <a:pt x="31430" y="143"/>
                </a:cubicBezTo>
                <a:lnTo>
                  <a:pt x="33570" y="1523"/>
                </a:lnTo>
                <a:cubicBezTo>
                  <a:pt x="33702" y="1616"/>
                  <a:pt x="33855" y="1680"/>
                  <a:pt x="34020" y="1713"/>
                </a:cubicBezTo>
                <a:cubicBezTo>
                  <a:pt x="37910" y="2673"/>
                  <a:pt x="46880" y="4483"/>
                  <a:pt x="45090" y="9573"/>
                </a:cubicBezTo>
                <a:close/>
              </a:path>
            </a:pathLst>
          </a:custGeom>
          <a:solidFill>
            <a:srgbClr val="BBDF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0" name="shape-325"/>
          <p:cNvSpPr/>
          <p:nvPr/>
        </p:nvSpPr>
        <p:spPr>
          <a:xfrm>
            <a:off x="5993987" y="2140728"/>
            <a:ext cx="1476941" cy="1649746"/>
          </a:xfrm>
          <a:custGeom>
            <a:avLst/>
            <a:gdLst/>
            <a:ahLst/>
            <a:cxnLst/>
            <a:rect l="0" t="0" r="r" b="b"/>
            <a:pathLst>
              <a:path w="155059" h="173202" stroke="0" extrusionOk="0">
                <a:moveTo>
                  <a:pt x="113970" y="10032"/>
                </a:moveTo>
                <a:quadBezTo>
                  <a:pt x="112720" y="10022"/>
                  <a:pt x="111850" y="10492"/>
                </a:quadBezTo>
                <a:cubicBezTo>
                  <a:pt x="111186" y="10851"/>
                  <a:pt x="110936" y="11678"/>
                  <a:pt x="111290" y="12342"/>
                </a:cubicBezTo>
                <a:quadBezTo>
                  <a:pt x="111980" y="13652"/>
                  <a:pt x="113290" y="13572"/>
                </a:quadBezTo>
                <a:quadBezTo>
                  <a:pt x="115690" y="19852"/>
                  <a:pt x="120630" y="23912"/>
                </a:quadBezTo>
                <a:cubicBezTo>
                  <a:pt x="128300" y="30222"/>
                  <a:pt x="136990" y="28522"/>
                  <a:pt x="139880" y="40172"/>
                </a:cubicBezTo>
                <a:cubicBezTo>
                  <a:pt x="141310" y="45902"/>
                  <a:pt x="142080" y="52892"/>
                  <a:pt x="144440" y="58532"/>
                </a:cubicBezTo>
                <a:quadBezTo>
                  <a:pt x="147820" y="66622"/>
                  <a:pt x="154140" y="74512"/>
                </a:quadBezTo>
                <a:cubicBezTo>
                  <a:pt x="154265" y="74669"/>
                  <a:pt x="154351" y="74854"/>
                  <a:pt x="154390" y="75052"/>
                </a:cubicBezTo>
                <a:lnTo>
                  <a:pt x="155040" y="78702"/>
                </a:lnTo>
                <a:cubicBezTo>
                  <a:pt x="155092" y="79019"/>
                  <a:pt x="155039" y="79343"/>
                  <a:pt x="154890" y="79622"/>
                </a:cubicBezTo>
                <a:cubicBezTo>
                  <a:pt x="150990" y="86842"/>
                  <a:pt x="147600" y="92362"/>
                  <a:pt x="139690" y="95082"/>
                </a:cubicBezTo>
                <a:quadBezTo>
                  <a:pt x="134250" y="96952"/>
                  <a:pt x="124740" y="98262"/>
                </a:quadBezTo>
                <a:cubicBezTo>
                  <a:pt x="124398" y="98308"/>
                  <a:pt x="124070" y="98431"/>
                  <a:pt x="123780" y="98622"/>
                </a:cubicBezTo>
                <a:quadBezTo>
                  <a:pt x="120530" y="100742"/>
                  <a:pt x="118770" y="104082"/>
                </a:quadBezTo>
                <a:quadBezTo>
                  <a:pt x="114730" y="106752"/>
                  <a:pt x="110550" y="109312"/>
                </a:quadBezTo>
                <a:quadBezTo>
                  <a:pt x="109170" y="110162"/>
                  <a:pt x="105160" y="115262"/>
                </a:quadBezTo>
                <a:cubicBezTo>
                  <a:pt x="104948" y="115527"/>
                  <a:pt x="104699" y="115763"/>
                  <a:pt x="104420" y="115962"/>
                </a:cubicBezTo>
                <a:cubicBezTo>
                  <a:pt x="98940" y="119822"/>
                  <a:pt x="96120" y="122222"/>
                  <a:pt x="94600" y="128412"/>
                </a:cubicBezTo>
                <a:cubicBezTo>
                  <a:pt x="93770" y="131792"/>
                  <a:pt x="88450" y="134072"/>
                  <a:pt x="85200" y="135152"/>
                </a:cubicBezTo>
                <a:cubicBezTo>
                  <a:pt x="67530" y="141052"/>
                  <a:pt x="51710" y="145272"/>
                  <a:pt x="38910" y="157622"/>
                </a:cubicBezTo>
                <a:quadBezTo>
                  <a:pt x="35500" y="160912"/>
                  <a:pt x="30070" y="167502"/>
                </a:quadBezTo>
                <a:cubicBezTo>
                  <a:pt x="29958" y="167640"/>
                  <a:pt x="29822" y="167752"/>
                  <a:pt x="29670" y="167832"/>
                </a:cubicBezTo>
                <a:lnTo>
                  <a:pt x="25370" y="170212"/>
                </a:lnTo>
                <a:cubicBezTo>
                  <a:pt x="25212" y="170297"/>
                  <a:pt x="25034" y="170345"/>
                  <a:pt x="24850" y="170352"/>
                </a:cubicBezTo>
                <a:lnTo>
                  <a:pt x="3490" y="171062"/>
                </a:lnTo>
                <a:lnTo>
                  <a:pt x="3760" y="169212"/>
                </a:lnTo>
                <a:lnTo>
                  <a:pt x="0" y="173202"/>
                </a:lnTo>
                <a:cubicBezTo>
                  <a:pt x="1780" y="168902"/>
                  <a:pt x="4620" y="162062"/>
                  <a:pt x="9590" y="162232"/>
                </a:cubicBezTo>
                <a:cubicBezTo>
                  <a:pt x="12780" y="162342"/>
                  <a:pt x="15840" y="164852"/>
                  <a:pt x="18660" y="166162"/>
                </a:cubicBezTo>
                <a:cubicBezTo>
                  <a:pt x="30810" y="171782"/>
                  <a:pt x="37300" y="153592"/>
                  <a:pt x="22070" y="153022"/>
                </a:cubicBezTo>
                <a:quadBezTo>
                  <a:pt x="18930" y="152902"/>
                  <a:pt x="13030" y="152452"/>
                </a:quadBezTo>
                <a:cubicBezTo>
                  <a:pt x="12683" y="152428"/>
                  <a:pt x="12390" y="152187"/>
                  <a:pt x="12300" y="151852"/>
                </a:cubicBezTo>
                <a:quadBezTo>
                  <a:pt x="10060" y="143722"/>
                  <a:pt x="12680" y="137352"/>
                </a:quadBezTo>
                <a:cubicBezTo>
                  <a:pt x="13510" y="135322"/>
                  <a:pt x="15770" y="132352"/>
                  <a:pt x="16790" y="130772"/>
                </a:cubicBezTo>
                <a:cubicBezTo>
                  <a:pt x="19620" y="126372"/>
                  <a:pt x="21030" y="120842"/>
                  <a:pt x="24200" y="117042"/>
                </a:cubicBezTo>
                <a:quadBezTo>
                  <a:pt x="27020" y="113652"/>
                  <a:pt x="31100" y="110792"/>
                </a:quadBezTo>
                <a:cubicBezTo>
                  <a:pt x="31201" y="110720"/>
                  <a:pt x="31339" y="110733"/>
                  <a:pt x="31425" y="110822"/>
                </a:cubicBezTo>
                <a:cubicBezTo>
                  <a:pt x="31512" y="110911"/>
                  <a:pt x="31522" y="111050"/>
                  <a:pt x="31450" y="111152"/>
                </a:cubicBezTo>
                <a:cubicBezTo>
                  <a:pt x="27870" y="116112"/>
                  <a:pt x="25180" y="122262"/>
                  <a:pt x="22710" y="126602"/>
                </a:cubicBezTo>
                <a:cubicBezTo>
                  <a:pt x="20750" y="130072"/>
                  <a:pt x="20250" y="132982"/>
                  <a:pt x="20550" y="136692"/>
                </a:cubicBezTo>
                <a:cubicBezTo>
                  <a:pt x="20584" y="137085"/>
                  <a:pt x="20778" y="137446"/>
                  <a:pt x="21086" y="137692"/>
                </a:cubicBezTo>
                <a:cubicBezTo>
                  <a:pt x="21394" y="137938"/>
                  <a:pt x="21790" y="138046"/>
                  <a:pt x="22180" y="137992"/>
                </a:cubicBezTo>
                <a:cubicBezTo>
                  <a:pt x="27760" y="137222"/>
                  <a:pt x="30310" y="133982"/>
                  <a:pt x="31270" y="128592"/>
                </a:cubicBezTo>
                <a:cubicBezTo>
                  <a:pt x="32120" y="123872"/>
                  <a:pt x="32390" y="119882"/>
                  <a:pt x="34410" y="115452"/>
                </a:cubicBezTo>
                <a:cubicBezTo>
                  <a:pt x="34579" y="115081"/>
                  <a:pt x="34962" y="114856"/>
                  <a:pt x="35367" y="114887"/>
                </a:cubicBezTo>
                <a:cubicBezTo>
                  <a:pt x="35772" y="114918"/>
                  <a:pt x="36113" y="115200"/>
                  <a:pt x="36220" y="115592"/>
                </a:cubicBezTo>
                <a:quadBezTo>
                  <a:pt x="38120" y="122582"/>
                  <a:pt x="38000" y="130232"/>
                </a:quadBezTo>
                <a:cubicBezTo>
                  <a:pt x="37940" y="134182"/>
                  <a:pt x="38720" y="138232"/>
                  <a:pt x="42400" y="139592"/>
                </a:cubicBezTo>
                <a:cubicBezTo>
                  <a:pt x="46040" y="140932"/>
                  <a:pt x="49320" y="139652"/>
                  <a:pt x="51840" y="136812"/>
                </a:cubicBezTo>
                <a:quadBezTo>
                  <a:pt x="53500" y="134932"/>
                  <a:pt x="54290" y="134312"/>
                </a:quadBezTo>
                <a:cubicBezTo>
                  <a:pt x="55533" y="133345"/>
                  <a:pt x="56981" y="132677"/>
                  <a:pt x="58520" y="132362"/>
                </a:cubicBezTo>
                <a:cubicBezTo>
                  <a:pt x="61640" y="131722"/>
                  <a:pt x="65570" y="131342"/>
                  <a:pt x="69000" y="129842"/>
                </a:cubicBezTo>
                <a:quadBezTo>
                  <a:pt x="71310" y="128842"/>
                  <a:pt x="78000" y="125162"/>
                </a:quadBezTo>
                <a:cubicBezTo>
                  <a:pt x="83480" y="122152"/>
                  <a:pt x="87350" y="117262"/>
                  <a:pt x="92870" y="112162"/>
                </a:cubicBezTo>
                <a:quadBezTo>
                  <a:pt x="95310" y="109902"/>
                  <a:pt x="105400" y="103932"/>
                </a:quadBezTo>
                <a:cubicBezTo>
                  <a:pt x="105643" y="103794"/>
                  <a:pt x="105849" y="103598"/>
                  <a:pt x="106000" y="103362"/>
                </a:cubicBezTo>
                <a:cubicBezTo>
                  <a:pt x="110330" y="96632"/>
                  <a:pt x="113300" y="92652"/>
                  <a:pt x="121710" y="92052"/>
                </a:cubicBezTo>
                <a:quadBezTo>
                  <a:pt x="125830" y="91752"/>
                  <a:pt x="132880" y="91592"/>
                </a:quadBezTo>
                <a:cubicBezTo>
                  <a:pt x="138750" y="91452"/>
                  <a:pt x="143620" y="89282"/>
                  <a:pt x="145460" y="83062"/>
                </a:cubicBezTo>
                <a:quadBezTo>
                  <a:pt x="146290" y="80272"/>
                  <a:pt x="146300" y="79662"/>
                </a:quadBezTo>
                <a:cubicBezTo>
                  <a:pt x="146300" y="79536"/>
                  <a:pt x="146351" y="79416"/>
                  <a:pt x="146442" y="79329"/>
                </a:cubicBezTo>
                <a:cubicBezTo>
                  <a:pt x="146532" y="79243"/>
                  <a:pt x="146655" y="79196"/>
                  <a:pt x="146780" y="79202"/>
                </a:cubicBezTo>
                <a:lnTo>
                  <a:pt x="153520" y="79462"/>
                </a:lnTo>
                <a:cubicBezTo>
                  <a:pt x="153768" y="79473"/>
                  <a:pt x="153994" y="79317"/>
                  <a:pt x="154071" y="79081"/>
                </a:cubicBezTo>
                <a:cubicBezTo>
                  <a:pt x="154149" y="78845"/>
                  <a:pt x="154058" y="78587"/>
                  <a:pt x="153850" y="78452"/>
                </a:cubicBezTo>
                <a:quadBezTo>
                  <a:pt x="145930" y="73332"/>
                  <a:pt x="145130" y="72772"/>
                </a:quadBezTo>
                <a:quadBezTo>
                  <a:pt x="141330" y="70102"/>
                  <a:pt x="135710" y="67832"/>
                </a:quadBezTo>
                <a:quadBezTo>
                  <a:pt x="126720" y="64192"/>
                  <a:pt x="121940" y="63002"/>
                </a:quadBezTo>
                <a:cubicBezTo>
                  <a:pt x="117700" y="61942"/>
                  <a:pt x="114890" y="61632"/>
                  <a:pt x="109530" y="61042"/>
                </a:cubicBezTo>
                <a:cubicBezTo>
                  <a:pt x="107741" y="60842"/>
                  <a:pt x="105979" y="60467"/>
                  <a:pt x="104270" y="59922"/>
                </a:cubicBezTo>
                <a:cubicBezTo>
                  <a:pt x="96350" y="57402"/>
                  <a:pt x="89210" y="55642"/>
                  <a:pt x="81270" y="59222"/>
                </a:cubicBezTo>
                <a:quadBezTo>
                  <a:pt x="79150" y="60862"/>
                  <a:pt x="76130" y="60942"/>
                </a:quadBezTo>
                <a:quadBezTo>
                  <a:pt x="72820" y="61042"/>
                  <a:pt x="71990" y="60752"/>
                </a:quadBezTo>
                <a:quadBezTo>
                  <a:pt x="68880" y="59652"/>
                  <a:pt x="68320" y="56142"/>
                </a:quadBezTo>
                <a:cubicBezTo>
                  <a:pt x="68256" y="55743"/>
                  <a:pt x="68345" y="55332"/>
                  <a:pt x="68570" y="54992"/>
                </a:cubicBezTo>
                <a:cubicBezTo>
                  <a:pt x="71320" y="50832"/>
                  <a:pt x="76050" y="49362"/>
                  <a:pt x="81020" y="48032"/>
                </a:cubicBezTo>
                <a:cubicBezTo>
                  <a:pt x="81388" y="47933"/>
                  <a:pt x="81724" y="47748"/>
                  <a:pt x="82000" y="47492"/>
                </a:cubicBezTo>
                <a:quadBezTo>
                  <a:pt x="88210" y="41812"/>
                  <a:pt x="97010" y="38612"/>
                </a:quadBezTo>
                <a:quadBezTo>
                  <a:pt x="98640" y="38012"/>
                  <a:pt x="103850" y="34112"/>
                </a:quadBezTo>
                <a:cubicBezTo>
                  <a:pt x="104149" y="33887"/>
                  <a:pt x="104315" y="33530"/>
                  <a:pt x="104290" y="33162"/>
                </a:cubicBezTo>
                <a:quadBezTo>
                  <a:pt x="104170" y="31352"/>
                  <a:pt x="103730" y="30372"/>
                </a:quadBezTo>
                <a:cubicBezTo>
                  <a:pt x="103553" y="29980"/>
                  <a:pt x="103168" y="29724"/>
                  <a:pt x="102740" y="29712"/>
                </a:cubicBezTo>
                <a:quadBezTo>
                  <a:pt x="96140" y="29472"/>
                  <a:pt x="93880" y="30132"/>
                </a:quadBezTo>
                <a:cubicBezTo>
                  <a:pt x="90370" y="31172"/>
                  <a:pt x="85560" y="33332"/>
                  <a:pt x="81800" y="33892"/>
                </a:cubicBezTo>
                <a:quadBezTo>
                  <a:pt x="79320" y="34262"/>
                  <a:pt x="76840" y="34632"/>
                </a:quadBezTo>
                <a:cubicBezTo>
                  <a:pt x="70840" y="35552"/>
                  <a:pt x="65290" y="37882"/>
                  <a:pt x="59380" y="39012"/>
                </a:cubicBezTo>
                <a:cubicBezTo>
                  <a:pt x="50630" y="40682"/>
                  <a:pt x="40980" y="43192"/>
                  <a:pt x="34710" y="47772"/>
                </a:cubicBezTo>
                <a:quadBezTo>
                  <a:pt x="28620" y="52212"/>
                  <a:pt x="25300" y="60672"/>
                </a:quadBezTo>
                <a:quadBezTo>
                  <a:pt x="25180" y="60612"/>
                  <a:pt x="25070" y="60542"/>
                </a:quadBezTo>
                <a:cubicBezTo>
                  <a:pt x="26420" y="54162"/>
                  <a:pt x="27710" y="49522"/>
                  <a:pt x="33040" y="45092"/>
                </a:cubicBezTo>
                <a:cubicBezTo>
                  <a:pt x="40500" y="38882"/>
                  <a:pt x="47550" y="35002"/>
                  <a:pt x="57050" y="29902"/>
                </a:cubicBezTo>
                <a:quadBezTo>
                  <a:pt x="59000" y="28852"/>
                  <a:pt x="61960" y="25992"/>
                </a:quadBezTo>
                <a:quadBezTo>
                  <a:pt x="69360" y="18842"/>
                  <a:pt x="69880" y="18352"/>
                </a:quadBezTo>
                <a:quadBezTo>
                  <a:pt x="72980" y="15452"/>
                  <a:pt x="74200" y="13352"/>
                </a:quadBezTo>
                <a:cubicBezTo>
                  <a:pt x="76970" y="8622"/>
                  <a:pt x="78640" y="5122"/>
                  <a:pt x="81960" y="2432"/>
                </a:cubicBezTo>
                <a:cubicBezTo>
                  <a:pt x="85440" y="-378"/>
                  <a:pt x="90930" y="1142"/>
                  <a:pt x="95060" y="672"/>
                </a:cubicBezTo>
                <a:quadBezTo>
                  <a:pt x="101620" y="-88"/>
                  <a:pt x="107540" y="12"/>
                </a:quadBezTo>
                <a:cubicBezTo>
                  <a:pt x="107869" y="18"/>
                  <a:pt x="108169" y="192"/>
                  <a:pt x="108330" y="472"/>
                </a:cubicBezTo>
                <a:lnTo>
                  <a:pt x="113970" y="10032"/>
                </a:lnTo>
                <a:close/>
              </a:path>
            </a:pathLst>
          </a:custGeom>
          <a:solidFill>
            <a:srgbClr val="FEAA6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1" name="shape-326"/>
          <p:cNvSpPr/>
          <p:nvPr/>
        </p:nvSpPr>
        <p:spPr>
          <a:xfrm>
            <a:off x="12105794" y="2140838"/>
            <a:ext cx="44395" cy="65154"/>
          </a:xfrm>
          <a:custGeom>
            <a:avLst/>
            <a:gdLst/>
            <a:ahLst/>
            <a:cxnLst/>
            <a:rect l="0" t="0" r="r" b="b"/>
            <a:pathLst>
              <a:path w="4661" h="6840" stroke="0" extrusionOk="0">
                <a:moveTo>
                  <a:pt x="753" y="6660"/>
                </a:moveTo>
                <a:cubicBezTo>
                  <a:pt x="637" y="6841"/>
                  <a:pt x="396" y="6895"/>
                  <a:pt x="214" y="6779"/>
                </a:cubicBezTo>
                <a:lnTo>
                  <a:pt x="181" y="6758"/>
                </a:lnTo>
                <a:cubicBezTo>
                  <a:pt x="-1" y="6642"/>
                  <a:pt x="-55" y="6401"/>
                  <a:pt x="61" y="6219"/>
                </a:cubicBezTo>
                <a:lnTo>
                  <a:pt x="3908" y="181"/>
                </a:lnTo>
                <a:cubicBezTo>
                  <a:pt x="4024" y="-1"/>
                  <a:pt x="4265" y="-55"/>
                  <a:pt x="4447" y="61"/>
                </a:cubicBezTo>
                <a:lnTo>
                  <a:pt x="4480" y="83"/>
                </a:lnTo>
                <a:cubicBezTo>
                  <a:pt x="4662" y="198"/>
                  <a:pt x="4716" y="439"/>
                  <a:pt x="4600" y="621"/>
                </a:cubicBezTo>
                <a:lnTo>
                  <a:pt x="753" y="6660"/>
                </a:ln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2" name="shape-327"/>
          <p:cNvSpPr/>
          <p:nvPr/>
        </p:nvSpPr>
        <p:spPr>
          <a:xfrm>
            <a:off x="11773757" y="2151793"/>
            <a:ext cx="789146" cy="337090"/>
          </a:xfrm>
          <a:custGeom>
            <a:avLst/>
            <a:gdLst/>
            <a:ahLst/>
            <a:cxnLst/>
            <a:rect l="0" t="0" r="r" b="b"/>
            <a:pathLst>
              <a:path w="82850" h="35390" stroke="0" extrusionOk="0">
                <a:moveTo>
                  <a:pt x="82850" y="14960"/>
                </a:moveTo>
                <a:quadBezTo>
                  <a:pt x="72610" y="23150"/>
                  <a:pt x="68520" y="25440"/>
                </a:quadBezTo>
                <a:cubicBezTo>
                  <a:pt x="58100" y="31280"/>
                  <a:pt x="50940" y="34680"/>
                  <a:pt x="39860" y="32410"/>
                </a:cubicBezTo>
                <a:quadBezTo>
                  <a:pt x="28650" y="25050"/>
                  <a:pt x="15200" y="24500"/>
                </a:quadBezTo>
                <a:cubicBezTo>
                  <a:pt x="15133" y="24496"/>
                  <a:pt x="15072" y="24538"/>
                  <a:pt x="15051" y="24601"/>
                </a:cubicBezTo>
                <a:cubicBezTo>
                  <a:pt x="15029" y="24665"/>
                  <a:pt x="15054" y="24734"/>
                  <a:pt x="15110" y="24770"/>
                </a:cubicBezTo>
                <a:quadBezTo>
                  <a:pt x="18660" y="27060"/>
                  <a:pt x="24790" y="29220"/>
                </a:quadBezTo>
                <a:quadBezTo>
                  <a:pt x="25810" y="29570"/>
                  <a:pt x="28630" y="31530"/>
                </a:quadBezTo>
                <a:lnTo>
                  <a:pt x="26260" y="35390"/>
                </a:lnTo>
                <a:lnTo>
                  <a:pt x="21770" y="33710"/>
                </a:lnTo>
                <a:quadBezTo>
                  <a:pt x="21680" y="32790"/>
                  <a:pt x="20210" y="32630"/>
                </a:quadBezTo>
                <a:quadBezTo>
                  <a:pt x="16110" y="30060"/>
                  <a:pt x="12240" y="27280"/>
                </a:quadBezTo>
                <a:quadBezTo>
                  <a:pt x="5080" y="22140"/>
                  <a:pt x="0" y="14910"/>
                </a:quadBezTo>
                <a:quadBezTo>
                  <a:pt x="14350" y="12890"/>
                  <a:pt x="28050" y="15330"/>
                </a:quadBezTo>
                <a:cubicBezTo>
                  <a:pt x="28667" y="15438"/>
                  <a:pt x="29285" y="15145"/>
                  <a:pt x="29590" y="14600"/>
                </a:cubicBezTo>
                <a:lnTo>
                  <a:pt x="31600" y="11040"/>
                </a:lnTo>
                <a:lnTo>
                  <a:pt x="32760" y="9140"/>
                </a:lnTo>
                <a:cubicBezTo>
                  <a:pt x="32829" y="9027"/>
                  <a:pt x="32949" y="8956"/>
                  <a:pt x="33080" y="8950"/>
                </a:cubicBezTo>
                <a:quadBezTo>
                  <a:pt x="33420" y="8930"/>
                  <a:pt x="33620" y="9150"/>
                </a:quadBezTo>
                <a:cubicBezTo>
                  <a:pt x="33703" y="9239"/>
                  <a:pt x="33719" y="9369"/>
                  <a:pt x="33660" y="9470"/>
                </a:cubicBezTo>
                <a:lnTo>
                  <a:pt x="33140" y="10370"/>
                </a:lnTo>
                <a:lnTo>
                  <a:pt x="31030" y="13850"/>
                </a:lnTo>
                <a:cubicBezTo>
                  <a:pt x="30977" y="13937"/>
                  <a:pt x="30975" y="14046"/>
                  <a:pt x="31025" y="14134"/>
                </a:cubicBezTo>
                <a:cubicBezTo>
                  <a:pt x="31075" y="14222"/>
                  <a:pt x="31169" y="14274"/>
                  <a:pt x="31270" y="14270"/>
                </a:cubicBezTo>
                <a:quadBezTo>
                  <a:pt x="41170" y="14000"/>
                  <a:pt x="50030" y="10420"/>
                </a:quadBezTo>
                <a:cubicBezTo>
                  <a:pt x="50178" y="10359"/>
                  <a:pt x="50288" y="10232"/>
                  <a:pt x="50327" y="10078"/>
                </a:cubicBezTo>
                <a:cubicBezTo>
                  <a:pt x="50367" y="9925"/>
                  <a:pt x="50331" y="9762"/>
                  <a:pt x="50230" y="9640"/>
                </a:cubicBezTo>
                <a:lnTo>
                  <a:pt x="42680" y="590"/>
                </a:lnTo>
                <a:lnTo>
                  <a:pt x="42630" y="0"/>
                </a:lnTo>
                <a:quadBezTo>
                  <a:pt x="53350" y="4220"/>
                  <a:pt x="63980" y="8540"/>
                </a:quadBezTo>
                <a:cubicBezTo>
                  <a:pt x="70360" y="11130"/>
                  <a:pt x="76470" y="13050"/>
                  <a:pt x="82850" y="14960"/>
                </a:cubicBez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3" name="shape-330"/>
          <p:cNvSpPr/>
          <p:nvPr/>
        </p:nvSpPr>
        <p:spPr>
          <a:xfrm>
            <a:off x="12068925" y="2157413"/>
            <a:ext cx="184350" cy="130304"/>
          </a:xfrm>
          <a:custGeom>
            <a:avLst/>
            <a:gdLst/>
            <a:ahLst/>
            <a:cxnLst/>
            <a:rect l="0" t="0" r="r" b="b"/>
            <a:pathLst>
              <a:path w="19354" h="13680" stroke="0" extrusionOk="0">
                <a:moveTo>
                  <a:pt x="2151" y="9780"/>
                </a:moveTo>
                <a:cubicBezTo>
                  <a:pt x="5261" y="11340"/>
                  <a:pt x="11571" y="8270"/>
                  <a:pt x="14261" y="7040"/>
                </a:cubicBezTo>
                <a:cubicBezTo>
                  <a:pt x="14675" y="6850"/>
                  <a:pt x="14985" y="6488"/>
                  <a:pt x="15108" y="6049"/>
                </a:cubicBezTo>
                <a:cubicBezTo>
                  <a:pt x="15231" y="5610"/>
                  <a:pt x="15156" y="5139"/>
                  <a:pt x="14901" y="4760"/>
                </a:cubicBezTo>
                <a:lnTo>
                  <a:pt x="11691" y="0"/>
                </a:lnTo>
                <a:lnTo>
                  <a:pt x="19241" y="9050"/>
                </a:lnTo>
                <a:cubicBezTo>
                  <a:pt x="19342" y="9172"/>
                  <a:pt x="19378" y="9335"/>
                  <a:pt x="19339" y="9488"/>
                </a:cubicBezTo>
                <a:cubicBezTo>
                  <a:pt x="19299" y="9642"/>
                  <a:pt x="19189" y="9769"/>
                  <a:pt x="19041" y="9830"/>
                </a:cubicBezTo>
                <a:quadBezTo>
                  <a:pt x="10181" y="13410"/>
                  <a:pt x="281" y="13680"/>
                </a:quadBezTo>
                <a:cubicBezTo>
                  <a:pt x="181" y="13684"/>
                  <a:pt x="87" y="13632"/>
                  <a:pt x="36" y="13544"/>
                </a:cubicBezTo>
                <a:cubicBezTo>
                  <a:pt x="-14" y="13456"/>
                  <a:pt x="-12" y="13347"/>
                  <a:pt x="41" y="13260"/>
                </a:cubicBezTo>
                <a:lnTo>
                  <a:pt x="2151" y="9780"/>
                </a:lnTo>
                <a:close/>
              </a:path>
            </a:pathLst>
          </a:custGeom>
          <a:solidFill>
            <a:srgbClr val="BC38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4" name="shape-331"/>
          <p:cNvSpPr/>
          <p:nvPr/>
        </p:nvSpPr>
        <p:spPr>
          <a:xfrm>
            <a:off x="6868978" y="2214884"/>
            <a:ext cx="76917" cy="75365"/>
          </a:xfrm>
          <a:custGeom>
            <a:avLst/>
            <a:gdLst/>
            <a:ahLst/>
            <a:cxnLst/>
            <a:rect l="0" t="0" r="r" b="b"/>
            <a:pathLst>
              <a:path w="8075" h="7912" stroke="0" extrusionOk="0">
                <a:moveTo>
                  <a:pt x="7392" y="1564"/>
                </a:moveTo>
                <a:cubicBezTo>
                  <a:pt x="8633" y="3304"/>
                  <a:pt x="8137" y="5786"/>
                  <a:pt x="6285" y="7107"/>
                </a:cubicBezTo>
                <a:cubicBezTo>
                  <a:pt x="5395" y="7741"/>
                  <a:pt x="4305" y="8018"/>
                  <a:pt x="3255" y="7876"/>
                </a:cubicBezTo>
                <a:cubicBezTo>
                  <a:pt x="2204" y="7734"/>
                  <a:pt x="1279" y="7184"/>
                  <a:pt x="683" y="6349"/>
                </a:cubicBezTo>
                <a:cubicBezTo>
                  <a:pt x="87" y="5513"/>
                  <a:pt x="-131" y="4460"/>
                  <a:pt x="77" y="3420"/>
                </a:cubicBezTo>
                <a:cubicBezTo>
                  <a:pt x="284" y="2381"/>
                  <a:pt x="901" y="1440"/>
                  <a:pt x="1790" y="806"/>
                </a:cubicBezTo>
                <a:cubicBezTo>
                  <a:pt x="3643" y="-516"/>
                  <a:pt x="6150" y="-176"/>
                  <a:pt x="7392" y="1564"/>
                </a:cubicBezTo>
                <a:close/>
              </a:path>
            </a:pathLst>
          </a:custGeom>
          <a:solidFill>
            <a:srgbClr val="FEB7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5" name="shape-333"/>
          <p:cNvSpPr/>
          <p:nvPr/>
        </p:nvSpPr>
        <p:spPr>
          <a:xfrm>
            <a:off x="8311991" y="2223903"/>
            <a:ext cx="119191" cy="55466"/>
          </a:xfrm>
          <a:custGeom>
            <a:avLst/>
            <a:gdLst/>
            <a:ahLst/>
            <a:cxnLst/>
            <a:rect l="0" t="0" r="r" b="b"/>
            <a:pathLst>
              <a:path w="12514" h="5823" stroke="0" extrusionOk="0">
                <a:moveTo>
                  <a:pt x="12470" y="3019"/>
                </a:moveTo>
                <a:quadBezTo>
                  <a:pt x="12610" y="4229"/>
                  <a:pt x="12300" y="4709"/>
                </a:quadBezTo>
                <a:cubicBezTo>
                  <a:pt x="11659" y="5663"/>
                  <a:pt x="10457" y="6062"/>
                  <a:pt x="9380" y="5679"/>
                </a:cubicBezTo>
                <a:quadBezTo>
                  <a:pt x="6370" y="4599"/>
                  <a:pt x="4150" y="4089"/>
                </a:quadBezTo>
                <a:quadBezTo>
                  <a:pt x="3220" y="2969"/>
                  <a:pt x="2060" y="3209"/>
                </a:quadBezTo>
                <a:cubicBezTo>
                  <a:pt x="1903" y="3242"/>
                  <a:pt x="1737" y="3232"/>
                  <a:pt x="1580" y="3179"/>
                </a:cubicBezTo>
                <a:lnTo>
                  <a:pt x="0" y="2629"/>
                </a:lnTo>
                <a:quadBezTo>
                  <a:pt x="540" y="-2051"/>
                  <a:pt x="5610" y="1599"/>
                </a:quadBezTo>
                <a:cubicBezTo>
                  <a:pt x="5878" y="1791"/>
                  <a:pt x="6214" y="1863"/>
                  <a:pt x="6540" y="1799"/>
                </a:cubicBezTo>
                <a:quadBezTo>
                  <a:pt x="9760" y="1189"/>
                  <a:pt x="12470" y="3019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6" name="shape-334"/>
          <p:cNvSpPr/>
          <p:nvPr/>
        </p:nvSpPr>
        <p:spPr>
          <a:xfrm>
            <a:off x="7052493" y="2236278"/>
            <a:ext cx="35366" cy="33764"/>
          </a:xfrm>
          <a:custGeom>
            <a:avLst/>
            <a:gdLst/>
            <a:ahLst/>
            <a:cxnLst/>
            <a:rect l="0" t="0" r="r" b="b"/>
            <a:pathLst>
              <a:path w="3713" h="3545" stroke="0" extrusionOk="0">
                <a:moveTo>
                  <a:pt x="2841" y="0"/>
                </a:moveTo>
                <a:quadBezTo>
                  <a:pt x="3981" y="230"/>
                  <a:pt x="3631" y="1470"/>
                </a:quadBezTo>
                <a:quadBezTo>
                  <a:pt x="3191" y="3080"/>
                  <a:pt x="2161" y="3540"/>
                </a:quadBezTo>
                <a:quadBezTo>
                  <a:pt x="851" y="3620"/>
                  <a:pt x="161" y="2310"/>
                </a:quadBezTo>
                <a:cubicBezTo>
                  <a:pt x="-193" y="1646"/>
                  <a:pt x="57" y="820"/>
                  <a:pt x="721" y="460"/>
                </a:cubicBezTo>
                <a:quadBezTo>
                  <a:pt x="1591" y="-10"/>
                  <a:pt x="2841" y="0"/>
                </a:quadBezTo>
                <a:close/>
              </a:path>
            </a:pathLst>
          </a:custGeom>
          <a:solidFill>
            <a:srgbClr val="FDD18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7" name="shape-335"/>
          <p:cNvSpPr/>
          <p:nvPr/>
        </p:nvSpPr>
        <p:spPr>
          <a:xfrm>
            <a:off x="6499375" y="2240566"/>
            <a:ext cx="40585" cy="46233"/>
          </a:xfrm>
          <a:custGeom>
            <a:avLst/>
            <a:gdLst/>
            <a:ahLst/>
            <a:cxnLst/>
            <a:rect l="0" t="0" r="r" b="b"/>
            <a:pathLst>
              <a:path w="4261" h="4854" stroke="0" extrusionOk="0">
                <a:moveTo>
                  <a:pt x="4261" y="0"/>
                </a:moveTo>
                <a:quadBezTo>
                  <a:pt x="4171" y="1980"/>
                  <a:pt x="3551" y="3540"/>
                </a:quadBezTo>
                <a:lnTo>
                  <a:pt x="3081" y="4210"/>
                </a:lnTo>
                <a:quadBezTo>
                  <a:pt x="1441" y="5040"/>
                  <a:pt x="811" y="4800"/>
                </a:quadBezTo>
                <a:cubicBezTo>
                  <a:pt x="416" y="4646"/>
                  <a:pt x="123" y="4305"/>
                  <a:pt x="31" y="3892"/>
                </a:cubicBezTo>
                <a:cubicBezTo>
                  <a:pt x="-62" y="3478"/>
                  <a:pt x="58" y="3046"/>
                  <a:pt x="351" y="2740"/>
                </a:cubicBezTo>
                <a:quadBezTo>
                  <a:pt x="2351" y="630"/>
                  <a:pt x="4261" y="0"/>
                </a:quadBez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8" name="shape-336"/>
          <p:cNvSpPr/>
          <p:nvPr/>
        </p:nvSpPr>
        <p:spPr>
          <a:xfrm>
            <a:off x="7852029" y="2241177"/>
            <a:ext cx="499491" cy="157702"/>
          </a:xfrm>
          <a:custGeom>
            <a:avLst/>
            <a:gdLst/>
            <a:ahLst/>
            <a:cxnLst/>
            <a:rect l="0" t="0" r="r" b="b"/>
            <a:pathLst>
              <a:path w="52440" h="16557" stroke="0" extrusionOk="0">
                <a:moveTo>
                  <a:pt x="48290" y="816"/>
                </a:moveTo>
                <a:lnTo>
                  <a:pt x="49870" y="1366"/>
                </a:lnTo>
                <a:cubicBezTo>
                  <a:pt x="50027" y="1418"/>
                  <a:pt x="50193" y="1429"/>
                  <a:pt x="50350" y="1396"/>
                </a:cubicBezTo>
                <a:quadBezTo>
                  <a:pt x="51510" y="1156"/>
                  <a:pt x="52440" y="2276"/>
                </a:quadBezTo>
                <a:lnTo>
                  <a:pt x="45510" y="3006"/>
                </a:lnTo>
                <a:lnTo>
                  <a:pt x="35200" y="2836"/>
                </a:lnTo>
                <a:cubicBezTo>
                  <a:pt x="33611" y="2809"/>
                  <a:pt x="32030" y="3119"/>
                  <a:pt x="30560" y="3746"/>
                </a:cubicBezTo>
                <a:lnTo>
                  <a:pt x="23650" y="6666"/>
                </a:lnTo>
                <a:cubicBezTo>
                  <a:pt x="21955" y="7385"/>
                  <a:pt x="20426" y="8447"/>
                  <a:pt x="19160" y="9786"/>
                </a:cubicBezTo>
                <a:cubicBezTo>
                  <a:pt x="16780" y="12126"/>
                  <a:pt x="15150" y="14586"/>
                  <a:pt x="11290" y="16506"/>
                </a:cubicBezTo>
                <a:cubicBezTo>
                  <a:pt x="11068" y="16611"/>
                  <a:pt x="10802" y="16549"/>
                  <a:pt x="10650" y="16356"/>
                </a:cubicBezTo>
                <a:lnTo>
                  <a:pt x="8030" y="13076"/>
                </a:lnTo>
                <a:cubicBezTo>
                  <a:pt x="7958" y="12983"/>
                  <a:pt x="7848" y="12928"/>
                  <a:pt x="7730" y="12928"/>
                </a:cubicBezTo>
                <a:cubicBezTo>
                  <a:pt x="7612" y="12928"/>
                  <a:pt x="7502" y="12983"/>
                  <a:pt x="7430" y="13076"/>
                </a:cubicBezTo>
                <a:lnTo>
                  <a:pt x="5830" y="15156"/>
                </a:lnTo>
                <a:cubicBezTo>
                  <a:pt x="5733" y="15281"/>
                  <a:pt x="5573" y="15341"/>
                  <a:pt x="5417" y="15309"/>
                </a:cubicBezTo>
                <a:cubicBezTo>
                  <a:pt x="5260" y="15277"/>
                  <a:pt x="5134" y="15160"/>
                  <a:pt x="5090" y="15006"/>
                </a:cubicBezTo>
                <a:lnTo>
                  <a:pt x="4870" y="14206"/>
                </a:lnTo>
                <a:cubicBezTo>
                  <a:pt x="4779" y="13884"/>
                  <a:pt x="4508" y="13648"/>
                  <a:pt x="4180" y="13606"/>
                </a:cubicBezTo>
                <a:quadBezTo>
                  <a:pt x="2030" y="13326"/>
                  <a:pt x="0" y="12116"/>
                </a:quadBezTo>
                <a:lnTo>
                  <a:pt x="300" y="10636"/>
                </a:lnTo>
                <a:quadBezTo>
                  <a:pt x="2650" y="8676"/>
                  <a:pt x="4470" y="9866"/>
                </a:quadBezTo>
                <a:cubicBezTo>
                  <a:pt x="4710" y="10022"/>
                  <a:pt x="4991" y="10095"/>
                  <a:pt x="5270" y="10076"/>
                </a:cubicBezTo>
                <a:quadBezTo>
                  <a:pt x="7910" y="9946"/>
                  <a:pt x="8850" y="7446"/>
                </a:quadBezTo>
                <a:quadBezTo>
                  <a:pt x="10540" y="2936"/>
                  <a:pt x="15150" y="1596"/>
                </a:quadBezTo>
                <a:quadBezTo>
                  <a:pt x="24920" y="-1254"/>
                  <a:pt x="36620" y="986"/>
                </a:quadBezTo>
                <a:quadBezTo>
                  <a:pt x="42090" y="2036"/>
                  <a:pt x="48290" y="816"/>
                </a:quadBezTo>
                <a:close/>
              </a:path>
            </a:pathLst>
          </a:custGeom>
          <a:solidFill>
            <a:srgbClr val="ED764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9" name="shape-337"/>
          <p:cNvSpPr/>
          <p:nvPr/>
        </p:nvSpPr>
        <p:spPr>
          <a:xfrm>
            <a:off x="8193881" y="2247805"/>
            <a:ext cx="1372838" cy="1186339"/>
          </a:xfrm>
          <a:custGeom>
            <a:avLst/>
            <a:gdLst/>
            <a:ahLst/>
            <a:cxnLst/>
            <a:rect l="0" t="0" r="r" b="b"/>
            <a:pathLst>
              <a:path w="144130" h="124550" stroke="0" extrusionOk="0">
                <a:moveTo>
                  <a:pt x="125030" y="55820"/>
                </a:moveTo>
                <a:lnTo>
                  <a:pt x="128440" y="58460"/>
                </a:lnTo>
                <a:cubicBezTo>
                  <a:pt x="133560" y="69100"/>
                  <a:pt x="136940" y="76660"/>
                  <a:pt x="138340" y="84830"/>
                </a:cubicBezTo>
                <a:cubicBezTo>
                  <a:pt x="140610" y="98080"/>
                  <a:pt x="142890" y="110870"/>
                  <a:pt x="144130" y="124550"/>
                </a:cubicBezTo>
                <a:quadBezTo>
                  <a:pt x="143550" y="117650"/>
                  <a:pt x="142350" y="114220"/>
                </a:quadBezTo>
                <a:quadBezTo>
                  <a:pt x="141450" y="111680"/>
                  <a:pt x="136700" y="102720"/>
                </a:quadBezTo>
                <a:quadBezTo>
                  <a:pt x="134190" y="97980"/>
                  <a:pt x="128970" y="96130"/>
                </a:quadBezTo>
                <a:cubicBezTo>
                  <a:pt x="128844" y="96083"/>
                  <a:pt x="128703" y="96112"/>
                  <a:pt x="128604" y="96205"/>
                </a:cubicBezTo>
                <a:cubicBezTo>
                  <a:pt x="128505" y="96297"/>
                  <a:pt x="128465" y="96438"/>
                  <a:pt x="128500" y="96570"/>
                </a:cubicBezTo>
                <a:lnTo>
                  <a:pt x="131080" y="106030"/>
                </a:lnTo>
                <a:quadBezTo>
                  <a:pt x="130070" y="105860"/>
                  <a:pt x="129790" y="106550"/>
                </a:quadBezTo>
                <a:quadBezTo>
                  <a:pt x="123640" y="99890"/>
                  <a:pt x="117970" y="92830"/>
                </a:quadBezTo>
                <a:quadBezTo>
                  <a:pt x="117420" y="92140"/>
                  <a:pt x="114810" y="90930"/>
                </a:quadBezTo>
                <a:cubicBezTo>
                  <a:pt x="112100" y="89670"/>
                  <a:pt x="110960" y="88740"/>
                  <a:pt x="108610" y="87260"/>
                </a:cubicBezTo>
                <a:cubicBezTo>
                  <a:pt x="108271" y="87040"/>
                  <a:pt x="107916" y="86853"/>
                  <a:pt x="107550" y="86700"/>
                </a:cubicBezTo>
                <a:lnTo>
                  <a:pt x="99690" y="83300"/>
                </a:lnTo>
                <a:cubicBezTo>
                  <a:pt x="100670" y="81040"/>
                  <a:pt x="103910" y="81690"/>
                  <a:pt x="105810" y="82090"/>
                </a:cubicBezTo>
                <a:cubicBezTo>
                  <a:pt x="106136" y="82160"/>
                  <a:pt x="106475" y="82099"/>
                  <a:pt x="106750" y="81920"/>
                </a:cubicBezTo>
                <a:quadBezTo>
                  <a:pt x="108850" y="80550"/>
                  <a:pt x="109090" y="77850"/>
                </a:quadBezTo>
                <a:cubicBezTo>
                  <a:pt x="109129" y="77457"/>
                  <a:pt x="109018" y="77062"/>
                  <a:pt x="108780" y="76740"/>
                </a:cubicBezTo>
                <a:lnTo>
                  <a:pt x="103140" y="69070"/>
                </a:lnTo>
                <a:cubicBezTo>
                  <a:pt x="102970" y="68841"/>
                  <a:pt x="102863" y="68568"/>
                  <a:pt x="102830" y="68280"/>
                </a:cubicBezTo>
                <a:quadBezTo>
                  <a:pt x="102270" y="63690"/>
                  <a:pt x="98260" y="61540"/>
                </a:quadBezTo>
                <a:cubicBezTo>
                  <a:pt x="96390" y="60540"/>
                  <a:pt x="95950" y="59730"/>
                  <a:pt x="96020" y="57690"/>
                </a:cubicBezTo>
                <a:quadBezTo>
                  <a:pt x="96070" y="56380"/>
                  <a:pt x="94730" y="56130"/>
                </a:quadBezTo>
                <a:cubicBezTo>
                  <a:pt x="94231" y="56034"/>
                  <a:pt x="93792" y="55742"/>
                  <a:pt x="93510" y="55320"/>
                </a:cubicBezTo>
                <a:cubicBezTo>
                  <a:pt x="91230" y="51950"/>
                  <a:pt x="89940" y="50110"/>
                  <a:pt x="86630" y="48080"/>
                </a:cubicBezTo>
                <a:cubicBezTo>
                  <a:pt x="86303" y="47875"/>
                  <a:pt x="85905" y="47803"/>
                  <a:pt x="85520" y="47880"/>
                </a:cubicBezTo>
                <a:quadBezTo>
                  <a:pt x="82830" y="48410"/>
                  <a:pt x="83070" y="51470"/>
                </a:quadBezTo>
                <a:quadBezTo>
                  <a:pt x="83490" y="56880"/>
                  <a:pt x="83710" y="58810"/>
                </a:quadBezTo>
                <a:cubicBezTo>
                  <a:pt x="83734" y="59009"/>
                  <a:pt x="83629" y="59202"/>
                  <a:pt x="83448" y="59290"/>
                </a:cubicBezTo>
                <a:cubicBezTo>
                  <a:pt x="83268" y="59378"/>
                  <a:pt x="83052" y="59342"/>
                  <a:pt x="82910" y="59200"/>
                </a:cubicBezTo>
                <a:lnTo>
                  <a:pt x="81480" y="57770"/>
                </a:lnTo>
                <a:cubicBezTo>
                  <a:pt x="81231" y="57521"/>
                  <a:pt x="80840" y="57478"/>
                  <a:pt x="80544" y="57669"/>
                </a:cubicBezTo>
                <a:cubicBezTo>
                  <a:pt x="80247" y="57859"/>
                  <a:pt x="80125" y="58231"/>
                  <a:pt x="80250" y="58560"/>
                </a:cubicBezTo>
                <a:cubicBezTo>
                  <a:pt x="81010" y="60570"/>
                  <a:pt x="82670" y="61570"/>
                  <a:pt x="83380" y="63410"/>
                </a:cubicBezTo>
                <a:cubicBezTo>
                  <a:pt x="83411" y="63491"/>
                  <a:pt x="83378" y="63583"/>
                  <a:pt x="83302" y="63625"/>
                </a:cubicBezTo>
                <a:cubicBezTo>
                  <a:pt x="83227" y="63668"/>
                  <a:pt x="83133" y="63649"/>
                  <a:pt x="83080" y="63580"/>
                </a:cubicBezTo>
                <a:quadBezTo>
                  <a:pt x="80980" y="60880"/>
                  <a:pt x="76840" y="58650"/>
                </a:quadBezTo>
                <a:cubicBezTo>
                  <a:pt x="76680" y="58562"/>
                  <a:pt x="76490" y="58545"/>
                  <a:pt x="76315" y="58604"/>
                </a:cubicBezTo>
                <a:cubicBezTo>
                  <a:pt x="76141" y="58663"/>
                  <a:pt x="75998" y="58792"/>
                  <a:pt x="75920" y="58960"/>
                </a:cubicBezTo>
                <a:quadBezTo>
                  <a:pt x="75740" y="59350"/>
                  <a:pt x="76190" y="60100"/>
                </a:quadBezTo>
                <a:cubicBezTo>
                  <a:pt x="76253" y="60204"/>
                  <a:pt x="76254" y="60334"/>
                  <a:pt x="76195" y="60441"/>
                </a:cubicBezTo>
                <a:cubicBezTo>
                  <a:pt x="76135" y="60548"/>
                  <a:pt x="76023" y="60616"/>
                  <a:pt x="75900" y="60620"/>
                </a:cubicBezTo>
                <a:lnTo>
                  <a:pt x="74010" y="60690"/>
                </a:lnTo>
                <a:cubicBezTo>
                  <a:pt x="73569" y="60709"/>
                  <a:pt x="73170" y="60958"/>
                  <a:pt x="72959" y="61347"/>
                </a:cubicBezTo>
                <a:cubicBezTo>
                  <a:pt x="72748" y="61736"/>
                  <a:pt x="72756" y="62208"/>
                  <a:pt x="72980" y="62590"/>
                </a:cubicBezTo>
                <a:quadBezTo>
                  <a:pt x="73780" y="63960"/>
                  <a:pt x="81750" y="73350"/>
                </a:quadBezTo>
                <a:quadBezTo>
                  <a:pt x="83470" y="75370"/>
                  <a:pt x="82530" y="78020"/>
                </a:quadBezTo>
                <a:cubicBezTo>
                  <a:pt x="82455" y="78231"/>
                  <a:pt x="82275" y="78387"/>
                  <a:pt x="82051" y="78433"/>
                </a:cubicBezTo>
                <a:cubicBezTo>
                  <a:pt x="81827" y="78480"/>
                  <a:pt x="81589" y="78411"/>
                  <a:pt x="81420" y="78250"/>
                </a:cubicBezTo>
                <a:quadBezTo>
                  <a:pt x="80800" y="77660"/>
                  <a:pt x="80350" y="77660"/>
                </a:quadBezTo>
                <a:cubicBezTo>
                  <a:pt x="79545" y="77660"/>
                  <a:pt x="78865" y="78358"/>
                  <a:pt x="78780" y="79270"/>
                </a:cubicBezTo>
                <a:quadBezTo>
                  <a:pt x="78340" y="83870"/>
                  <a:pt x="79100" y="87950"/>
                </a:quadBezTo>
                <a:quadBezTo>
                  <a:pt x="78520" y="89540"/>
                  <a:pt x="77400" y="90710"/>
                </a:quadBezTo>
                <a:quadBezTo>
                  <a:pt x="77510" y="88590"/>
                  <a:pt x="76210" y="86480"/>
                </a:quadBezTo>
                <a:cubicBezTo>
                  <a:pt x="75845" y="85886"/>
                  <a:pt x="75094" y="85659"/>
                  <a:pt x="74460" y="85950"/>
                </a:cubicBezTo>
                <a:lnTo>
                  <a:pt x="72040" y="87060"/>
                </a:lnTo>
                <a:quadBezTo>
                  <a:pt x="64690" y="86430"/>
                  <a:pt x="58290" y="82860"/>
                </a:quadBezTo>
                <a:lnTo>
                  <a:pt x="54220" y="68300"/>
                </a:lnTo>
                <a:quadBezTo>
                  <a:pt x="54960" y="66330"/>
                  <a:pt x="53400" y="66070"/>
                </a:quadBezTo>
                <a:quadBezTo>
                  <a:pt x="41290" y="49900"/>
                  <a:pt x="24660" y="37130"/>
                </a:quadBezTo>
                <a:quadBezTo>
                  <a:pt x="12980" y="28160"/>
                  <a:pt x="4100" y="22070"/>
                </a:quadBezTo>
                <a:quadBezTo>
                  <a:pt x="4760" y="20290"/>
                  <a:pt x="0" y="20440"/>
                </a:quadBezTo>
                <a:lnTo>
                  <a:pt x="9620" y="2310"/>
                </a:lnTo>
                <a:lnTo>
                  <a:pt x="16550" y="1580"/>
                </a:lnTo>
                <a:quadBezTo>
                  <a:pt x="18770" y="2090"/>
                  <a:pt x="21780" y="3170"/>
                </a:quadBezTo>
                <a:cubicBezTo>
                  <a:pt x="22857" y="3552"/>
                  <a:pt x="24059" y="3153"/>
                  <a:pt x="24700" y="2200"/>
                </a:cubicBezTo>
                <a:quadBezTo>
                  <a:pt x="25010" y="1720"/>
                  <a:pt x="24870" y="510"/>
                </a:quadBezTo>
                <a:quadBezTo>
                  <a:pt x="26400" y="1430"/>
                  <a:pt x="28820" y="1370"/>
                </a:quadBezTo>
                <a:quadBezTo>
                  <a:pt x="32580" y="1280"/>
                  <a:pt x="32890" y="1330"/>
                </a:quadBezTo>
                <a:quadBezTo>
                  <a:pt x="36440" y="1920"/>
                  <a:pt x="38380" y="1880"/>
                </a:quadBezTo>
                <a:cubicBezTo>
                  <a:pt x="41540" y="1810"/>
                  <a:pt x="45570" y="2920"/>
                  <a:pt x="48100" y="3620"/>
                </a:cubicBezTo>
                <a:cubicBezTo>
                  <a:pt x="48448" y="3710"/>
                  <a:pt x="48750" y="3924"/>
                  <a:pt x="48950" y="4220"/>
                </a:cubicBezTo>
                <a:cubicBezTo>
                  <a:pt x="50550" y="6560"/>
                  <a:pt x="53980" y="9840"/>
                  <a:pt x="54650" y="13630"/>
                </a:cubicBezTo>
                <a:cubicBezTo>
                  <a:pt x="54681" y="13804"/>
                  <a:pt x="54603" y="13979"/>
                  <a:pt x="54453" y="14071"/>
                </a:cubicBezTo>
                <a:cubicBezTo>
                  <a:pt x="54303" y="14164"/>
                  <a:pt x="54111" y="14156"/>
                  <a:pt x="53970" y="14050"/>
                </a:cubicBezTo>
                <a:quadBezTo>
                  <a:pt x="52980" y="13320"/>
                  <a:pt x="51860" y="13260"/>
                </a:quadBezTo>
                <a:cubicBezTo>
                  <a:pt x="51684" y="13250"/>
                  <a:pt x="51516" y="13337"/>
                  <a:pt x="51422" y="13487"/>
                </a:cubicBezTo>
                <a:cubicBezTo>
                  <a:pt x="51328" y="13637"/>
                  <a:pt x="51324" y="13826"/>
                  <a:pt x="51410" y="13980"/>
                </a:cubicBezTo>
                <a:lnTo>
                  <a:pt x="55170" y="20790"/>
                </a:lnTo>
                <a:cubicBezTo>
                  <a:pt x="55242" y="20923"/>
                  <a:pt x="55228" y="21086"/>
                  <a:pt x="55134" y="21204"/>
                </a:cubicBezTo>
                <a:cubicBezTo>
                  <a:pt x="55040" y="21323"/>
                  <a:pt x="54885" y="21372"/>
                  <a:pt x="54740" y="21330"/>
                </a:cubicBezTo>
                <a:quadBezTo>
                  <a:pt x="53160" y="20890"/>
                  <a:pt x="52580" y="21380"/>
                </a:quadBezTo>
                <a:cubicBezTo>
                  <a:pt x="52364" y="21564"/>
                  <a:pt x="52236" y="21830"/>
                  <a:pt x="52230" y="22110"/>
                </a:cubicBezTo>
                <a:quadBezTo>
                  <a:pt x="52140" y="29040"/>
                  <a:pt x="56240" y="34480"/>
                </a:quadBezTo>
                <a:cubicBezTo>
                  <a:pt x="56474" y="34782"/>
                  <a:pt x="56524" y="35189"/>
                  <a:pt x="56370" y="35540"/>
                </a:cubicBezTo>
                <a:quadBezTo>
                  <a:pt x="56150" y="36030"/>
                  <a:pt x="55400" y="36470"/>
                </a:quadBezTo>
                <a:cubicBezTo>
                  <a:pt x="55026" y="36679"/>
                  <a:pt x="54762" y="37045"/>
                  <a:pt x="54680" y="37470"/>
                </a:cubicBezTo>
                <a:lnTo>
                  <a:pt x="54250" y="39650"/>
                </a:lnTo>
                <a:cubicBezTo>
                  <a:pt x="53982" y="40995"/>
                  <a:pt x="54526" y="42372"/>
                  <a:pt x="55640" y="43170"/>
                </a:cubicBezTo>
                <a:quadBezTo>
                  <a:pt x="57810" y="44720"/>
                  <a:pt x="58620" y="46390"/>
                </a:quadBezTo>
                <a:quadBezTo>
                  <a:pt x="59620" y="48410"/>
                  <a:pt x="59860" y="48580"/>
                </a:quadBezTo>
                <a:quadBezTo>
                  <a:pt x="59880" y="48590"/>
                  <a:pt x="59900" y="50760"/>
                </a:quadBezTo>
                <a:cubicBezTo>
                  <a:pt x="59903" y="50984"/>
                  <a:pt x="60005" y="51196"/>
                  <a:pt x="60180" y="51338"/>
                </a:cubicBezTo>
                <a:cubicBezTo>
                  <a:pt x="60356" y="51481"/>
                  <a:pt x="60586" y="51540"/>
                  <a:pt x="60810" y="51500"/>
                </a:cubicBezTo>
                <a:quadBezTo>
                  <a:pt x="61500" y="51380"/>
                  <a:pt x="61690" y="50760"/>
                </a:quadBezTo>
                <a:quadBezTo>
                  <a:pt x="62440" y="48410"/>
                  <a:pt x="63300" y="46210"/>
                </a:quadBezTo>
                <a:cubicBezTo>
                  <a:pt x="64470" y="43220"/>
                  <a:pt x="64640" y="41520"/>
                  <a:pt x="68560" y="42030"/>
                </a:cubicBezTo>
                <a:quadBezTo>
                  <a:pt x="70540" y="42290"/>
                  <a:pt x="72060" y="42470"/>
                </a:quadBezTo>
                <a:cubicBezTo>
                  <a:pt x="73183" y="42603"/>
                  <a:pt x="74320" y="42606"/>
                  <a:pt x="75450" y="42480"/>
                </a:cubicBezTo>
                <a:quadBezTo>
                  <a:pt x="83790" y="41550"/>
                  <a:pt x="93370" y="43450"/>
                </a:quadBezTo>
                <a:cubicBezTo>
                  <a:pt x="93712" y="43519"/>
                  <a:pt x="94060" y="43366"/>
                  <a:pt x="94242" y="43068"/>
                </a:cubicBezTo>
                <a:cubicBezTo>
                  <a:pt x="94423" y="42771"/>
                  <a:pt x="94398" y="42392"/>
                  <a:pt x="94180" y="42120"/>
                </a:cubicBezTo>
                <a:quadBezTo>
                  <a:pt x="88600" y="35210"/>
                  <a:pt x="84840" y="27080"/>
                </a:quadBezTo>
                <a:cubicBezTo>
                  <a:pt x="84708" y="26798"/>
                  <a:pt x="84412" y="26630"/>
                  <a:pt x="84100" y="26660"/>
                </a:cubicBezTo>
                <a:lnTo>
                  <a:pt x="74210" y="27530"/>
                </a:lnTo>
                <a:lnTo>
                  <a:pt x="79240" y="23730"/>
                </a:lnTo>
                <a:cubicBezTo>
                  <a:pt x="80367" y="22880"/>
                  <a:pt x="81140" y="21644"/>
                  <a:pt x="81410" y="20260"/>
                </a:cubicBezTo>
                <a:lnTo>
                  <a:pt x="84740" y="3530"/>
                </a:lnTo>
                <a:cubicBezTo>
                  <a:pt x="84759" y="3440"/>
                  <a:pt x="84745" y="3344"/>
                  <a:pt x="84700" y="3260"/>
                </a:cubicBezTo>
                <a:lnTo>
                  <a:pt x="82930" y="0"/>
                </a:lnTo>
                <a:quadBezTo>
                  <a:pt x="86860" y="2990"/>
                  <a:pt x="86540" y="7270"/>
                </a:quadBezTo>
                <a:cubicBezTo>
                  <a:pt x="85860" y="16440"/>
                  <a:pt x="84530" y="20660"/>
                  <a:pt x="89150" y="27440"/>
                </a:cubicBezTo>
                <a:cubicBezTo>
                  <a:pt x="95710" y="37060"/>
                  <a:pt x="102850" y="45440"/>
                  <a:pt x="112700" y="50580"/>
                </a:cubicBezTo>
                <a:quadBezTo>
                  <a:pt x="117170" y="52900"/>
                  <a:pt x="125030" y="55820"/>
                </a:quadBezTo>
                <a:close/>
              </a:path>
            </a:pathLst>
          </a:custGeom>
          <a:solidFill>
            <a:srgbClr val="BC38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0" name="shape-338"/>
          <p:cNvSpPr/>
          <p:nvPr/>
        </p:nvSpPr>
        <p:spPr>
          <a:xfrm>
            <a:off x="7242239" y="2250313"/>
            <a:ext cx="751147" cy="1338136"/>
          </a:xfrm>
          <a:custGeom>
            <a:avLst/>
            <a:gdLst/>
            <a:ahLst/>
            <a:cxnLst/>
            <a:rect l="0" t="0" r="r" b="b"/>
            <a:pathLst>
              <a:path w="78861" h="140487" stroke="0" extrusionOk="0">
                <a:moveTo>
                  <a:pt x="64320" y="9677"/>
                </a:moveTo>
                <a:lnTo>
                  <a:pt x="64020" y="11157"/>
                </a:lnTo>
                <a:quadBezTo>
                  <a:pt x="63480" y="13777"/>
                  <a:pt x="63950" y="15367"/>
                </a:quadBezTo>
                <a:cubicBezTo>
                  <a:pt x="64122" y="15942"/>
                  <a:pt x="64543" y="16410"/>
                  <a:pt x="65096" y="16642"/>
                </a:cubicBezTo>
                <a:cubicBezTo>
                  <a:pt x="65650" y="16875"/>
                  <a:pt x="66279" y="16847"/>
                  <a:pt x="66810" y="16567"/>
                </a:cubicBezTo>
                <a:lnTo>
                  <a:pt x="68350" y="15757"/>
                </a:lnTo>
                <a:cubicBezTo>
                  <a:pt x="68625" y="15613"/>
                  <a:pt x="68959" y="15657"/>
                  <a:pt x="69180" y="15867"/>
                </a:cubicBezTo>
                <a:quadBezTo>
                  <a:pt x="70350" y="16947"/>
                  <a:pt x="72120" y="17237"/>
                </a:quadBezTo>
                <a:cubicBezTo>
                  <a:pt x="72398" y="17282"/>
                  <a:pt x="72614" y="17504"/>
                  <a:pt x="72653" y="17782"/>
                </a:cubicBezTo>
                <a:cubicBezTo>
                  <a:pt x="72692" y="18060"/>
                  <a:pt x="72545" y="18330"/>
                  <a:pt x="72290" y="18447"/>
                </a:cubicBezTo>
                <a:quadBezTo>
                  <a:pt x="71200" y="18957"/>
                  <a:pt x="69960" y="18967"/>
                </a:quadBezTo>
                <a:cubicBezTo>
                  <a:pt x="69640" y="18973"/>
                  <a:pt x="69328" y="19074"/>
                  <a:pt x="69060" y="19257"/>
                </a:cubicBezTo>
                <a:lnTo>
                  <a:pt x="66830" y="20777"/>
                </a:lnTo>
                <a:quadBezTo>
                  <a:pt x="62560" y="22147"/>
                  <a:pt x="58320" y="21487"/>
                </a:quadBezTo>
                <a:cubicBezTo>
                  <a:pt x="58076" y="21451"/>
                  <a:pt x="57879" y="21270"/>
                  <a:pt x="57821" y="21030"/>
                </a:cubicBezTo>
                <a:cubicBezTo>
                  <a:pt x="57764" y="20790"/>
                  <a:pt x="57859" y="20539"/>
                  <a:pt x="58060" y="20397"/>
                </a:cubicBezTo>
                <a:quadBezTo>
                  <a:pt x="59090" y="19667"/>
                  <a:pt x="59890" y="18207"/>
                </a:quadBezTo>
                <a:cubicBezTo>
                  <a:pt x="59953" y="18094"/>
                  <a:pt x="59959" y="17958"/>
                  <a:pt x="59906" y="17840"/>
                </a:cubicBezTo>
                <a:cubicBezTo>
                  <a:pt x="59853" y="17721"/>
                  <a:pt x="59747" y="17635"/>
                  <a:pt x="59620" y="17607"/>
                </a:cubicBezTo>
                <a:quadBezTo>
                  <a:pt x="56300" y="16877"/>
                  <a:pt x="54700" y="17047"/>
                </a:quadBezTo>
                <a:cubicBezTo>
                  <a:pt x="47530" y="17847"/>
                  <a:pt x="45720" y="27957"/>
                  <a:pt x="45670" y="33937"/>
                </a:cubicBezTo>
                <a:cubicBezTo>
                  <a:pt x="45610" y="40257"/>
                  <a:pt x="47310" y="50307"/>
                  <a:pt x="52460" y="54047"/>
                </a:cubicBezTo>
                <a:cubicBezTo>
                  <a:pt x="59820" y="59377"/>
                  <a:pt x="62920" y="43597"/>
                  <a:pt x="63680" y="39417"/>
                </a:cubicBezTo>
                <a:cubicBezTo>
                  <a:pt x="63703" y="39281"/>
                  <a:pt x="63820" y="39185"/>
                  <a:pt x="63950" y="39197"/>
                </a:cubicBezTo>
                <a:lnTo>
                  <a:pt x="63970" y="39197"/>
                </a:lnTo>
                <a:cubicBezTo>
                  <a:pt x="64036" y="39202"/>
                  <a:pt x="64097" y="39235"/>
                  <a:pt x="64137" y="39289"/>
                </a:cubicBezTo>
                <a:cubicBezTo>
                  <a:pt x="64177" y="39342"/>
                  <a:pt x="64193" y="39411"/>
                  <a:pt x="64180" y="39477"/>
                </a:cubicBezTo>
                <a:quadBezTo>
                  <a:pt x="63830" y="41547"/>
                  <a:pt x="65500" y="41737"/>
                </a:quadBezTo>
                <a:quadBezTo>
                  <a:pt x="67250" y="41937"/>
                  <a:pt x="69360" y="41007"/>
                </a:quadBezTo>
                <a:cubicBezTo>
                  <a:pt x="70920" y="40317"/>
                  <a:pt x="72150" y="38247"/>
                  <a:pt x="73190" y="37747"/>
                </a:cubicBezTo>
                <a:quadBezTo>
                  <a:pt x="75820" y="36487"/>
                  <a:pt x="75920" y="36427"/>
                </a:quadBezTo>
                <a:cubicBezTo>
                  <a:pt x="76010" y="36368"/>
                  <a:pt x="76056" y="36262"/>
                  <a:pt x="76036" y="36156"/>
                </a:cubicBezTo>
                <a:cubicBezTo>
                  <a:pt x="76016" y="36051"/>
                  <a:pt x="75935" y="35968"/>
                  <a:pt x="75830" y="35947"/>
                </a:cubicBezTo>
                <a:quadBezTo>
                  <a:pt x="75800" y="35937"/>
                  <a:pt x="75610" y="35987"/>
                </a:quadBezTo>
                <a:cubicBezTo>
                  <a:pt x="75162" y="36104"/>
                  <a:pt x="74700" y="35849"/>
                  <a:pt x="74560" y="35407"/>
                </a:cubicBezTo>
                <a:quadBezTo>
                  <a:pt x="74360" y="34767"/>
                  <a:pt x="73000" y="31907"/>
                </a:quadBezTo>
                <a:cubicBezTo>
                  <a:pt x="72615" y="31090"/>
                  <a:pt x="71771" y="30621"/>
                  <a:pt x="70930" y="30757"/>
                </a:cubicBezTo>
                <a:cubicBezTo>
                  <a:pt x="68070" y="31217"/>
                  <a:pt x="68810" y="27847"/>
                  <a:pt x="66780" y="27607"/>
                </a:cubicBezTo>
                <a:cubicBezTo>
                  <a:pt x="66413" y="27566"/>
                  <a:pt x="66125" y="27274"/>
                  <a:pt x="66090" y="26907"/>
                </a:cubicBezTo>
                <a:quadBezTo>
                  <a:pt x="65870" y="24687"/>
                  <a:pt x="68530" y="24827"/>
                </a:quadBezTo>
                <a:quadBezTo>
                  <a:pt x="67770" y="28597"/>
                  <a:pt x="70430" y="29747"/>
                </a:quadBezTo>
                <a:quadBezTo>
                  <a:pt x="74580" y="31537"/>
                  <a:pt x="76180" y="32787"/>
                </a:quadBezTo>
                <a:lnTo>
                  <a:pt x="78380" y="34457"/>
                </a:lnTo>
                <a:cubicBezTo>
                  <a:pt x="78693" y="34695"/>
                  <a:pt x="78873" y="35113"/>
                  <a:pt x="78860" y="35577"/>
                </a:cubicBezTo>
                <a:cubicBezTo>
                  <a:pt x="78800" y="37587"/>
                  <a:pt x="73740" y="40057"/>
                  <a:pt x="69420" y="42647"/>
                </a:cubicBezTo>
                <a:cubicBezTo>
                  <a:pt x="69360" y="42680"/>
                  <a:pt x="69296" y="42703"/>
                  <a:pt x="69230" y="42717"/>
                </a:cubicBezTo>
                <a:lnTo>
                  <a:pt x="66180" y="43137"/>
                </a:lnTo>
                <a:cubicBezTo>
                  <a:pt x="66016" y="43161"/>
                  <a:pt x="65867" y="43249"/>
                  <a:pt x="65768" y="43382"/>
                </a:cubicBezTo>
                <a:cubicBezTo>
                  <a:pt x="65669" y="43515"/>
                  <a:pt x="65626" y="43682"/>
                  <a:pt x="65650" y="43847"/>
                </a:cubicBezTo>
                <a:quadBezTo>
                  <a:pt x="65840" y="45097"/>
                  <a:pt x="66470" y="46217"/>
                </a:quadBezTo>
                <a:quadBezTo>
                  <a:pt x="68290" y="53767"/>
                  <a:pt x="65860" y="60957"/>
                </a:quadBezTo>
                <a:lnTo>
                  <a:pt x="63490" y="66097"/>
                </a:lnTo>
                <a:quadBezTo>
                  <a:pt x="61040" y="66807"/>
                  <a:pt x="60060" y="68927"/>
                </a:quadBezTo>
                <a:quadBezTo>
                  <a:pt x="57460" y="74487"/>
                  <a:pt x="54780" y="77237"/>
                </a:quadBezTo>
                <a:cubicBezTo>
                  <a:pt x="51970" y="80117"/>
                  <a:pt x="43830" y="83507"/>
                  <a:pt x="43010" y="87397"/>
                </a:cubicBezTo>
                <a:quadBezTo>
                  <a:pt x="41450" y="94707"/>
                  <a:pt x="40850" y="95947"/>
                </a:quadBezTo>
                <a:cubicBezTo>
                  <a:pt x="38070" y="101717"/>
                  <a:pt x="33010" y="103807"/>
                  <a:pt x="27190" y="106237"/>
                </a:cubicBezTo>
                <a:cubicBezTo>
                  <a:pt x="23670" y="107707"/>
                  <a:pt x="24330" y="112637"/>
                  <a:pt x="25330" y="115517"/>
                </a:cubicBezTo>
                <a:cubicBezTo>
                  <a:pt x="25453" y="115853"/>
                  <a:pt x="25456" y="116224"/>
                  <a:pt x="25340" y="116567"/>
                </a:cubicBezTo>
                <a:cubicBezTo>
                  <a:pt x="24640" y="118607"/>
                  <a:pt x="23900" y="119897"/>
                  <a:pt x="22110" y="121517"/>
                </a:cubicBezTo>
                <a:quadBezTo>
                  <a:pt x="19650" y="123747"/>
                  <a:pt x="18430" y="126727"/>
                </a:quadBezTo>
                <a:quadBezTo>
                  <a:pt x="15930" y="126437"/>
                  <a:pt x="14220" y="128257"/>
                </a:quadBezTo>
                <a:cubicBezTo>
                  <a:pt x="13996" y="128500"/>
                  <a:pt x="13881" y="128824"/>
                  <a:pt x="13900" y="129157"/>
                </a:cubicBezTo>
                <a:quadBezTo>
                  <a:pt x="14190" y="133707"/>
                  <a:pt x="16450" y="137247"/>
                </a:quadBezTo>
                <a:cubicBezTo>
                  <a:pt x="16596" y="137475"/>
                  <a:pt x="16574" y="137772"/>
                  <a:pt x="16394" y="137975"/>
                </a:cubicBezTo>
                <a:cubicBezTo>
                  <a:pt x="16215" y="138178"/>
                  <a:pt x="15923" y="138236"/>
                  <a:pt x="15680" y="138117"/>
                </a:cubicBezTo>
                <a:quadBezTo>
                  <a:pt x="13040" y="136827"/>
                  <a:pt x="10220" y="136677"/>
                </a:quadBezTo>
                <a:cubicBezTo>
                  <a:pt x="9863" y="136658"/>
                  <a:pt x="9525" y="136839"/>
                  <a:pt x="9340" y="137147"/>
                </a:cubicBezTo>
                <a:quadBezTo>
                  <a:pt x="8620" y="138317"/>
                  <a:pt x="8450" y="140487"/>
                </a:quadBezTo>
                <a:quadBezTo>
                  <a:pt x="2950" y="137497"/>
                  <a:pt x="0" y="131037"/>
                </a:quadBezTo>
                <a:quadBezTo>
                  <a:pt x="1980" y="131627"/>
                  <a:pt x="3960" y="130267"/>
                </a:quadBezTo>
                <a:quadBezTo>
                  <a:pt x="7680" y="127717"/>
                  <a:pt x="9550" y="126147"/>
                </a:quadBezTo>
                <a:cubicBezTo>
                  <a:pt x="11740" y="124287"/>
                  <a:pt x="10680" y="121797"/>
                  <a:pt x="11550" y="119377"/>
                </a:cubicBezTo>
                <a:cubicBezTo>
                  <a:pt x="11590" y="119250"/>
                  <a:pt x="11617" y="119123"/>
                  <a:pt x="11630" y="118997"/>
                </a:cubicBezTo>
                <a:lnTo>
                  <a:pt x="12890" y="105047"/>
                </a:lnTo>
                <a:cubicBezTo>
                  <a:pt x="14920" y="100817"/>
                  <a:pt x="17100" y="96137"/>
                  <a:pt x="19370" y="92437"/>
                </a:cubicBezTo>
                <a:cubicBezTo>
                  <a:pt x="26570" y="80707"/>
                  <a:pt x="32390" y="71107"/>
                  <a:pt x="34400" y="58427"/>
                </a:cubicBezTo>
                <a:cubicBezTo>
                  <a:pt x="35470" y="51657"/>
                  <a:pt x="34130" y="43597"/>
                  <a:pt x="35070" y="36487"/>
                </a:cubicBezTo>
                <a:quadBezTo>
                  <a:pt x="36420" y="26307"/>
                  <a:pt x="38710" y="16327"/>
                </a:quadBezTo>
                <a:quadBezTo>
                  <a:pt x="40750" y="13577"/>
                  <a:pt x="41120" y="9677"/>
                </a:quadBezTo>
                <a:cubicBezTo>
                  <a:pt x="49730" y="8447"/>
                  <a:pt x="57270" y="6147"/>
                  <a:pt x="63650" y="237"/>
                </a:cubicBezTo>
                <a:lnTo>
                  <a:pt x="64180" y="177"/>
                </a:lnTo>
                <a:quadBezTo>
                  <a:pt x="66770" y="-293"/>
                  <a:pt x="68410" y="487"/>
                </a:quadBezTo>
                <a:quadBezTo>
                  <a:pt x="69910" y="1197"/>
                  <a:pt x="69560" y="2447"/>
                </a:quadBezTo>
                <a:quadBezTo>
                  <a:pt x="69390" y="3067"/>
                  <a:pt x="68080" y="4457"/>
                </a:quadBezTo>
                <a:quadBezTo>
                  <a:pt x="65950" y="6717"/>
                  <a:pt x="64320" y="9677"/>
                </a:quadBezTo>
                <a:close/>
              </a:path>
            </a:pathLst>
          </a:custGeom>
          <a:solidFill>
            <a:srgbClr val="FE7E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1" name="shape-349"/>
          <p:cNvSpPr/>
          <p:nvPr/>
        </p:nvSpPr>
        <p:spPr>
          <a:xfrm>
            <a:off x="7849279" y="2268174"/>
            <a:ext cx="899814" cy="852121"/>
          </a:xfrm>
          <a:custGeom>
            <a:avLst/>
            <a:gdLst/>
            <a:ahLst/>
            <a:cxnLst/>
            <a:rect l="0" t="0" r="r" b="b"/>
            <a:pathLst>
              <a:path w="94469" h="89462" stroke="0" extrusionOk="0">
                <a:moveTo>
                  <a:pt x="45799" y="172"/>
                </a:moveTo>
                <a:lnTo>
                  <a:pt x="36179" y="18302"/>
                </a:lnTo>
                <a:quadBezTo>
                  <a:pt x="36729" y="20212"/>
                  <a:pt x="38269" y="20782"/>
                </a:quadBezTo>
                <a:cubicBezTo>
                  <a:pt x="38563" y="20894"/>
                  <a:pt x="38892" y="20857"/>
                  <a:pt x="39149" y="20682"/>
                </a:cubicBezTo>
                <a:lnTo>
                  <a:pt x="40279" y="19932"/>
                </a:lnTo>
                <a:quadBezTo>
                  <a:pt x="49159" y="26022"/>
                  <a:pt x="60839" y="34992"/>
                </a:quadBezTo>
                <a:quadBezTo>
                  <a:pt x="77469" y="47762"/>
                  <a:pt x="89579" y="63932"/>
                </a:quadBezTo>
                <a:quadBezTo>
                  <a:pt x="88829" y="64472"/>
                  <a:pt x="89019" y="65372"/>
                </a:quadBezTo>
                <a:quadBezTo>
                  <a:pt x="89219" y="66302"/>
                  <a:pt x="90399" y="66162"/>
                </a:quadBezTo>
                <a:lnTo>
                  <a:pt x="94469" y="80722"/>
                </a:lnTo>
                <a:lnTo>
                  <a:pt x="93409" y="89462"/>
                </a:lnTo>
                <a:cubicBezTo>
                  <a:pt x="84589" y="73432"/>
                  <a:pt x="74349" y="56522"/>
                  <a:pt x="56069" y="49532"/>
                </a:cubicBezTo>
                <a:cubicBezTo>
                  <a:pt x="49669" y="47082"/>
                  <a:pt x="39959" y="45302"/>
                  <a:pt x="33799" y="43002"/>
                </a:cubicBezTo>
                <a:quadBezTo>
                  <a:pt x="24469" y="39512"/>
                  <a:pt x="16579" y="31312"/>
                </a:quadBezTo>
                <a:cubicBezTo>
                  <a:pt x="16374" y="31100"/>
                  <a:pt x="16090" y="30978"/>
                  <a:pt x="15789" y="30972"/>
                </a:cubicBezTo>
                <a:lnTo>
                  <a:pt x="12449" y="30912"/>
                </a:lnTo>
                <a:quadBezTo>
                  <a:pt x="10849" y="29662"/>
                  <a:pt x="6699" y="27872"/>
                </a:quadBezTo>
                <a:quadBezTo>
                  <a:pt x="4039" y="26722"/>
                  <a:pt x="4799" y="22952"/>
                </a:quadBezTo>
                <a:lnTo>
                  <a:pt x="8819" y="20242"/>
                </a:lnTo>
                <a:cubicBezTo>
                  <a:pt x="9033" y="20098"/>
                  <a:pt x="9122" y="19827"/>
                  <a:pt x="9034" y="19584"/>
                </a:cubicBezTo>
                <a:cubicBezTo>
                  <a:pt x="8946" y="19342"/>
                  <a:pt x="8704" y="19192"/>
                  <a:pt x="8449" y="19222"/>
                </a:cubicBezTo>
                <a:quadBezTo>
                  <a:pt x="5819" y="19522"/>
                  <a:pt x="3099" y="18902"/>
                </a:quadBezTo>
                <a:lnTo>
                  <a:pt x="5329" y="17382"/>
                </a:lnTo>
                <a:cubicBezTo>
                  <a:pt x="5596" y="17199"/>
                  <a:pt x="5909" y="17098"/>
                  <a:pt x="6229" y="17092"/>
                </a:cubicBezTo>
                <a:quadBezTo>
                  <a:pt x="7469" y="17082"/>
                  <a:pt x="8559" y="16572"/>
                </a:quadBezTo>
                <a:cubicBezTo>
                  <a:pt x="8814" y="16455"/>
                  <a:pt x="8961" y="16185"/>
                  <a:pt x="8922" y="15907"/>
                </a:cubicBezTo>
                <a:cubicBezTo>
                  <a:pt x="8883" y="15628"/>
                  <a:pt x="8667" y="15407"/>
                  <a:pt x="8389" y="15362"/>
                </a:cubicBezTo>
                <a:quadBezTo>
                  <a:pt x="6619" y="15072"/>
                  <a:pt x="5449" y="13992"/>
                </a:quadBezTo>
                <a:cubicBezTo>
                  <a:pt x="5227" y="13782"/>
                  <a:pt x="4894" y="13738"/>
                  <a:pt x="4619" y="13882"/>
                </a:cubicBezTo>
                <a:lnTo>
                  <a:pt x="3079" y="14692"/>
                </a:lnTo>
                <a:cubicBezTo>
                  <a:pt x="2548" y="14972"/>
                  <a:pt x="1919" y="15000"/>
                  <a:pt x="1365" y="14767"/>
                </a:cubicBezTo>
                <a:cubicBezTo>
                  <a:pt x="811" y="14535"/>
                  <a:pt x="391" y="14067"/>
                  <a:pt x="219" y="13492"/>
                </a:cubicBezTo>
                <a:quadBezTo>
                  <a:pt x="-251" y="11902"/>
                  <a:pt x="289" y="9282"/>
                </a:quadBezTo>
                <a:quadBezTo>
                  <a:pt x="2319" y="10492"/>
                  <a:pt x="4469" y="10772"/>
                </a:quadBezTo>
                <a:cubicBezTo>
                  <a:pt x="4796" y="10814"/>
                  <a:pt x="5068" y="11050"/>
                  <a:pt x="5159" y="11372"/>
                </a:cubicBezTo>
                <a:lnTo>
                  <a:pt x="5379" y="12172"/>
                </a:lnTo>
                <a:cubicBezTo>
                  <a:pt x="5423" y="12326"/>
                  <a:pt x="5549" y="12443"/>
                  <a:pt x="5705" y="12475"/>
                </a:cubicBezTo>
                <a:cubicBezTo>
                  <a:pt x="5862" y="12507"/>
                  <a:pt x="6022" y="12447"/>
                  <a:pt x="6119" y="12322"/>
                </a:cubicBezTo>
                <a:lnTo>
                  <a:pt x="7719" y="10242"/>
                </a:lnTo>
                <a:cubicBezTo>
                  <a:pt x="7790" y="10148"/>
                  <a:pt x="7901" y="10094"/>
                  <a:pt x="8019" y="10094"/>
                </a:cubicBezTo>
                <a:cubicBezTo>
                  <a:pt x="8136" y="10094"/>
                  <a:pt x="8247" y="10148"/>
                  <a:pt x="8319" y="10242"/>
                </a:cubicBezTo>
                <a:lnTo>
                  <a:pt x="10939" y="13522"/>
                </a:lnTo>
                <a:cubicBezTo>
                  <a:pt x="11091" y="13715"/>
                  <a:pt x="11356" y="13777"/>
                  <a:pt x="11579" y="13672"/>
                </a:cubicBezTo>
                <a:cubicBezTo>
                  <a:pt x="15439" y="11752"/>
                  <a:pt x="17069" y="9292"/>
                  <a:pt x="19449" y="6952"/>
                </a:cubicBezTo>
                <a:cubicBezTo>
                  <a:pt x="20715" y="5613"/>
                  <a:pt x="22244" y="4550"/>
                  <a:pt x="23939" y="3832"/>
                </a:cubicBezTo>
                <a:lnTo>
                  <a:pt x="30849" y="912"/>
                </a:lnTo>
                <a:cubicBezTo>
                  <a:pt x="32319" y="285"/>
                  <a:pt x="33900" y="-25"/>
                  <a:pt x="35489" y="2"/>
                </a:cubicBezTo>
                <a:lnTo>
                  <a:pt x="45799" y="172"/>
                </a:lnTo>
                <a:close/>
              </a:path>
            </a:pathLst>
          </a:custGeom>
          <a:solidFill>
            <a:srgbClr val="B74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2" name="shape-354"/>
          <p:cNvSpPr/>
          <p:nvPr/>
        </p:nvSpPr>
        <p:spPr>
          <a:xfrm>
            <a:off x="1739646" y="2278406"/>
            <a:ext cx="326136" cy="161994"/>
          </a:xfrm>
          <a:custGeom>
            <a:avLst/>
            <a:gdLst/>
            <a:ahLst/>
            <a:cxnLst/>
            <a:rect l="0" t="0" r="r" b="b"/>
            <a:pathLst>
              <a:path w="34240" h="17007" stroke="0" extrusionOk="0">
                <a:moveTo>
                  <a:pt x="34240" y="267"/>
                </a:moveTo>
                <a:quadBezTo>
                  <a:pt x="33350" y="5447"/>
                  <a:pt x="30800" y="9337"/>
                </a:quadBezTo>
                <a:quadBezTo>
                  <a:pt x="27410" y="10427"/>
                  <a:pt x="25620" y="12027"/>
                </a:quadBezTo>
                <a:lnTo>
                  <a:pt x="5110" y="17007"/>
                </a:lnTo>
                <a:lnTo>
                  <a:pt x="3800" y="11727"/>
                </a:lnTo>
                <a:quadBezTo>
                  <a:pt x="3720" y="4207"/>
                  <a:pt x="0" y="1347"/>
                </a:quadBezTo>
                <a:cubicBezTo>
                  <a:pt x="11390" y="-733"/>
                  <a:pt x="22740" y="197"/>
                  <a:pt x="34240" y="267"/>
                </a:cubicBez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3" name="shape-375"/>
          <p:cNvSpPr/>
          <p:nvPr/>
        </p:nvSpPr>
        <p:spPr>
          <a:xfrm>
            <a:off x="12023884" y="2294287"/>
            <a:ext cx="628270" cy="234643"/>
          </a:xfrm>
          <a:custGeom>
            <a:avLst/>
            <a:gdLst/>
            <a:ahLst/>
            <a:cxnLst/>
            <a:rect l="0" t="0" r="r" b="b"/>
            <a:pathLst>
              <a:path w="65960" h="24634" stroke="0" extrusionOk="0">
                <a:moveTo>
                  <a:pt x="65960" y="2310"/>
                </a:moveTo>
                <a:quadBezTo>
                  <a:pt x="52090" y="19430"/>
                  <a:pt x="31380" y="23600"/>
                </a:quadBezTo>
                <a:quadBezTo>
                  <a:pt x="15890" y="26720"/>
                  <a:pt x="0" y="20430"/>
                </a:quadBezTo>
                <a:lnTo>
                  <a:pt x="2370" y="16570"/>
                </a:lnTo>
                <a:quadBezTo>
                  <a:pt x="7740" y="19750"/>
                  <a:pt x="13440" y="18500"/>
                </a:quadBezTo>
                <a:cubicBezTo>
                  <a:pt x="13506" y="18487"/>
                  <a:pt x="13568" y="18456"/>
                  <a:pt x="13620" y="18410"/>
                </a:cubicBezTo>
                <a:quadBezTo>
                  <a:pt x="14040" y="18010"/>
                  <a:pt x="13600" y="17450"/>
                </a:quadBezTo>
                <a:cubicBezTo>
                  <a:pt x="24680" y="19720"/>
                  <a:pt x="31840" y="16320"/>
                  <a:pt x="42260" y="10480"/>
                </a:cubicBezTo>
                <a:quadBezTo>
                  <a:pt x="46350" y="8190"/>
                  <a:pt x="56590" y="0"/>
                </a:quadBezTo>
                <a:lnTo>
                  <a:pt x="65960" y="2310"/>
                </a:lnTo>
                <a:close/>
              </a:path>
            </a:pathLst>
          </a:custGeom>
          <a:solidFill>
            <a:srgbClr val="7A547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4" name="shape-376"/>
          <p:cNvSpPr/>
          <p:nvPr/>
        </p:nvSpPr>
        <p:spPr>
          <a:xfrm>
            <a:off x="1489900" y="2297335"/>
            <a:ext cx="1026224" cy="411385"/>
          </a:xfrm>
          <a:custGeom>
            <a:avLst/>
            <a:gdLst/>
            <a:ahLst/>
            <a:cxnLst/>
            <a:rect l="0" t="0" r="r" b="b"/>
            <a:pathLst>
              <a:path w="107740" h="43190" stroke="0" extrusionOk="0">
                <a:moveTo>
                  <a:pt x="107740" y="0"/>
                </a:moveTo>
                <a:lnTo>
                  <a:pt x="107280" y="5090"/>
                </a:lnTo>
                <a:lnTo>
                  <a:pt x="106880" y="10830"/>
                </a:lnTo>
                <a:cubicBezTo>
                  <a:pt x="101760" y="16410"/>
                  <a:pt x="96380" y="22640"/>
                  <a:pt x="90450" y="26710"/>
                </a:cubicBezTo>
                <a:quadBezTo>
                  <a:pt x="83360" y="31580"/>
                  <a:pt x="75220" y="34660"/>
                </a:quadBezTo>
                <a:quadBezTo>
                  <a:pt x="70020" y="36620"/>
                  <a:pt x="64900" y="38620"/>
                </a:quadBezTo>
                <a:quadBezTo>
                  <a:pt x="63030" y="39350"/>
                  <a:pt x="58590" y="43190"/>
                </a:quadBezTo>
                <a:cubicBezTo>
                  <a:pt x="34470" y="41710"/>
                  <a:pt x="13680" y="30150"/>
                  <a:pt x="0" y="10100"/>
                </a:cubicBezTo>
                <a:cubicBezTo>
                  <a:pt x="10190" y="5940"/>
                  <a:pt x="19690" y="6710"/>
                  <a:pt x="30020" y="9740"/>
                </a:cubicBezTo>
                <a:lnTo>
                  <a:pt x="31330" y="15020"/>
                </a:lnTo>
                <a:cubicBezTo>
                  <a:pt x="32200" y="19380"/>
                  <a:pt x="33170" y="26820"/>
                  <a:pt x="35430" y="29730"/>
                </a:cubicBezTo>
                <a:quadBezTo>
                  <a:pt x="38250" y="33360"/>
                  <a:pt x="42670" y="34950"/>
                </a:quadBezTo>
                <a:cubicBezTo>
                  <a:pt x="42774" y="34988"/>
                  <a:pt x="42890" y="34952"/>
                  <a:pt x="42955" y="34861"/>
                </a:cubicBezTo>
                <a:cubicBezTo>
                  <a:pt x="43020" y="34771"/>
                  <a:pt x="43018" y="34648"/>
                  <a:pt x="42950" y="34560"/>
                </a:cubicBezTo>
                <a:quadBezTo>
                  <a:pt x="41270" y="32380"/>
                  <a:pt x="41020" y="29660"/>
                </a:quadBezTo>
                <a:cubicBezTo>
                  <a:pt x="57330" y="30960"/>
                  <a:pt x="74110" y="28840"/>
                  <a:pt x="87990" y="19730"/>
                </a:cubicBezTo>
                <a:cubicBezTo>
                  <a:pt x="96570" y="14100"/>
                  <a:pt x="102920" y="8800"/>
                  <a:pt x="107740" y="0"/>
                </a:cubicBezTo>
                <a:close/>
              </a:path>
            </a:pathLst>
          </a:custGeom>
          <a:solidFill>
            <a:srgbClr val="2A6EA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5" name="shape-382"/>
          <p:cNvSpPr/>
          <p:nvPr/>
        </p:nvSpPr>
        <p:spPr>
          <a:xfrm>
            <a:off x="9229344" y="2320957"/>
            <a:ext cx="304705" cy="535686"/>
          </a:xfrm>
          <a:custGeom>
            <a:avLst/>
            <a:gdLst/>
            <a:ahLst/>
            <a:cxnLst/>
            <a:rect l="0" t="0" r="r" b="b"/>
            <a:pathLst>
              <a:path w="31990" h="56240" stroke="0" extrusionOk="0">
                <a:moveTo>
                  <a:pt x="3100" y="1480"/>
                </a:moveTo>
                <a:quadBezTo>
                  <a:pt x="11440" y="10430"/>
                  <a:pt x="18600" y="20290"/>
                </a:quadBezTo>
                <a:quadBezTo>
                  <a:pt x="16550" y="30580"/>
                  <a:pt x="22010" y="39580"/>
                </a:quadBezTo>
                <a:quadBezTo>
                  <a:pt x="27030" y="47860"/>
                  <a:pt x="31990" y="56240"/>
                </a:quadBezTo>
                <a:quadBezTo>
                  <a:pt x="31380" y="55700"/>
                  <a:pt x="30730" y="55430"/>
                </a:quadBezTo>
                <a:quadBezTo>
                  <a:pt x="27250" y="50910"/>
                  <a:pt x="22300" y="48600"/>
                </a:quadBezTo>
                <a:cubicBezTo>
                  <a:pt x="22293" y="48598"/>
                  <a:pt x="22285" y="48599"/>
                  <a:pt x="22279" y="48603"/>
                </a:cubicBezTo>
                <a:cubicBezTo>
                  <a:pt x="22273" y="48607"/>
                  <a:pt x="22270" y="48613"/>
                  <a:pt x="22270" y="48620"/>
                </a:cubicBezTo>
                <a:quadBezTo>
                  <a:pt x="22260" y="48640"/>
                  <a:pt x="22220" y="48870"/>
                </a:quadBezTo>
                <a:cubicBezTo>
                  <a:pt x="22210" y="48932"/>
                  <a:pt x="22163" y="48981"/>
                  <a:pt x="22102" y="48995"/>
                </a:cubicBezTo>
                <a:cubicBezTo>
                  <a:pt x="22040" y="49008"/>
                  <a:pt x="21976" y="48982"/>
                  <a:pt x="21940" y="48930"/>
                </a:cubicBezTo>
                <a:quadBezTo>
                  <a:pt x="21840" y="48770"/>
                  <a:pt x="21560" y="48650"/>
                </a:quadBezTo>
                <a:cubicBezTo>
                  <a:pt x="21462" y="48606"/>
                  <a:pt x="21345" y="48638"/>
                  <a:pt x="21284" y="48726"/>
                </a:cubicBezTo>
                <a:cubicBezTo>
                  <a:pt x="21222" y="48815"/>
                  <a:pt x="21233" y="48934"/>
                  <a:pt x="21310" y="49010"/>
                </a:cubicBezTo>
                <a:lnTo>
                  <a:pt x="26280" y="53990"/>
                </a:lnTo>
                <a:cubicBezTo>
                  <a:pt x="26302" y="54012"/>
                  <a:pt x="26305" y="54046"/>
                  <a:pt x="26287" y="54071"/>
                </a:cubicBezTo>
                <a:cubicBezTo>
                  <a:pt x="26270" y="54096"/>
                  <a:pt x="26237" y="54104"/>
                  <a:pt x="26210" y="54090"/>
                </a:cubicBezTo>
                <a:lnTo>
                  <a:pt x="19730" y="50780"/>
                </a:lnTo>
                <a:lnTo>
                  <a:pt x="16320" y="48140"/>
                </a:lnTo>
                <a:quadBezTo>
                  <a:pt x="13930" y="39850"/>
                  <a:pt x="13290" y="31250"/>
                </a:quadBezTo>
                <a:quadBezTo>
                  <a:pt x="13060" y="28230"/>
                  <a:pt x="8820" y="18300"/>
                </a:quadBezTo>
                <a:quadBezTo>
                  <a:pt x="4850" y="8990"/>
                  <a:pt x="0" y="0"/>
                </a:quadBezTo>
                <a:lnTo>
                  <a:pt x="3100" y="1480"/>
                </a:ln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6" name="shape-383"/>
          <p:cNvSpPr/>
          <p:nvPr/>
        </p:nvSpPr>
        <p:spPr>
          <a:xfrm>
            <a:off x="3277570" y="2330687"/>
            <a:ext cx="4946" cy="10471"/>
          </a:xfrm>
          <a:custGeom>
            <a:avLst/>
            <a:gdLst/>
            <a:ahLst/>
            <a:cxnLst/>
            <a:rect l="0" t="0" r="r" b="b"/>
            <a:pathLst>
              <a:path w="519" h="1099" stroke="0" extrusionOk="0">
                <a:moveTo>
                  <a:pt x="518" y="188"/>
                </a:moveTo>
                <a:quadBezTo>
                  <a:pt x="528" y="218"/>
                  <a:pt x="448" y="958"/>
                </a:quadBezTo>
                <a:cubicBezTo>
                  <a:pt x="441" y="1031"/>
                  <a:pt x="385" y="1088"/>
                  <a:pt x="313" y="1098"/>
                </a:cubicBezTo>
                <a:cubicBezTo>
                  <a:pt x="241" y="1107"/>
                  <a:pt x="173" y="1066"/>
                  <a:pt x="148" y="998"/>
                </a:cubicBezTo>
                <a:quadBezTo>
                  <a:pt x="-52" y="488"/>
                  <a:pt x="18" y="198"/>
                </a:quadBezTo>
                <a:cubicBezTo>
                  <a:pt x="44" y="84"/>
                  <a:pt x="144" y="2"/>
                  <a:pt x="262" y="0"/>
                </a:cubicBezTo>
                <a:cubicBezTo>
                  <a:pt x="380" y="-2"/>
                  <a:pt x="485" y="75"/>
                  <a:pt x="518" y="188"/>
                </a:cubicBezTo>
                <a:close/>
              </a:path>
            </a:pathLst>
          </a:custGeom>
          <a:solidFill>
            <a:srgbClr val="B1B7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7" name="shape-387"/>
          <p:cNvSpPr/>
          <p:nvPr/>
        </p:nvSpPr>
        <p:spPr>
          <a:xfrm>
            <a:off x="7555404" y="2336517"/>
            <a:ext cx="78503" cy="71190"/>
          </a:xfrm>
          <a:custGeom>
            <a:avLst/>
            <a:gdLst/>
            <a:ahLst/>
            <a:cxnLst/>
            <a:rect l="0" t="0" r="r" b="b"/>
            <a:pathLst>
              <a:path w="8242" h="7474" stroke="0" extrusionOk="0">
                <a:moveTo>
                  <a:pt x="8242" y="626"/>
                </a:moveTo>
                <a:quadBezTo>
                  <a:pt x="7872" y="4526"/>
                  <a:pt x="5832" y="7276"/>
                </a:quadBezTo>
                <a:quadBezTo>
                  <a:pt x="2202" y="8046"/>
                  <a:pt x="662" y="5816"/>
                </a:quadBezTo>
                <a:quadBezTo>
                  <a:pt x="-818" y="3686"/>
                  <a:pt x="1012" y="1686"/>
                </a:quadBezTo>
                <a:cubicBezTo>
                  <a:pt x="1222" y="1457"/>
                  <a:pt x="1490" y="1281"/>
                  <a:pt x="1792" y="1176"/>
                </a:cubicBezTo>
                <a:cubicBezTo>
                  <a:pt x="3872" y="476"/>
                  <a:pt x="6842" y="-754"/>
                  <a:pt x="8242" y="626"/>
                </a:cubicBezTo>
                <a:close/>
              </a:path>
            </a:pathLst>
          </a:custGeom>
          <a:solidFill>
            <a:srgbClr val="FEAA6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8" name="shape-388"/>
          <p:cNvSpPr/>
          <p:nvPr/>
        </p:nvSpPr>
        <p:spPr>
          <a:xfrm>
            <a:off x="7677231" y="2412377"/>
            <a:ext cx="289293" cy="363087"/>
          </a:xfrm>
          <a:custGeom>
            <a:avLst/>
            <a:gdLst/>
            <a:ahLst/>
            <a:cxnLst/>
            <a:rect l="0" t="0" r="r" b="b"/>
            <a:pathLst>
              <a:path w="30372" h="38119" stroke="0" extrusionOk="0">
                <a:moveTo>
                  <a:pt x="21161" y="3762"/>
                </a:moveTo>
                <a:quadBezTo>
                  <a:pt x="23882" y="4382"/>
                  <a:pt x="26512" y="4082"/>
                </a:quadBezTo>
                <a:cubicBezTo>
                  <a:pt x="26767" y="4053"/>
                  <a:pt x="27009" y="4203"/>
                  <a:pt x="27097" y="4445"/>
                </a:cubicBezTo>
                <a:cubicBezTo>
                  <a:pt x="27185" y="4687"/>
                  <a:pt x="27096" y="4959"/>
                  <a:pt x="26882" y="5102"/>
                </a:cubicBezTo>
                <a:lnTo>
                  <a:pt x="22862" y="7812"/>
                </a:lnTo>
                <a:quadBezTo>
                  <a:pt x="20202" y="7672"/>
                  <a:pt x="20422" y="9892"/>
                </a:quadBezTo>
                <a:cubicBezTo>
                  <a:pt x="20456" y="10259"/>
                  <a:pt x="20745" y="10551"/>
                  <a:pt x="21112" y="10592"/>
                </a:cubicBezTo>
                <a:cubicBezTo>
                  <a:pt x="23142" y="10832"/>
                  <a:pt x="22401" y="14202"/>
                  <a:pt x="25262" y="13742"/>
                </a:cubicBezTo>
                <a:cubicBezTo>
                  <a:pt x="26102" y="13606"/>
                  <a:pt x="26947" y="14075"/>
                  <a:pt x="27332" y="14892"/>
                </a:cubicBezTo>
                <a:quadBezTo>
                  <a:pt x="28692" y="17752"/>
                  <a:pt x="28892" y="18392"/>
                </a:quadBezTo>
                <a:cubicBezTo>
                  <a:pt x="29032" y="18835"/>
                  <a:pt x="29493" y="19090"/>
                  <a:pt x="29942" y="18972"/>
                </a:cubicBezTo>
                <a:quadBezTo>
                  <a:pt x="30132" y="18922"/>
                  <a:pt x="30161" y="18932"/>
                </a:quadBezTo>
                <a:cubicBezTo>
                  <a:pt x="30266" y="18954"/>
                  <a:pt x="30348" y="19037"/>
                  <a:pt x="30367" y="19142"/>
                </a:cubicBezTo>
                <a:cubicBezTo>
                  <a:pt x="30387" y="19247"/>
                  <a:pt x="30341" y="19354"/>
                  <a:pt x="30252" y="19412"/>
                </a:cubicBezTo>
                <a:quadBezTo>
                  <a:pt x="30151" y="19472"/>
                  <a:pt x="27522" y="20732"/>
                </a:quadBezTo>
                <a:cubicBezTo>
                  <a:pt x="26482" y="21232"/>
                  <a:pt x="25252" y="23302"/>
                  <a:pt x="23692" y="23992"/>
                </a:cubicBezTo>
                <a:quadBezTo>
                  <a:pt x="21582" y="24922"/>
                  <a:pt x="19832" y="24722"/>
                </a:quadBezTo>
                <a:quadBezTo>
                  <a:pt x="18161" y="24532"/>
                  <a:pt x="18512" y="22462"/>
                </a:quadBezTo>
                <a:cubicBezTo>
                  <a:pt x="18524" y="22396"/>
                  <a:pt x="18509" y="22328"/>
                  <a:pt x="18468" y="22274"/>
                </a:cubicBezTo>
                <a:cubicBezTo>
                  <a:pt x="18428" y="22221"/>
                  <a:pt x="18368" y="22187"/>
                  <a:pt x="18302" y="22182"/>
                </a:cubicBezTo>
                <a:lnTo>
                  <a:pt x="18281" y="22182"/>
                </a:lnTo>
                <a:cubicBezTo>
                  <a:pt x="18152" y="22171"/>
                  <a:pt x="18034" y="22267"/>
                  <a:pt x="18012" y="22402"/>
                </a:cubicBezTo>
                <a:cubicBezTo>
                  <a:pt x="17252" y="26582"/>
                  <a:pt x="14151" y="42362"/>
                  <a:pt x="6792" y="37032"/>
                </a:cubicBezTo>
                <a:cubicBezTo>
                  <a:pt x="1642" y="33292"/>
                  <a:pt x="-58" y="23242"/>
                  <a:pt x="2" y="16922"/>
                </a:cubicBezTo>
                <a:cubicBezTo>
                  <a:pt x="52" y="10942"/>
                  <a:pt x="1862" y="832"/>
                  <a:pt x="9031" y="32"/>
                </a:cubicBezTo>
                <a:quadBezTo>
                  <a:pt x="10632" y="-138"/>
                  <a:pt x="13952" y="592"/>
                </a:quadBezTo>
                <a:cubicBezTo>
                  <a:pt x="14078" y="620"/>
                  <a:pt x="14185" y="707"/>
                  <a:pt x="14238" y="825"/>
                </a:cubicBezTo>
                <a:cubicBezTo>
                  <a:pt x="14291" y="943"/>
                  <a:pt x="14285" y="1079"/>
                  <a:pt x="14221" y="1192"/>
                </a:cubicBezTo>
                <a:quadBezTo>
                  <a:pt x="13422" y="2652"/>
                  <a:pt x="12392" y="3382"/>
                </a:quadBezTo>
                <a:cubicBezTo>
                  <a:pt x="12190" y="3525"/>
                  <a:pt x="12096" y="3775"/>
                  <a:pt x="12153" y="4015"/>
                </a:cubicBezTo>
                <a:cubicBezTo>
                  <a:pt x="12210" y="4255"/>
                  <a:pt x="12407" y="4436"/>
                  <a:pt x="12651" y="4472"/>
                </a:cubicBezTo>
                <a:quadBezTo>
                  <a:pt x="16892" y="5132"/>
                  <a:pt x="21161" y="3762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9" name="shape-389"/>
          <p:cNvSpPr/>
          <p:nvPr/>
        </p:nvSpPr>
        <p:spPr>
          <a:xfrm>
            <a:off x="9353836" y="2360200"/>
            <a:ext cx="1699070" cy="1478566"/>
          </a:xfrm>
          <a:custGeom>
            <a:avLst/>
            <a:gdLst/>
            <a:ahLst/>
            <a:cxnLst/>
            <a:rect l="0" t="0" r="r" b="b"/>
            <a:pathLst>
              <a:path w="178380" h="155230" stroke="0" extrusionOk="0">
                <a:moveTo>
                  <a:pt x="178380" y="0"/>
                </a:moveTo>
                <a:lnTo>
                  <a:pt x="178300" y="3770"/>
                </a:lnTo>
                <a:cubicBezTo>
                  <a:pt x="175250" y="20800"/>
                  <a:pt x="166020" y="36470"/>
                  <a:pt x="154570" y="49060"/>
                </a:cubicBezTo>
                <a:cubicBezTo>
                  <a:pt x="135100" y="70480"/>
                  <a:pt x="111380" y="88550"/>
                  <a:pt x="87430" y="105030"/>
                </a:cubicBezTo>
                <a:quadBezTo>
                  <a:pt x="65160" y="120320"/>
                  <a:pt x="41460" y="133400"/>
                </a:quadBezTo>
                <a:quadBezTo>
                  <a:pt x="36530" y="136120"/>
                  <a:pt x="20690" y="145160"/>
                </a:quadBezTo>
                <a:quadBezTo>
                  <a:pt x="12470" y="149840"/>
                  <a:pt x="200" y="155230"/>
                </a:quadBezTo>
                <a:lnTo>
                  <a:pt x="0" y="154720"/>
                </a:lnTo>
                <a:lnTo>
                  <a:pt x="20820" y="144360"/>
                </a:lnTo>
                <a:quadBezTo>
                  <a:pt x="26350" y="141370"/>
                  <a:pt x="31740" y="138120"/>
                </a:quadBezTo>
                <a:cubicBezTo>
                  <a:pt x="40010" y="133140"/>
                  <a:pt x="46510" y="129570"/>
                  <a:pt x="54080" y="125580"/>
                </a:cubicBezTo>
                <a:quadBezTo>
                  <a:pt x="61820" y="121490"/>
                  <a:pt x="82300" y="107490"/>
                </a:quadBezTo>
                <a:quadBezTo>
                  <a:pt x="101960" y="94000"/>
                  <a:pt x="120750" y="79240"/>
                </a:quadBezTo>
                <a:quadBezTo>
                  <a:pt x="138840" y="65030"/>
                  <a:pt x="153930" y="47670"/>
                </a:quadBezTo>
                <a:cubicBezTo>
                  <a:pt x="164250" y="35800"/>
                  <a:pt x="172620" y="22320"/>
                  <a:pt x="176060" y="6780"/>
                </a:cubicBezTo>
                <a:lnTo>
                  <a:pt x="177290" y="690"/>
                </a:lnTo>
                <a:quadBezTo>
                  <a:pt x="177690" y="1000"/>
                  <a:pt x="177940" y="890"/>
                </a:quadBezTo>
                <a:quadBezTo>
                  <a:pt x="178380" y="700"/>
                  <a:pt x="178380" y="0"/>
                </a:quadBezTo>
                <a:close/>
              </a:path>
            </a:pathLst>
          </a:custGeom>
          <a:solidFill>
            <a:srgbClr val="9ECA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0" name="shape-390"/>
          <p:cNvSpPr/>
          <p:nvPr/>
        </p:nvSpPr>
        <p:spPr>
          <a:xfrm>
            <a:off x="10186606" y="2369835"/>
            <a:ext cx="970598" cy="1047164"/>
          </a:xfrm>
          <a:custGeom>
            <a:avLst/>
            <a:gdLst/>
            <a:ahLst/>
            <a:cxnLst/>
            <a:rect l="0" t="0" r="r" b="b"/>
            <a:pathLst>
              <a:path w="101900" h="109938" stroke="0" extrusionOk="0">
                <a:moveTo>
                  <a:pt x="101900" y="58"/>
                </a:moveTo>
                <a:cubicBezTo>
                  <a:pt x="98960" y="27108"/>
                  <a:pt x="77880" y="50838"/>
                  <a:pt x="58280" y="68108"/>
                </a:cubicBezTo>
                <a:quadBezTo>
                  <a:pt x="32440" y="91178"/>
                  <a:pt x="2580" y="109938"/>
                </a:quadBezTo>
                <a:lnTo>
                  <a:pt x="0" y="104018"/>
                </a:lnTo>
                <a:cubicBezTo>
                  <a:pt x="23950" y="87538"/>
                  <a:pt x="47670" y="69468"/>
                  <a:pt x="67140" y="48048"/>
                </a:cubicBezTo>
                <a:cubicBezTo>
                  <a:pt x="78590" y="35458"/>
                  <a:pt x="87820" y="19788"/>
                  <a:pt x="90870" y="2758"/>
                </a:cubicBezTo>
                <a:quadBezTo>
                  <a:pt x="95670" y="-402"/>
                  <a:pt x="101900" y="58"/>
                </a:quadBezTo>
                <a:close/>
              </a:path>
            </a:pathLst>
          </a:custGeom>
          <a:solidFill>
            <a:srgbClr val="54709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1" name="shape-391"/>
          <p:cNvSpPr/>
          <p:nvPr/>
        </p:nvSpPr>
        <p:spPr>
          <a:xfrm>
            <a:off x="3275369" y="2377891"/>
            <a:ext cx="10817" cy="37107"/>
          </a:xfrm>
          <a:custGeom>
            <a:avLst/>
            <a:gdLst/>
            <a:ahLst/>
            <a:cxnLst/>
            <a:rect l="0" t="0" r="r" b="b"/>
            <a:pathLst>
              <a:path w="1136" h="3896" stroke="0" extrusionOk="0">
                <a:moveTo>
                  <a:pt x="524" y="0"/>
                </a:moveTo>
                <a:quadBezTo>
                  <a:pt x="1040" y="-13"/>
                  <a:pt x="1103" y="1093"/>
                </a:quadBezTo>
                <a:quadBezTo>
                  <a:pt x="1264" y="3879"/>
                  <a:pt x="622" y="3896"/>
                </a:quadBezTo>
                <a:quadBezTo>
                  <a:pt x="-20" y="3912"/>
                  <a:pt x="1" y="1120"/>
                </a:quadBezTo>
                <a:quadBezTo>
                  <a:pt x="9" y="13"/>
                  <a:pt x="524" y="0"/>
                </a:quad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2" name="shape-392"/>
          <p:cNvSpPr/>
          <p:nvPr/>
        </p:nvSpPr>
        <p:spPr>
          <a:xfrm>
            <a:off x="10096214" y="2391156"/>
            <a:ext cx="934593" cy="992886"/>
          </a:xfrm>
          <a:custGeom>
            <a:avLst/>
            <a:gdLst/>
            <a:ahLst/>
            <a:cxnLst/>
            <a:rect l="0" t="0" r="r" b="b"/>
            <a:pathLst>
              <a:path w="98120" h="104240" stroke="0" extrusionOk="0">
                <a:moveTo>
                  <a:pt x="98120" y="3530"/>
                </a:moveTo>
                <a:cubicBezTo>
                  <a:pt x="94680" y="19070"/>
                  <a:pt x="86310" y="32550"/>
                  <a:pt x="75990" y="44420"/>
                </a:cubicBezTo>
                <a:quadBezTo>
                  <a:pt x="60900" y="61780"/>
                  <a:pt x="42810" y="75990"/>
                </a:quadBezTo>
                <a:quadBezTo>
                  <a:pt x="24020" y="90750"/>
                  <a:pt x="4360" y="104240"/>
                </a:quadBezTo>
                <a:lnTo>
                  <a:pt x="0" y="99960"/>
                </a:lnTo>
                <a:quadBezTo>
                  <a:pt x="20060" y="86260"/>
                  <a:pt x="38870" y="70790"/>
                </a:quadBezTo>
                <a:quadBezTo>
                  <a:pt x="40990" y="69050"/>
                  <a:pt x="44400" y="65580"/>
                </a:quadBezTo>
                <a:cubicBezTo>
                  <a:pt x="58700" y="53350"/>
                  <a:pt x="71060" y="39980"/>
                  <a:pt x="80410" y="23340"/>
                </a:cubicBezTo>
                <a:quadBezTo>
                  <a:pt x="86700" y="12130"/>
                  <a:pt x="87320" y="0"/>
                </a:quadBezTo>
                <a:lnTo>
                  <a:pt x="98120" y="3530"/>
                </a:lnTo>
                <a:close/>
              </a:path>
            </a:pathLst>
          </a:custGeom>
          <a:solidFill>
            <a:srgbClr val="54709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3" name="shape-393"/>
          <p:cNvSpPr/>
          <p:nvPr/>
        </p:nvSpPr>
        <p:spPr>
          <a:xfrm>
            <a:off x="11917041" y="2385153"/>
            <a:ext cx="238526" cy="88706"/>
          </a:xfrm>
          <a:custGeom>
            <a:avLst/>
            <a:gdLst/>
            <a:ahLst/>
            <a:cxnLst/>
            <a:rect l="0" t="0" r="r" b="b"/>
            <a:pathLst>
              <a:path w="25042" h="9313" stroke="0" extrusionOk="0">
                <a:moveTo>
                  <a:pt x="24817" y="7910"/>
                </a:moveTo>
                <a:quadBezTo>
                  <a:pt x="25257" y="8470"/>
                  <a:pt x="24837" y="8870"/>
                </a:quadBezTo>
                <a:cubicBezTo>
                  <a:pt x="24785" y="8916"/>
                  <a:pt x="24723" y="8947"/>
                  <a:pt x="24657" y="8960"/>
                </a:cubicBezTo>
                <a:quadBezTo>
                  <a:pt x="18957" y="10210"/>
                  <a:pt x="13587" y="7030"/>
                </a:quadBezTo>
                <a:quadBezTo>
                  <a:pt x="10767" y="5070"/>
                  <a:pt x="9747" y="4720"/>
                </a:quadBezTo>
                <a:quadBezTo>
                  <a:pt x="3617" y="2560"/>
                  <a:pt x="67" y="270"/>
                </a:quadBezTo>
                <a:cubicBezTo>
                  <a:pt x="11" y="234"/>
                  <a:pt x="-14" y="165"/>
                  <a:pt x="8" y="102"/>
                </a:cubicBezTo>
                <a:cubicBezTo>
                  <a:pt x="29" y="38"/>
                  <a:pt x="90" y="-3"/>
                  <a:pt x="157" y="0"/>
                </a:cubicBezTo>
                <a:quadBezTo>
                  <a:pt x="13607" y="550"/>
                  <a:pt x="24817" y="7910"/>
                </a:quadBezTo>
                <a:close/>
              </a:path>
            </a:pathLst>
          </a:custGeom>
          <a:solidFill>
            <a:srgbClr val="697A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4" name="shape-394"/>
          <p:cNvSpPr/>
          <p:nvPr/>
        </p:nvSpPr>
        <p:spPr>
          <a:xfrm>
            <a:off x="1788319" y="2392966"/>
            <a:ext cx="195358" cy="237409"/>
          </a:xfrm>
          <a:custGeom>
            <a:avLst/>
            <a:gdLst/>
            <a:ahLst/>
            <a:cxnLst/>
            <a:rect l="0" t="0" r="r" b="b"/>
            <a:pathLst>
              <a:path w="20510" h="24925" stroke="0" extrusionOk="0">
                <a:moveTo>
                  <a:pt x="20510" y="0"/>
                </a:moveTo>
                <a:cubicBezTo>
                  <a:pt x="19670" y="3210"/>
                  <a:pt x="18310" y="7850"/>
                  <a:pt x="14060" y="8170"/>
                </a:cubicBezTo>
                <a:cubicBezTo>
                  <a:pt x="13743" y="8193"/>
                  <a:pt x="13489" y="8443"/>
                  <a:pt x="13460" y="8760"/>
                </a:cubicBezTo>
                <a:lnTo>
                  <a:pt x="13310" y="10870"/>
                </a:lnTo>
                <a:cubicBezTo>
                  <a:pt x="13280" y="11297"/>
                  <a:pt x="13002" y="11668"/>
                  <a:pt x="12600" y="11820"/>
                </a:cubicBezTo>
                <a:lnTo>
                  <a:pt x="10010" y="12820"/>
                </a:lnTo>
                <a:cubicBezTo>
                  <a:pt x="9681" y="12946"/>
                  <a:pt x="9468" y="13267"/>
                  <a:pt x="9480" y="13620"/>
                </a:cubicBezTo>
                <a:lnTo>
                  <a:pt x="9690" y="19620"/>
                </a:lnTo>
                <a:quadBezTo>
                  <a:pt x="9940" y="22340"/>
                  <a:pt x="11620" y="24520"/>
                </a:quadBezTo>
                <a:cubicBezTo>
                  <a:pt x="11688" y="24608"/>
                  <a:pt x="11690" y="24731"/>
                  <a:pt x="11625" y="24821"/>
                </a:cubicBezTo>
                <a:cubicBezTo>
                  <a:pt x="11560" y="24912"/>
                  <a:pt x="11444" y="24948"/>
                  <a:pt x="11340" y="24910"/>
                </a:cubicBezTo>
                <a:quadBezTo>
                  <a:pt x="6920" y="23320"/>
                  <a:pt x="4100" y="19690"/>
                </a:quadBezTo>
                <a:cubicBezTo>
                  <a:pt x="1840" y="16780"/>
                  <a:pt x="870" y="9340"/>
                  <a:pt x="0" y="4980"/>
                </a:cubicBezTo>
                <a:lnTo>
                  <a:pt x="20510" y="0"/>
                </a:lnTo>
                <a:close/>
              </a:path>
            </a:pathLst>
          </a:custGeom>
          <a:solidFill>
            <a:srgbClr val="6B97B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5" name="shape-395"/>
          <p:cNvSpPr/>
          <p:nvPr/>
        </p:nvSpPr>
        <p:spPr>
          <a:xfrm>
            <a:off x="6214090" y="2423122"/>
            <a:ext cx="1178510" cy="953981"/>
          </a:xfrm>
          <a:custGeom>
            <a:avLst/>
            <a:gdLst/>
            <a:ahLst/>
            <a:cxnLst/>
            <a:rect l="0" t="0" r="r" b="b"/>
            <a:pathLst>
              <a:path w="123728" h="100155" stroke="0" extrusionOk="0">
                <a:moveTo>
                  <a:pt x="58162" y="29574"/>
                </a:moveTo>
                <a:cubicBezTo>
                  <a:pt x="65622" y="29424"/>
                  <a:pt x="76472" y="29554"/>
                  <a:pt x="82292" y="35874"/>
                </a:cubicBezTo>
                <a:cubicBezTo>
                  <a:pt x="84572" y="38354"/>
                  <a:pt x="86232" y="39954"/>
                  <a:pt x="89712" y="40434"/>
                </a:cubicBezTo>
                <a:cubicBezTo>
                  <a:pt x="94582" y="41114"/>
                  <a:pt x="99482" y="41004"/>
                  <a:pt x="104422" y="40524"/>
                </a:cubicBezTo>
                <a:cubicBezTo>
                  <a:pt x="110992" y="39884"/>
                  <a:pt x="117522" y="42044"/>
                  <a:pt x="123442" y="45154"/>
                </a:cubicBezTo>
                <a:cubicBezTo>
                  <a:pt x="123603" y="45240"/>
                  <a:pt x="123710" y="45401"/>
                  <a:pt x="123726" y="45583"/>
                </a:cubicBezTo>
                <a:cubicBezTo>
                  <a:pt x="123742" y="45764"/>
                  <a:pt x="123665" y="45942"/>
                  <a:pt x="123522" y="46054"/>
                </a:cubicBezTo>
                <a:lnTo>
                  <a:pt x="119162" y="49524"/>
                </a:lnTo>
                <a:cubicBezTo>
                  <a:pt x="119004" y="49650"/>
                  <a:pt x="118912" y="49842"/>
                  <a:pt x="118912" y="50044"/>
                </a:cubicBezTo>
                <a:cubicBezTo>
                  <a:pt x="118952" y="56634"/>
                  <a:pt x="114932" y="58134"/>
                  <a:pt x="109272" y="58814"/>
                </a:cubicBezTo>
                <a:quadBezTo>
                  <a:pt x="101522" y="59744"/>
                  <a:pt x="93932" y="60714"/>
                </a:quadBezTo>
                <a:cubicBezTo>
                  <a:pt x="87432" y="61544"/>
                  <a:pt x="81582" y="63344"/>
                  <a:pt x="75452" y="65644"/>
                </a:cubicBezTo>
                <a:cubicBezTo>
                  <a:pt x="75145" y="65760"/>
                  <a:pt x="74908" y="66010"/>
                  <a:pt x="74809" y="66322"/>
                </a:cubicBezTo>
                <a:cubicBezTo>
                  <a:pt x="74709" y="66634"/>
                  <a:pt x="74759" y="66973"/>
                  <a:pt x="74942" y="67244"/>
                </a:cubicBezTo>
                <a:cubicBezTo>
                  <a:pt x="78562" y="72574"/>
                  <a:pt x="77212" y="76024"/>
                  <a:pt x="72272" y="79534"/>
                </a:cubicBezTo>
                <a:quadBezTo>
                  <a:pt x="67492" y="82924"/>
                  <a:pt x="62552" y="86134"/>
                </a:quadBezTo>
                <a:lnTo>
                  <a:pt x="70602" y="76454"/>
                </a:lnTo>
                <a:cubicBezTo>
                  <a:pt x="70755" y="76268"/>
                  <a:pt x="70821" y="76027"/>
                  <a:pt x="70785" y="75790"/>
                </a:cubicBezTo>
                <a:cubicBezTo>
                  <a:pt x="70749" y="75553"/>
                  <a:pt x="70613" y="75344"/>
                  <a:pt x="70412" y="75214"/>
                </a:cubicBezTo>
                <a:cubicBezTo>
                  <a:pt x="63002" y="70424"/>
                  <a:pt x="53502" y="73424"/>
                  <a:pt x="46412" y="77874"/>
                </a:cubicBezTo>
                <a:cubicBezTo>
                  <a:pt x="46198" y="78009"/>
                  <a:pt x="45934" y="78037"/>
                  <a:pt x="45695" y="77951"/>
                </a:cubicBezTo>
                <a:cubicBezTo>
                  <a:pt x="45457" y="77865"/>
                  <a:pt x="45272" y="77675"/>
                  <a:pt x="45192" y="77434"/>
                </a:cubicBezTo>
                <a:lnTo>
                  <a:pt x="42792" y="70154"/>
                </a:lnTo>
                <a:cubicBezTo>
                  <a:pt x="51142" y="74204"/>
                  <a:pt x="61952" y="71434"/>
                  <a:pt x="69042" y="66814"/>
                </a:cubicBezTo>
                <a:quadBezTo>
                  <a:pt x="70662" y="65754"/>
                  <a:pt x="74992" y="59934"/>
                </a:quadBezTo>
                <a:cubicBezTo>
                  <a:pt x="75058" y="59842"/>
                  <a:pt x="75147" y="59760"/>
                  <a:pt x="75252" y="59694"/>
                </a:cubicBezTo>
                <a:lnTo>
                  <a:pt x="76562" y="58934"/>
                </a:lnTo>
                <a:cubicBezTo>
                  <a:pt x="76648" y="58881"/>
                  <a:pt x="76702" y="58790"/>
                  <a:pt x="76706" y="58691"/>
                </a:cubicBezTo>
                <a:cubicBezTo>
                  <a:pt x="76710" y="58592"/>
                  <a:pt x="76663" y="58499"/>
                  <a:pt x="76582" y="58444"/>
                </a:cubicBezTo>
                <a:cubicBezTo>
                  <a:pt x="70832" y="54534"/>
                  <a:pt x="62382" y="53064"/>
                  <a:pt x="55482" y="52984"/>
                </a:cubicBezTo>
                <a:cubicBezTo>
                  <a:pt x="55168" y="52978"/>
                  <a:pt x="54883" y="53160"/>
                  <a:pt x="54762" y="53444"/>
                </a:cubicBezTo>
                <a:quadBezTo>
                  <a:pt x="51712" y="60534"/>
                  <a:pt x="44602" y="64054"/>
                </a:quadBezTo>
                <a:quadBezTo>
                  <a:pt x="48752" y="60604"/>
                  <a:pt x="49922" y="58454"/>
                </a:quadBezTo>
                <a:cubicBezTo>
                  <a:pt x="51472" y="55574"/>
                  <a:pt x="52842" y="52514"/>
                  <a:pt x="55032" y="50204"/>
                </a:cubicBezTo>
                <a:quadBezTo>
                  <a:pt x="56842" y="48294"/>
                  <a:pt x="58892" y="46714"/>
                </a:quadBezTo>
                <a:cubicBezTo>
                  <a:pt x="59013" y="46621"/>
                  <a:pt x="59065" y="46464"/>
                  <a:pt x="59023" y="46317"/>
                </a:cubicBezTo>
                <a:cubicBezTo>
                  <a:pt x="58981" y="46170"/>
                  <a:pt x="58854" y="46062"/>
                  <a:pt x="58702" y="46044"/>
                </a:cubicBezTo>
                <a:quadBezTo>
                  <a:pt x="49832" y="44994"/>
                  <a:pt x="40852" y="45444"/>
                </a:quadBezTo>
                <a:cubicBezTo>
                  <a:pt x="31842" y="45894"/>
                  <a:pt x="24302" y="47504"/>
                  <a:pt x="20932" y="56384"/>
                </a:cubicBezTo>
                <a:quadBezTo>
                  <a:pt x="20872" y="56544"/>
                  <a:pt x="17862" y="65044"/>
                </a:quadBezTo>
                <a:cubicBezTo>
                  <a:pt x="14942" y="73314"/>
                  <a:pt x="18312" y="78874"/>
                  <a:pt x="22402" y="87164"/>
                </a:cubicBezTo>
                <a:cubicBezTo>
                  <a:pt x="25112" y="92664"/>
                  <a:pt x="28352" y="94314"/>
                  <a:pt x="34382" y="94754"/>
                </a:cubicBezTo>
                <a:cubicBezTo>
                  <a:pt x="44502" y="95514"/>
                  <a:pt x="52892" y="96534"/>
                  <a:pt x="59232" y="88754"/>
                </a:cubicBezTo>
                <a:cubicBezTo>
                  <a:pt x="55362" y="96254"/>
                  <a:pt x="47392" y="96154"/>
                  <a:pt x="40192" y="95964"/>
                </a:cubicBezTo>
                <a:cubicBezTo>
                  <a:pt x="40106" y="95962"/>
                  <a:pt x="40030" y="96022"/>
                  <a:pt x="40012" y="96106"/>
                </a:cubicBezTo>
                <a:cubicBezTo>
                  <a:pt x="39995" y="96190"/>
                  <a:pt x="40041" y="96274"/>
                  <a:pt x="40122" y="96304"/>
                </a:cubicBezTo>
                <a:lnTo>
                  <a:pt x="45642" y="98384"/>
                </a:lnTo>
                <a:cubicBezTo>
                  <a:pt x="45865" y="98468"/>
                  <a:pt x="45992" y="98705"/>
                  <a:pt x="45939" y="98938"/>
                </a:cubicBezTo>
                <a:cubicBezTo>
                  <a:pt x="45886" y="99170"/>
                  <a:pt x="45669" y="99327"/>
                  <a:pt x="45432" y="99304"/>
                </a:cubicBezTo>
                <a:lnTo>
                  <a:pt x="35312" y="98324"/>
                </a:lnTo>
                <a:cubicBezTo>
                  <a:pt x="35174" y="98311"/>
                  <a:pt x="35037" y="98331"/>
                  <a:pt x="34912" y="98384"/>
                </a:cubicBezTo>
                <a:cubicBezTo>
                  <a:pt x="28612" y="100944"/>
                  <a:pt x="24802" y="101534"/>
                  <a:pt x="21482" y="94584"/>
                </a:cubicBezTo>
                <a:quadBezTo>
                  <a:pt x="19392" y="90204"/>
                  <a:pt x="17172" y="86534"/>
                </a:quadBezTo>
                <a:quadBezTo>
                  <a:pt x="13952" y="81204"/>
                  <a:pt x="13362" y="78314"/>
                </a:quadBezTo>
                <a:quadBezTo>
                  <a:pt x="11652" y="69924"/>
                  <a:pt x="12752" y="65164"/>
                </a:quadBezTo>
                <a:quadBezTo>
                  <a:pt x="15332" y="54024"/>
                  <a:pt x="18082" y="48904"/>
                </a:quadBezTo>
                <a:quadBezTo>
                  <a:pt x="24052" y="37764"/>
                  <a:pt x="24552" y="36264"/>
                </a:quadBezTo>
                <a:cubicBezTo>
                  <a:pt x="24660" y="35944"/>
                  <a:pt x="24594" y="35592"/>
                  <a:pt x="24377" y="35334"/>
                </a:cubicBezTo>
                <a:cubicBezTo>
                  <a:pt x="24160" y="35076"/>
                  <a:pt x="23824" y="34951"/>
                  <a:pt x="23492" y="35004"/>
                </a:cubicBezTo>
                <a:cubicBezTo>
                  <a:pt x="16452" y="36154"/>
                  <a:pt x="10912" y="41564"/>
                  <a:pt x="6802" y="43624"/>
                </a:cubicBezTo>
                <a:cubicBezTo>
                  <a:pt x="-418" y="47254"/>
                  <a:pt x="-688" y="38754"/>
                  <a:pt x="592" y="34494"/>
                </a:cubicBezTo>
                <a:lnTo>
                  <a:pt x="2192" y="31024"/>
                </a:lnTo>
                <a:quadBezTo>
                  <a:pt x="5512" y="22564"/>
                  <a:pt x="11602" y="18124"/>
                </a:quadBezTo>
                <a:cubicBezTo>
                  <a:pt x="17872" y="13544"/>
                  <a:pt x="27522" y="11034"/>
                  <a:pt x="36272" y="9364"/>
                </a:cubicBezTo>
                <a:cubicBezTo>
                  <a:pt x="42182" y="8234"/>
                  <a:pt x="47732" y="5904"/>
                  <a:pt x="53732" y="4984"/>
                </a:cubicBezTo>
                <a:quadBezTo>
                  <a:pt x="56212" y="4614"/>
                  <a:pt x="58692" y="4244"/>
                </a:quadBezTo>
                <a:cubicBezTo>
                  <a:pt x="62452" y="3684"/>
                  <a:pt x="67262" y="1524"/>
                  <a:pt x="70772" y="484"/>
                </a:cubicBezTo>
                <a:quadBezTo>
                  <a:pt x="73032" y="-176"/>
                  <a:pt x="79632" y="64"/>
                </a:quadBezTo>
                <a:cubicBezTo>
                  <a:pt x="80060" y="76"/>
                  <a:pt x="80445" y="332"/>
                  <a:pt x="80622" y="724"/>
                </a:cubicBezTo>
                <a:quadBezTo>
                  <a:pt x="81062" y="1704"/>
                  <a:pt x="81182" y="3514"/>
                </a:quadBezTo>
                <a:cubicBezTo>
                  <a:pt x="81207" y="3882"/>
                  <a:pt x="81041" y="4239"/>
                  <a:pt x="80742" y="4464"/>
                </a:cubicBezTo>
                <a:quadBezTo>
                  <a:pt x="75532" y="8364"/>
                  <a:pt x="73902" y="8964"/>
                </a:quadBezTo>
                <a:quadBezTo>
                  <a:pt x="65102" y="12164"/>
                  <a:pt x="58892" y="17844"/>
                </a:quadBezTo>
                <a:cubicBezTo>
                  <a:pt x="58616" y="18100"/>
                  <a:pt x="58280" y="18285"/>
                  <a:pt x="57912" y="18384"/>
                </a:cubicBezTo>
                <a:cubicBezTo>
                  <a:pt x="52942" y="19714"/>
                  <a:pt x="48212" y="21184"/>
                  <a:pt x="45462" y="25344"/>
                </a:cubicBezTo>
                <a:cubicBezTo>
                  <a:pt x="45237" y="25685"/>
                  <a:pt x="45148" y="26095"/>
                  <a:pt x="45212" y="26494"/>
                </a:cubicBezTo>
                <a:quadBezTo>
                  <a:pt x="45772" y="30004"/>
                  <a:pt x="48882" y="31104"/>
                </a:quadBezTo>
                <a:quadBezTo>
                  <a:pt x="49712" y="31394"/>
                  <a:pt x="53022" y="31294"/>
                </a:quadBezTo>
                <a:quadBezTo>
                  <a:pt x="56042" y="31214"/>
                  <a:pt x="58162" y="29574"/>
                </a:quadBezTo>
                <a:close/>
              </a:path>
            </a:pathLst>
          </a:custGeom>
          <a:solidFill>
            <a:srgbClr val="FEC6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6" name="shape-403"/>
          <p:cNvSpPr/>
          <p:nvPr/>
        </p:nvSpPr>
        <p:spPr>
          <a:xfrm>
            <a:off x="3277240" y="2441947"/>
            <a:ext cx="7538" cy="37315"/>
          </a:xfrm>
          <a:custGeom>
            <a:avLst/>
            <a:gdLst/>
            <a:ahLst/>
            <a:cxnLst/>
            <a:rect l="0" t="0" r="r" b="b"/>
            <a:pathLst>
              <a:path w="791" h="3918" stroke="0" extrusionOk="0">
                <a:moveTo>
                  <a:pt x="780" y="1963"/>
                </a:moveTo>
                <a:quadBezTo>
                  <a:pt x="761" y="3653"/>
                  <a:pt x="748" y="3681"/>
                </a:quadBezTo>
                <a:cubicBezTo>
                  <a:pt x="694" y="3798"/>
                  <a:pt x="588" y="3882"/>
                  <a:pt x="463" y="3908"/>
                </a:cubicBezTo>
                <a:quadBezTo>
                  <a:pt x="253" y="3958"/>
                  <a:pt x="63" y="3758"/>
                </a:quadBezTo>
                <a:cubicBezTo>
                  <a:pt x="31" y="3726"/>
                  <a:pt x="14" y="3681"/>
                  <a:pt x="15" y="3633"/>
                </a:cubicBezTo>
                <a:quadBezTo>
                  <a:pt x="-7" y="2794"/>
                  <a:pt x="3" y="1954"/>
                </a:quadBezTo>
                <a:quadBezTo>
                  <a:pt x="12" y="1114"/>
                  <a:pt x="53" y="276"/>
                </a:quadBezTo>
                <a:cubicBezTo>
                  <a:pt x="53" y="229"/>
                  <a:pt x="71" y="184"/>
                  <a:pt x="103" y="153"/>
                </a:cubicBezTo>
                <a:quadBezTo>
                  <a:pt x="298" y="-43"/>
                  <a:pt x="507" y="12"/>
                </a:quadBezTo>
                <a:cubicBezTo>
                  <a:pt x="632" y="40"/>
                  <a:pt x="736" y="127"/>
                  <a:pt x="786" y="245"/>
                </a:cubicBezTo>
                <a:quadBezTo>
                  <a:pt x="799" y="273"/>
                  <a:pt x="780" y="1963"/>
                </a:quad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7" name="shape-404"/>
          <p:cNvSpPr/>
          <p:nvPr/>
        </p:nvSpPr>
        <p:spPr>
          <a:xfrm>
            <a:off x="8193881" y="2442385"/>
            <a:ext cx="39818" cy="24344"/>
          </a:xfrm>
          <a:custGeom>
            <a:avLst/>
            <a:gdLst/>
            <a:ahLst/>
            <a:cxnLst/>
            <a:rect l="0" t="0" r="r" b="b"/>
            <a:pathLst>
              <a:path w="4180" h="2556" stroke="0" extrusionOk="0">
                <a:moveTo>
                  <a:pt x="4100" y="1642"/>
                </a:moveTo>
                <a:lnTo>
                  <a:pt x="2970" y="2392"/>
                </a:lnTo>
                <a:cubicBezTo>
                  <a:pt x="2713" y="2567"/>
                  <a:pt x="2384" y="2604"/>
                  <a:pt x="2090" y="2492"/>
                </a:cubicBezTo>
                <a:quadBezTo>
                  <a:pt x="550" y="1922"/>
                  <a:pt x="0" y="12"/>
                </a:quadBezTo>
                <a:quadBezTo>
                  <a:pt x="4760" y="-138"/>
                  <a:pt x="4100" y="1642"/>
                </a:quad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8" name="shape-406"/>
          <p:cNvSpPr/>
          <p:nvPr/>
        </p:nvSpPr>
        <p:spPr>
          <a:xfrm>
            <a:off x="11813342" y="2462594"/>
            <a:ext cx="167774" cy="295763"/>
          </a:xfrm>
          <a:custGeom>
            <a:avLst/>
            <a:gdLst/>
            <a:ahLst/>
            <a:cxnLst/>
            <a:rect l="0" t="0" r="r" b="b"/>
            <a:pathLst>
              <a:path w="17614" h="31051" stroke="0" extrusionOk="0">
                <a:moveTo>
                  <a:pt x="17614" y="1080"/>
                </a:moveTo>
                <a:lnTo>
                  <a:pt x="1964" y="30530"/>
                </a:lnTo>
                <a:cubicBezTo>
                  <a:pt x="1717" y="30991"/>
                  <a:pt x="1152" y="31179"/>
                  <a:pt x="674" y="30960"/>
                </a:cubicBezTo>
                <a:lnTo>
                  <a:pt x="424" y="30850"/>
                </a:lnTo>
                <a:cubicBezTo>
                  <a:pt x="243" y="30767"/>
                  <a:pt x="103" y="30614"/>
                  <a:pt x="39" y="30426"/>
                </a:cubicBezTo>
                <a:cubicBezTo>
                  <a:pt x="-26" y="30239"/>
                  <a:pt x="-9" y="30034"/>
                  <a:pt x="84" y="29860"/>
                </a:cubicBezTo>
                <a:lnTo>
                  <a:pt x="16054" y="0"/>
                </a:lnTo>
                <a:quadBezTo>
                  <a:pt x="17524" y="160"/>
                  <a:pt x="17614" y="1080"/>
                </a:quadBezTo>
                <a:close/>
              </a:path>
            </a:pathLst>
          </a:custGeom>
          <a:solidFill>
            <a:srgbClr val="0A0E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9" name="shape-423"/>
          <p:cNvSpPr/>
          <p:nvPr/>
        </p:nvSpPr>
        <p:spPr>
          <a:xfrm>
            <a:off x="9832847" y="2486215"/>
            <a:ext cx="112048" cy="99632"/>
          </a:xfrm>
          <a:custGeom>
            <a:avLst/>
            <a:gdLst/>
            <a:ahLst/>
            <a:cxnLst/>
            <a:rect l="0" t="0" r="r" b="b"/>
            <a:pathLst>
              <a:path w="11764" h="10460" stroke="0" extrusionOk="0">
                <a:moveTo>
                  <a:pt x="11760" y="0"/>
                </a:moveTo>
                <a:cubicBezTo>
                  <a:pt x="11920" y="7690"/>
                  <a:pt x="6680" y="10120"/>
                  <a:pt x="0" y="10460"/>
                </a:cubicBezTo>
                <a:lnTo>
                  <a:pt x="1750" y="5160"/>
                </a:lnTo>
                <a:lnTo>
                  <a:pt x="4320" y="2500"/>
                </a:lnTo>
                <a:lnTo>
                  <a:pt x="7060" y="1140"/>
                </a:lnTo>
                <a:lnTo>
                  <a:pt x="11760" y="0"/>
                </a:ln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0" name="shape-424"/>
          <p:cNvSpPr/>
          <p:nvPr/>
        </p:nvSpPr>
        <p:spPr>
          <a:xfrm>
            <a:off x="9830957" y="2486215"/>
            <a:ext cx="155624" cy="147161"/>
          </a:xfrm>
          <a:custGeom>
            <a:avLst/>
            <a:gdLst/>
            <a:ahLst/>
            <a:cxnLst/>
            <a:rect l="0" t="0" r="r" b="b"/>
            <a:pathLst>
              <a:path w="16339" h="15450" stroke="0" extrusionOk="0">
                <a:moveTo>
                  <a:pt x="16339" y="360"/>
                </a:moveTo>
                <a:quadBezTo>
                  <a:pt x="14389" y="8190"/>
                  <a:pt x="12759" y="10810"/>
                </a:quadBezTo>
                <a:cubicBezTo>
                  <a:pt x="10069" y="15150"/>
                  <a:pt x="4909" y="15330"/>
                  <a:pt x="319" y="15450"/>
                </a:cubicBezTo>
                <a:quadBezTo>
                  <a:pt x="-251" y="13250"/>
                  <a:pt x="199" y="10460"/>
                </a:quadBezTo>
                <a:cubicBezTo>
                  <a:pt x="6879" y="10120"/>
                  <a:pt x="12119" y="7690"/>
                  <a:pt x="11959" y="0"/>
                </a:cubicBezTo>
                <a:lnTo>
                  <a:pt x="16339" y="360"/>
                </a:ln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1" name="shape-425"/>
          <p:cNvSpPr/>
          <p:nvPr/>
        </p:nvSpPr>
        <p:spPr>
          <a:xfrm>
            <a:off x="9833990" y="2489645"/>
            <a:ext cx="232506" cy="204851"/>
          </a:xfrm>
          <a:custGeom>
            <a:avLst/>
            <a:gdLst/>
            <a:ahLst/>
            <a:cxnLst/>
            <a:rect l="0" t="0" r="r" b="b"/>
            <a:pathLst>
              <a:path w="24410" h="21507" stroke="0" extrusionOk="0">
                <a:moveTo>
                  <a:pt x="16020" y="0"/>
                </a:moveTo>
                <a:quadBezTo>
                  <a:pt x="22380" y="1930"/>
                  <a:pt x="24410" y="8290"/>
                </a:quadBezTo>
                <a:quadBezTo>
                  <a:pt x="23700" y="15510"/>
                  <a:pt x="19030" y="20510"/>
                </a:quadBezTo>
                <a:cubicBezTo>
                  <a:pt x="18810" y="20743"/>
                  <a:pt x="18514" y="20895"/>
                  <a:pt x="18190" y="20940"/>
                </a:cubicBezTo>
                <a:quadBezTo>
                  <a:pt x="10770" y="21950"/>
                  <a:pt x="2950" y="21160"/>
                </a:quadBezTo>
                <a:quadBezTo>
                  <a:pt x="750" y="18660"/>
                  <a:pt x="0" y="15090"/>
                </a:quadBezTo>
                <a:cubicBezTo>
                  <a:pt x="4590" y="14970"/>
                  <a:pt x="9750" y="14790"/>
                  <a:pt x="12440" y="10450"/>
                </a:cubicBezTo>
                <a:quadBezTo>
                  <a:pt x="14070" y="7830"/>
                  <a:pt x="16020" y="0"/>
                </a:quad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2" name="shape-428"/>
          <p:cNvSpPr/>
          <p:nvPr/>
        </p:nvSpPr>
        <p:spPr>
          <a:xfrm>
            <a:off x="3277188" y="2510059"/>
            <a:ext cx="7580" cy="41682"/>
          </a:xfrm>
          <a:custGeom>
            <a:avLst/>
            <a:gdLst/>
            <a:ahLst/>
            <a:cxnLst/>
            <a:rect l="0" t="0" r="r" b="b"/>
            <a:pathLst>
              <a:path w="796" h="4376" stroke="0" extrusionOk="0">
                <a:moveTo>
                  <a:pt x="479" y="0"/>
                </a:moveTo>
                <a:quadBezTo>
                  <a:pt x="863" y="14"/>
                  <a:pt x="782" y="2202"/>
                </a:quadBezTo>
                <a:quadBezTo>
                  <a:pt x="701" y="4390"/>
                  <a:pt x="317" y="4376"/>
                </a:quadBezTo>
                <a:quadBezTo>
                  <a:pt x="-67" y="4362"/>
                  <a:pt x="14" y="2174"/>
                </a:quadBezTo>
                <a:quadBezTo>
                  <a:pt x="95" y="-14"/>
                  <a:pt x="479" y="0"/>
                </a:quad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3" name="shape-430"/>
          <p:cNvSpPr/>
          <p:nvPr/>
        </p:nvSpPr>
        <p:spPr>
          <a:xfrm>
            <a:off x="9401179" y="2514219"/>
            <a:ext cx="186114" cy="462153"/>
          </a:xfrm>
          <a:custGeom>
            <a:avLst/>
            <a:gdLst/>
            <a:ahLst/>
            <a:cxnLst/>
            <a:rect l="0" t="0" r="r" b="b"/>
            <a:pathLst>
              <a:path w="19540" h="48520" stroke="0" extrusionOk="0">
                <a:moveTo>
                  <a:pt x="19210" y="31300"/>
                </a:moveTo>
                <a:lnTo>
                  <a:pt x="15030" y="30010"/>
                </a:lnTo>
                <a:cubicBezTo>
                  <a:pt x="14950" y="29986"/>
                  <a:pt x="14864" y="30006"/>
                  <a:pt x="14804" y="30064"/>
                </a:cubicBezTo>
                <a:cubicBezTo>
                  <a:pt x="14744" y="30122"/>
                  <a:pt x="14719" y="30209"/>
                  <a:pt x="14740" y="30290"/>
                </a:cubicBezTo>
                <a:lnTo>
                  <a:pt x="19540" y="48520"/>
                </a:lnTo>
                <a:lnTo>
                  <a:pt x="13950" y="35950"/>
                </a:lnTo>
                <a:quadBezTo>
                  <a:pt x="8990" y="27570"/>
                  <a:pt x="3970" y="19290"/>
                </a:quadBezTo>
                <a:quadBezTo>
                  <a:pt x="-1490" y="10290"/>
                  <a:pt x="560" y="0"/>
                </a:quadBezTo>
                <a:quadBezTo>
                  <a:pt x="10850" y="15070"/>
                  <a:pt x="19210" y="31300"/>
                </a:quadBezTo>
                <a:close/>
              </a:path>
            </a:pathLst>
          </a:custGeom>
          <a:solidFill>
            <a:srgbClr val="D477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4" name="shape-431"/>
          <p:cNvSpPr/>
          <p:nvPr/>
        </p:nvSpPr>
        <p:spPr>
          <a:xfrm>
            <a:off x="9235059" y="2530827"/>
            <a:ext cx="2074354" cy="1535681"/>
          </a:xfrm>
          <a:custGeom>
            <a:avLst/>
            <a:gdLst/>
            <a:ahLst/>
            <a:cxnLst/>
            <a:rect l="0" t="0" r="r" b="b"/>
            <a:pathLst>
              <a:path w="217780" h="161226" stroke="0" extrusionOk="0">
                <a:moveTo>
                  <a:pt x="212210" y="76"/>
                </a:moveTo>
                <a:quadBezTo>
                  <a:pt x="213170" y="236"/>
                  <a:pt x="213940" y="796"/>
                </a:quadBezTo>
                <a:cubicBezTo>
                  <a:pt x="221000" y="5296"/>
                  <a:pt x="217810" y="15956"/>
                  <a:pt x="208570" y="13516"/>
                </a:cubicBezTo>
                <a:cubicBezTo>
                  <a:pt x="208261" y="13433"/>
                  <a:pt x="207932" y="13563"/>
                  <a:pt x="207760" y="13836"/>
                </a:cubicBezTo>
                <a:quadBezTo>
                  <a:pt x="195700" y="32736"/>
                  <a:pt x="179360" y="48236"/>
                </a:quadBezTo>
                <a:lnTo>
                  <a:pt x="176300" y="51186"/>
                </a:lnTo>
                <a:quadBezTo>
                  <a:pt x="153640" y="72716"/>
                  <a:pt x="128160" y="89516"/>
                </a:quadBezTo>
                <a:quadBezTo>
                  <a:pt x="126210" y="90796"/>
                  <a:pt x="124770" y="92336"/>
                </a:quadBezTo>
                <a:quadBezTo>
                  <a:pt x="123670" y="92506"/>
                  <a:pt x="121740" y="94376"/>
                </a:quadBezTo>
                <a:lnTo>
                  <a:pt x="100090" y="108246"/>
                </a:lnTo>
                <a:lnTo>
                  <a:pt x="93250" y="112146"/>
                </a:lnTo>
                <a:lnTo>
                  <a:pt x="69190" y="125286"/>
                </a:lnTo>
                <a:lnTo>
                  <a:pt x="61040" y="130176"/>
                </a:lnTo>
                <a:cubicBezTo>
                  <a:pt x="53680" y="135446"/>
                  <a:pt x="45540" y="139096"/>
                  <a:pt x="37680" y="143396"/>
                </a:cubicBezTo>
                <a:lnTo>
                  <a:pt x="11290" y="156186"/>
                </a:lnTo>
                <a:lnTo>
                  <a:pt x="480" y="161226"/>
                </a:lnTo>
                <a:quadBezTo>
                  <a:pt x="240" y="161036"/>
                  <a:pt x="0" y="160836"/>
                </a:quadBezTo>
                <a:quadBezTo>
                  <a:pt x="4290" y="157976"/>
                  <a:pt x="9130" y="155766"/>
                </a:quadBezTo>
                <a:quadBezTo>
                  <a:pt x="19200" y="151196"/>
                  <a:pt x="28970" y="146066"/>
                </a:quadBezTo>
                <a:lnTo>
                  <a:pt x="60980" y="128616"/>
                </a:lnTo>
                <a:quadBezTo>
                  <a:pt x="77200" y="120596"/>
                  <a:pt x="92330" y="110566"/>
                </a:quadBezTo>
                <a:lnTo>
                  <a:pt x="116670" y="94756"/>
                </a:lnTo>
                <a:quadBezTo>
                  <a:pt x="117130" y="94686"/>
                  <a:pt x="117210" y="93646"/>
                </a:quadBezTo>
                <a:cubicBezTo>
                  <a:pt x="117228" y="93397"/>
                  <a:pt x="117407" y="93190"/>
                  <a:pt x="117650" y="93136"/>
                </a:cubicBezTo>
                <a:cubicBezTo>
                  <a:pt x="121480" y="92206"/>
                  <a:pt x="126810" y="88296"/>
                  <a:pt x="130560" y="85656"/>
                </a:cubicBezTo>
                <a:quadBezTo>
                  <a:pt x="152870" y="69956"/>
                  <a:pt x="173010" y="51256"/>
                </a:quadBezTo>
                <a:cubicBezTo>
                  <a:pt x="185010" y="40516"/>
                  <a:pt x="198100" y="27246"/>
                  <a:pt x="205910" y="12886"/>
                </a:cubicBezTo>
                <a:cubicBezTo>
                  <a:pt x="206062" y="12606"/>
                  <a:pt x="205999" y="12261"/>
                  <a:pt x="205760" y="12056"/>
                </a:cubicBezTo>
                <a:cubicBezTo>
                  <a:pt x="199000" y="6086"/>
                  <a:pt x="204570" y="-804"/>
                  <a:pt x="212210" y="76"/>
                </a:cubicBezTo>
                <a:close/>
              </a:path>
            </a:pathLst>
          </a:custGeom>
          <a:solidFill>
            <a:srgbClr val="74A8C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5" name="shape-432"/>
          <p:cNvSpPr/>
          <p:nvPr/>
        </p:nvSpPr>
        <p:spPr>
          <a:xfrm>
            <a:off x="12334789" y="2533271"/>
            <a:ext cx="9126" cy="35620"/>
          </a:xfrm>
          <a:custGeom>
            <a:avLst/>
            <a:gdLst/>
            <a:ahLst/>
            <a:cxnLst/>
            <a:rect l="0" t="0" r="r" b="b"/>
            <a:pathLst>
              <a:path w="958" h="3740" stroke="0" extrusionOk="0">
                <a:moveTo>
                  <a:pt x="136" y="1"/>
                </a:moveTo>
                <a:cubicBezTo>
                  <a:pt x="225" y="-15"/>
                  <a:pt x="346" y="166"/>
                  <a:pt x="473" y="505"/>
                </a:cubicBezTo>
                <a:cubicBezTo>
                  <a:pt x="600" y="844"/>
                  <a:pt x="722" y="1313"/>
                  <a:pt x="813" y="1808"/>
                </a:cubicBezTo>
                <a:cubicBezTo>
                  <a:pt x="904" y="2304"/>
                  <a:pt x="956" y="2786"/>
                  <a:pt x="958" y="3148"/>
                </a:cubicBezTo>
                <a:cubicBezTo>
                  <a:pt x="960" y="3510"/>
                  <a:pt x="911" y="3722"/>
                  <a:pt x="822" y="3739"/>
                </a:cubicBezTo>
                <a:cubicBezTo>
                  <a:pt x="637" y="3772"/>
                  <a:pt x="334" y="2963"/>
                  <a:pt x="145" y="1931"/>
                </a:cubicBezTo>
                <a:cubicBezTo>
                  <a:pt x="-45" y="899"/>
                  <a:pt x="-49" y="35"/>
                  <a:pt x="136" y="1"/>
                </a:cubicBezTo>
                <a:close/>
              </a:path>
            </a:pathLst>
          </a:custGeom>
          <a:solidFill>
            <a:srgbClr val="524B5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6" name="shape-433"/>
          <p:cNvSpPr/>
          <p:nvPr/>
        </p:nvSpPr>
        <p:spPr>
          <a:xfrm>
            <a:off x="9799450" y="2535364"/>
            <a:ext cx="208562" cy="225897"/>
          </a:xfrm>
          <a:custGeom>
            <a:avLst/>
            <a:gdLst/>
            <a:ahLst/>
            <a:cxnLst/>
            <a:rect l="0" t="0" r="r" b="b"/>
            <a:pathLst>
              <a:path w="21896" h="23716" stroke="0" extrusionOk="0">
                <a:moveTo>
                  <a:pt x="5256" y="0"/>
                </a:moveTo>
                <a:lnTo>
                  <a:pt x="3506" y="5300"/>
                </a:lnTo>
                <a:quadBezTo>
                  <a:pt x="3056" y="8090"/>
                  <a:pt x="3626" y="10290"/>
                </a:quadBezTo>
                <a:quadBezTo>
                  <a:pt x="4376" y="13860"/>
                  <a:pt x="6576" y="16360"/>
                </a:quadBezTo>
                <a:cubicBezTo>
                  <a:pt x="10006" y="20290"/>
                  <a:pt x="13596" y="19680"/>
                  <a:pt x="18216" y="19320"/>
                </a:cubicBezTo>
                <a:quadBezTo>
                  <a:pt x="21586" y="19050"/>
                  <a:pt x="21896" y="22130"/>
                </a:quadBezTo>
                <a:quadBezTo>
                  <a:pt x="10326" y="26730"/>
                  <a:pt x="2426" y="17990"/>
                </a:quadBezTo>
                <a:cubicBezTo>
                  <a:pt x="2201" y="17744"/>
                  <a:pt x="2009" y="17469"/>
                  <a:pt x="1856" y="17170"/>
                </a:cubicBezTo>
                <a:quadBezTo>
                  <a:pt x="-3124" y="7480"/>
                  <a:pt x="5256" y="0"/>
                </a:quadBezTo>
                <a:close/>
              </a:path>
            </a:pathLst>
          </a:custGeom>
          <a:solidFill>
            <a:srgbClr val="FAD6B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7" name="shape-434"/>
          <p:cNvSpPr/>
          <p:nvPr/>
        </p:nvSpPr>
        <p:spPr>
          <a:xfrm>
            <a:off x="5519071" y="2542222"/>
            <a:ext cx="296894" cy="193834"/>
          </a:xfrm>
          <a:custGeom>
            <a:avLst/>
            <a:gdLst/>
            <a:ahLst/>
            <a:cxnLst/>
            <a:rect l="0" t="0" r="r" b="b"/>
            <a:pathLst>
              <a:path w="31170" h="20350" stroke="0" extrusionOk="0">
                <a:moveTo>
                  <a:pt x="31170" y="0"/>
                </a:moveTo>
                <a:lnTo>
                  <a:pt x="23070" y="12100"/>
                </a:lnTo>
                <a:lnTo>
                  <a:pt x="4110" y="20350"/>
                </a:lnTo>
                <a:lnTo>
                  <a:pt x="0" y="17390"/>
                </a:lnTo>
                <a:lnTo>
                  <a:pt x="9250" y="13390"/>
                </a:lnTo>
                <a:cubicBezTo>
                  <a:pt x="9352" y="13345"/>
                  <a:pt x="9404" y="13236"/>
                  <a:pt x="9370" y="13140"/>
                </a:cubicBezTo>
                <a:lnTo>
                  <a:pt x="9370" y="13130"/>
                </a:lnTo>
                <a:cubicBezTo>
                  <a:pt x="9331" y="13031"/>
                  <a:pt x="9219" y="12981"/>
                  <a:pt x="9120" y="13020"/>
                </a:cubicBezTo>
                <a:lnTo>
                  <a:pt x="5360" y="14380"/>
                </a:lnTo>
                <a:lnTo>
                  <a:pt x="6270" y="9840"/>
                </a:lnTo>
                <a:lnTo>
                  <a:pt x="31170" y="0"/>
                </a:lnTo>
                <a:close/>
              </a:path>
            </a:pathLst>
          </a:custGeom>
          <a:solidFill>
            <a:srgbClr val="E5E7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8" name="shape-435"/>
          <p:cNvSpPr/>
          <p:nvPr/>
        </p:nvSpPr>
        <p:spPr>
          <a:xfrm>
            <a:off x="7867493" y="2562606"/>
            <a:ext cx="871504" cy="767058"/>
          </a:xfrm>
          <a:custGeom>
            <a:avLst/>
            <a:gdLst/>
            <a:ahLst/>
            <a:cxnLst/>
            <a:rect l="0" t="0" r="r" b="b"/>
            <a:pathLst>
              <a:path w="91496" h="80531" stroke="0" extrusionOk="0">
                <a:moveTo>
                  <a:pt x="91496" y="58550"/>
                </a:moveTo>
                <a:lnTo>
                  <a:pt x="87277" y="70730"/>
                </a:lnTo>
                <a:cubicBezTo>
                  <a:pt x="80186" y="71160"/>
                  <a:pt x="76056" y="74760"/>
                  <a:pt x="70717" y="78660"/>
                </a:cubicBezTo>
                <a:cubicBezTo>
                  <a:pt x="68047" y="80620"/>
                  <a:pt x="65457" y="81730"/>
                  <a:pt x="63527" y="78430"/>
                </a:cubicBezTo>
                <a:cubicBezTo>
                  <a:pt x="61537" y="75020"/>
                  <a:pt x="60267" y="72510"/>
                  <a:pt x="56277" y="72160"/>
                </a:cubicBezTo>
                <a:quadBezTo>
                  <a:pt x="47496" y="71400"/>
                  <a:pt x="46736" y="71140"/>
                </a:quadBezTo>
                <a:cubicBezTo>
                  <a:pt x="46473" y="71048"/>
                  <a:pt x="46179" y="71114"/>
                  <a:pt x="45977" y="71310"/>
                </a:cubicBezTo>
                <a:quadBezTo>
                  <a:pt x="45217" y="72060"/>
                  <a:pt x="44027" y="71700"/>
                </a:quadBezTo>
                <a:quadBezTo>
                  <a:pt x="41577" y="70980"/>
                  <a:pt x="41186" y="68240"/>
                </a:quadBezTo>
                <a:cubicBezTo>
                  <a:pt x="41152" y="68019"/>
                  <a:pt x="41278" y="67805"/>
                  <a:pt x="41486" y="67730"/>
                </a:cubicBezTo>
                <a:lnTo>
                  <a:pt x="45426" y="66340"/>
                </a:lnTo>
                <a:cubicBezTo>
                  <a:pt x="45583" y="66286"/>
                  <a:pt x="45693" y="66146"/>
                  <a:pt x="45708" y="65980"/>
                </a:cubicBezTo>
                <a:cubicBezTo>
                  <a:pt x="45723" y="65815"/>
                  <a:pt x="45640" y="65654"/>
                  <a:pt x="45496" y="65570"/>
                </a:cubicBezTo>
                <a:quadBezTo>
                  <a:pt x="40917" y="62890"/>
                  <a:pt x="35767" y="62220"/>
                </a:quadBezTo>
                <a:quadBezTo>
                  <a:pt x="39876" y="55490"/>
                  <a:pt x="46756" y="54650"/>
                </a:quadBezTo>
                <a:cubicBezTo>
                  <a:pt x="54436" y="53720"/>
                  <a:pt x="68977" y="54060"/>
                  <a:pt x="66947" y="44970"/>
                </a:cubicBezTo>
                <a:quadBezTo>
                  <a:pt x="66357" y="42340"/>
                  <a:pt x="65426" y="40960"/>
                </a:quadBezTo>
                <a:cubicBezTo>
                  <a:pt x="58077" y="30120"/>
                  <a:pt x="44077" y="26330"/>
                  <a:pt x="31376" y="27560"/>
                </a:cubicBezTo>
                <a:quadBezTo>
                  <a:pt x="26176" y="28060"/>
                  <a:pt x="23176" y="28500"/>
                </a:quadBezTo>
                <a:cubicBezTo>
                  <a:pt x="23041" y="28520"/>
                  <a:pt x="22920" y="28596"/>
                  <a:pt x="22844" y="28709"/>
                </a:cubicBezTo>
                <a:cubicBezTo>
                  <a:pt x="22768" y="28821"/>
                  <a:pt x="22743" y="28960"/>
                  <a:pt x="22777" y="29090"/>
                </a:cubicBezTo>
                <a:quadBezTo>
                  <a:pt x="23477" y="31750"/>
                  <a:pt x="24967" y="33530"/>
                </a:quadBezTo>
                <a:cubicBezTo>
                  <a:pt x="25140" y="33737"/>
                  <a:pt x="25145" y="34037"/>
                  <a:pt x="24979" y="34251"/>
                </a:cubicBezTo>
                <a:cubicBezTo>
                  <a:pt x="24814" y="34464"/>
                  <a:pt x="24521" y="34535"/>
                  <a:pt x="24277" y="34420"/>
                </a:cubicBezTo>
                <a:cubicBezTo>
                  <a:pt x="19597" y="32230"/>
                  <a:pt x="16047" y="28670"/>
                  <a:pt x="12236" y="25510"/>
                </a:cubicBezTo>
                <a:quadBezTo>
                  <a:pt x="10637" y="24180"/>
                  <a:pt x="7797" y="20440"/>
                </a:quadBezTo>
                <a:quadBezTo>
                  <a:pt x="4777" y="16480"/>
                  <a:pt x="827" y="13430"/>
                </a:quadBezTo>
                <a:quadBezTo>
                  <a:pt x="197" y="12310"/>
                  <a:pt x="6" y="11060"/>
                </a:quadBezTo>
                <a:cubicBezTo>
                  <a:pt x="-17" y="10896"/>
                  <a:pt x="25" y="10728"/>
                  <a:pt x="124" y="10595"/>
                </a:cubicBezTo>
                <a:cubicBezTo>
                  <a:pt x="224" y="10462"/>
                  <a:pt x="372" y="10374"/>
                  <a:pt x="537" y="10350"/>
                </a:cubicBezTo>
                <a:lnTo>
                  <a:pt x="3587" y="9930"/>
                </a:lnTo>
                <a:cubicBezTo>
                  <a:pt x="3653" y="9917"/>
                  <a:pt x="3717" y="9893"/>
                  <a:pt x="3777" y="9860"/>
                </a:cubicBezTo>
                <a:cubicBezTo>
                  <a:pt x="8097" y="7270"/>
                  <a:pt x="13157" y="4800"/>
                  <a:pt x="13217" y="2790"/>
                </a:cubicBezTo>
                <a:cubicBezTo>
                  <a:pt x="13229" y="2326"/>
                  <a:pt x="13050" y="1908"/>
                  <a:pt x="12736" y="1670"/>
                </a:cubicBezTo>
                <a:lnTo>
                  <a:pt x="10537" y="0"/>
                </a:lnTo>
                <a:lnTo>
                  <a:pt x="13876" y="60"/>
                </a:lnTo>
                <a:cubicBezTo>
                  <a:pt x="14178" y="66"/>
                  <a:pt x="14462" y="189"/>
                  <a:pt x="14667" y="400"/>
                </a:cubicBezTo>
                <a:quadBezTo>
                  <a:pt x="22556" y="8600"/>
                  <a:pt x="31887" y="12090"/>
                </a:quadBezTo>
                <a:cubicBezTo>
                  <a:pt x="38047" y="14390"/>
                  <a:pt x="47756" y="16170"/>
                  <a:pt x="54157" y="18620"/>
                </a:cubicBezTo>
                <a:cubicBezTo>
                  <a:pt x="72436" y="25610"/>
                  <a:pt x="82676" y="42520"/>
                  <a:pt x="91496" y="58550"/>
                </a:cubicBezTo>
                <a:close/>
              </a:path>
            </a:pathLst>
          </a:custGeom>
          <a:solidFill>
            <a:srgbClr val="C15B4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9" name="shape-436"/>
          <p:cNvSpPr/>
          <p:nvPr/>
        </p:nvSpPr>
        <p:spPr>
          <a:xfrm>
            <a:off x="9862090" y="2568607"/>
            <a:ext cx="267588" cy="417086"/>
          </a:xfrm>
          <a:custGeom>
            <a:avLst/>
            <a:gdLst/>
            <a:ahLst/>
            <a:cxnLst/>
            <a:rect l="0" t="0" r="r" b="b"/>
            <a:pathLst>
              <a:path w="28093" h="43789" stroke="0" extrusionOk="0">
                <a:moveTo>
                  <a:pt x="25880" y="42340"/>
                </a:moveTo>
                <a:lnTo>
                  <a:pt x="15320" y="18640"/>
                </a:lnTo>
                <a:quadBezTo>
                  <a:pt x="15010" y="15560"/>
                  <a:pt x="11640" y="15830"/>
                </a:quadBezTo>
                <a:cubicBezTo>
                  <a:pt x="7020" y="16190"/>
                  <a:pt x="3430" y="16800"/>
                  <a:pt x="0" y="12870"/>
                </a:cubicBezTo>
                <a:quadBezTo>
                  <a:pt x="7820" y="13660"/>
                  <a:pt x="15240" y="12650"/>
                </a:quadBezTo>
                <a:cubicBezTo>
                  <a:pt x="15564" y="12605"/>
                  <a:pt x="15860" y="12453"/>
                  <a:pt x="16080" y="12220"/>
                </a:cubicBezTo>
                <a:quadBezTo>
                  <a:pt x="20750" y="7220"/>
                  <a:pt x="21460" y="0"/>
                </a:quadBezTo>
                <a:quadBezTo>
                  <a:pt x="24280" y="7600"/>
                  <a:pt x="18280" y="15310"/>
                </a:quadBezTo>
                <a:cubicBezTo>
                  <a:pt x="17852" y="15862"/>
                  <a:pt x="17746" y="16595"/>
                  <a:pt x="18000" y="17240"/>
                </a:cubicBezTo>
                <a:lnTo>
                  <a:pt x="28080" y="43550"/>
                </a:lnTo>
                <a:cubicBezTo>
                  <a:pt x="28101" y="43599"/>
                  <a:pt x="28097" y="43655"/>
                  <a:pt x="28069" y="43700"/>
                </a:cubicBezTo>
                <a:cubicBezTo>
                  <a:pt x="28041" y="43746"/>
                  <a:pt x="27993" y="43775"/>
                  <a:pt x="27940" y="43780"/>
                </a:cubicBezTo>
                <a:quadBezTo>
                  <a:pt x="26700" y="43900"/>
                  <a:pt x="25880" y="42340"/>
                </a:quadBezTo>
                <a:close/>
              </a:path>
            </a:pathLst>
          </a:custGeom>
          <a:solidFill>
            <a:srgbClr val="D78D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0" name="shape-437"/>
          <p:cNvSpPr/>
          <p:nvPr/>
        </p:nvSpPr>
        <p:spPr>
          <a:xfrm>
            <a:off x="3274939" y="2581629"/>
            <a:ext cx="8084" cy="27868"/>
          </a:xfrm>
          <a:custGeom>
            <a:avLst/>
            <a:gdLst/>
            <a:ahLst/>
            <a:cxnLst/>
            <a:rect l="0" t="0" r="r" b="b"/>
            <a:pathLst>
              <a:path w="849" h="2926" stroke="0" extrusionOk="0">
                <a:moveTo>
                  <a:pt x="656" y="1"/>
                </a:moveTo>
                <a:cubicBezTo>
                  <a:pt x="852" y="32"/>
                  <a:pt x="908" y="712"/>
                  <a:pt x="780" y="1519"/>
                </a:cubicBezTo>
                <a:cubicBezTo>
                  <a:pt x="719" y="1907"/>
                  <a:pt x="622" y="2273"/>
                  <a:pt x="512" y="2536"/>
                </a:cubicBezTo>
                <a:cubicBezTo>
                  <a:pt x="402" y="2800"/>
                  <a:pt x="287" y="2940"/>
                  <a:pt x="193" y="2925"/>
                </a:cubicBezTo>
                <a:cubicBezTo>
                  <a:pt x="-4" y="2894"/>
                  <a:pt x="-59" y="2214"/>
                  <a:pt x="69" y="1407"/>
                </a:cubicBezTo>
                <a:cubicBezTo>
                  <a:pt x="130" y="1019"/>
                  <a:pt x="227" y="653"/>
                  <a:pt x="337" y="389"/>
                </a:cubicBezTo>
                <a:cubicBezTo>
                  <a:pt x="447" y="126"/>
                  <a:pt x="562" y="-14"/>
                  <a:pt x="656" y="1"/>
                </a:cubic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1" name="shape-438"/>
          <p:cNvSpPr/>
          <p:nvPr/>
        </p:nvSpPr>
        <p:spPr>
          <a:xfrm>
            <a:off x="12344057" y="2591707"/>
            <a:ext cx="13565" cy="47891"/>
          </a:xfrm>
          <a:custGeom>
            <a:avLst/>
            <a:gdLst/>
            <a:ahLst/>
            <a:cxnLst/>
            <a:rect l="0" t="0" r="r" b="b"/>
            <a:pathLst>
              <a:path w="1424" h="5028" stroke="0" extrusionOk="0">
                <a:moveTo>
                  <a:pt x="237" y="3"/>
                </a:moveTo>
                <a:quadBezTo>
                  <a:pt x="712" y="-87"/>
                  <a:pt x="1187" y="2424"/>
                </a:quadBezTo>
                <a:quadBezTo>
                  <a:pt x="1661" y="4935"/>
                  <a:pt x="1187" y="5025"/>
                </a:quadBezTo>
                <a:quadBezTo>
                  <a:pt x="712" y="5115"/>
                  <a:pt x="237" y="2604"/>
                </a:quadBezTo>
                <a:quadBezTo>
                  <a:pt x="-237" y="93"/>
                  <a:pt x="237" y="3"/>
                </a:quadBezTo>
                <a:close/>
              </a:path>
            </a:pathLst>
          </a:custGeom>
          <a:solidFill>
            <a:srgbClr val="717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2" name="shape-439"/>
          <p:cNvSpPr/>
          <p:nvPr/>
        </p:nvSpPr>
        <p:spPr>
          <a:xfrm>
            <a:off x="6237838" y="2619425"/>
            <a:ext cx="205582" cy="170582"/>
          </a:xfrm>
          <a:custGeom>
            <a:avLst/>
            <a:gdLst/>
            <a:ahLst/>
            <a:cxnLst/>
            <a:rect l="0" t="0" r="r" b="b"/>
            <a:pathLst>
              <a:path w="21583" h="17909" stroke="0" extrusionOk="0">
                <a:moveTo>
                  <a:pt x="20809" y="8385"/>
                </a:moveTo>
                <a:quadBezTo>
                  <a:pt x="20049" y="8905"/>
                  <a:pt x="12039" y="15295"/>
                </a:quadBezTo>
                <a:quadBezTo>
                  <a:pt x="7029" y="19285"/>
                  <a:pt x="1139" y="17185"/>
                </a:quadBezTo>
                <a:cubicBezTo>
                  <a:pt x="297" y="16885"/>
                  <a:pt x="-173" y="15989"/>
                  <a:pt x="59" y="15125"/>
                </a:cubicBezTo>
                <a:cubicBezTo>
                  <a:pt x="1259" y="10555"/>
                  <a:pt x="2829" y="6065"/>
                  <a:pt x="6389" y="2895"/>
                </a:cubicBezTo>
                <a:cubicBezTo>
                  <a:pt x="11809" y="-1915"/>
                  <a:pt x="18309" y="-665"/>
                  <a:pt x="21419" y="6155"/>
                </a:cubicBezTo>
                <a:cubicBezTo>
                  <a:pt x="21783" y="6947"/>
                  <a:pt x="21526" y="7887"/>
                  <a:pt x="20809" y="8385"/>
                </a:cubic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3" name="shape-440"/>
          <p:cNvSpPr/>
          <p:nvPr/>
        </p:nvSpPr>
        <p:spPr>
          <a:xfrm>
            <a:off x="4694777" y="2635948"/>
            <a:ext cx="884015" cy="433007"/>
          </a:xfrm>
          <a:custGeom>
            <a:avLst/>
            <a:gdLst/>
            <a:ahLst/>
            <a:cxnLst/>
            <a:rect l="0" t="0" r="r" b="b"/>
            <a:pathLst>
              <a:path w="92810" h="45460" stroke="0" extrusionOk="0">
                <a:moveTo>
                  <a:pt x="92810" y="0"/>
                </a:moveTo>
                <a:lnTo>
                  <a:pt x="91900" y="4540"/>
                </a:lnTo>
                <a:cubicBezTo>
                  <a:pt x="77710" y="10540"/>
                  <a:pt x="62270" y="16620"/>
                  <a:pt x="49360" y="22490"/>
                </a:cubicBezTo>
                <a:quadBezTo>
                  <a:pt x="25540" y="33310"/>
                  <a:pt x="2350" y="45460"/>
                </a:quadBezTo>
                <a:lnTo>
                  <a:pt x="0" y="40870"/>
                </a:lnTo>
                <a:lnTo>
                  <a:pt x="51480" y="16680"/>
                </a:lnTo>
                <a:quadBezTo>
                  <a:pt x="51930" y="17870"/>
                  <a:pt x="53680" y="15800"/>
                </a:quadBezTo>
                <a:lnTo>
                  <a:pt x="92810" y="0"/>
                </a:lnTo>
                <a:close/>
              </a:path>
            </a:pathLst>
          </a:custGeom>
          <a:solidFill>
            <a:srgbClr val="A8C4D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4" name="shape-441"/>
          <p:cNvSpPr/>
          <p:nvPr/>
        </p:nvSpPr>
        <p:spPr>
          <a:xfrm>
            <a:off x="3252004" y="2642053"/>
            <a:ext cx="13326" cy="23894"/>
          </a:xfrm>
          <a:custGeom>
            <a:avLst/>
            <a:gdLst/>
            <a:ahLst/>
            <a:cxnLst/>
            <a:rect l="0" t="0" r="r" b="b"/>
            <a:pathLst>
              <a:path w="1399" h="2509" stroke="0" extrusionOk="0">
                <a:moveTo>
                  <a:pt x="22" y="2159"/>
                </a:moveTo>
                <a:lnTo>
                  <a:pt x="952" y="129"/>
                </a:lnTo>
                <a:cubicBezTo>
                  <a:pt x="993" y="40"/>
                  <a:pt x="1087" y="-12"/>
                  <a:pt x="1184" y="2"/>
                </a:cubicBezTo>
                <a:cubicBezTo>
                  <a:pt x="1281" y="16"/>
                  <a:pt x="1358" y="92"/>
                  <a:pt x="1372" y="189"/>
                </a:cubicBezTo>
                <a:quadBezTo>
                  <a:pt x="1562" y="1439"/>
                  <a:pt x="402" y="2449"/>
                </a:quadBezTo>
                <a:cubicBezTo>
                  <a:pt x="316" y="2525"/>
                  <a:pt x="189" y="2529"/>
                  <a:pt x="97" y="2459"/>
                </a:cubicBezTo>
                <a:cubicBezTo>
                  <a:pt x="6" y="2389"/>
                  <a:pt x="-26" y="2264"/>
                  <a:pt x="22" y="2159"/>
                </a:cubicBezTo>
                <a:close/>
              </a:path>
            </a:pathLst>
          </a:custGeom>
          <a:solidFill>
            <a:srgbClr val="B1B7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5" name="shape-442"/>
          <p:cNvSpPr/>
          <p:nvPr/>
        </p:nvSpPr>
        <p:spPr>
          <a:xfrm>
            <a:off x="4927488" y="2657475"/>
            <a:ext cx="811325" cy="2103759"/>
          </a:xfrm>
          <a:custGeom>
            <a:avLst/>
            <a:gdLst/>
            <a:ahLst/>
            <a:cxnLst/>
            <a:rect l="0" t="0" r="r" b="b"/>
            <a:pathLst>
              <a:path w="85178" h="220867" stroke="0" extrusionOk="0">
                <a:moveTo>
                  <a:pt x="85178" y="0"/>
                </a:moveTo>
                <a:quadBezTo>
                  <a:pt x="74108" y="18200"/>
                  <a:pt x="66728" y="38790"/>
                </a:quadBezTo>
                <a:quadBezTo>
                  <a:pt x="58758" y="61040"/>
                  <a:pt x="55088" y="83270"/>
                </a:quadBezTo>
                <a:lnTo>
                  <a:pt x="52708" y="105100"/>
                </a:lnTo>
                <a:lnTo>
                  <a:pt x="52268" y="119790"/>
                </a:lnTo>
                <a:lnTo>
                  <a:pt x="53198" y="137590"/>
                </a:lnTo>
                <a:quadBezTo>
                  <a:pt x="56058" y="168200"/>
                  <a:pt x="66368" y="197270"/>
                </a:quadBezTo>
                <a:quadBezTo>
                  <a:pt x="69548" y="206230"/>
                  <a:pt x="73708" y="214750"/>
                </a:quadBezTo>
                <a:lnTo>
                  <a:pt x="76218" y="220080"/>
                </a:lnTo>
                <a:cubicBezTo>
                  <a:pt x="55208" y="221570"/>
                  <a:pt x="34108" y="220630"/>
                  <a:pt x="13048" y="219830"/>
                </a:cubicBezTo>
                <a:quadBezTo>
                  <a:pt x="6728" y="200940"/>
                  <a:pt x="3348" y="179310"/>
                </a:quadBezTo>
                <a:quadBezTo>
                  <a:pt x="-4112" y="131580"/>
                  <a:pt x="5048" y="84930"/>
                </a:quadBezTo>
                <a:quadBezTo>
                  <a:pt x="9268" y="63420"/>
                  <a:pt x="16988" y="41540"/>
                </a:quadBezTo>
                <a:quadBezTo>
                  <a:pt x="18218" y="38050"/>
                  <a:pt x="19138" y="36220"/>
                </a:quadBezTo>
                <a:quadBezTo>
                  <a:pt x="21438" y="35450"/>
                  <a:pt x="23558" y="34380"/>
                </a:quadBezTo>
                <a:quadBezTo>
                  <a:pt x="46818" y="22630"/>
                  <a:pt x="70788" y="12370"/>
                </a:quadBezTo>
                <a:cubicBezTo>
                  <a:pt x="70819" y="12339"/>
                  <a:pt x="70824" y="12292"/>
                  <a:pt x="70800" y="12256"/>
                </a:cubicBezTo>
                <a:cubicBezTo>
                  <a:pt x="70776" y="12220"/>
                  <a:pt x="70729" y="12205"/>
                  <a:pt x="70688" y="12220"/>
                </a:cubicBezTo>
                <a:quadBezTo>
                  <a:pt x="57648" y="17260"/>
                  <a:pt x="46058" y="22630"/>
                </a:quadBezTo>
                <a:quadBezTo>
                  <a:pt x="36848" y="26890"/>
                  <a:pt x="24498" y="32920"/>
                </a:quadBezTo>
                <a:quadBezTo>
                  <a:pt x="22088" y="34100"/>
                  <a:pt x="19558" y="35220"/>
                </a:quadBezTo>
                <a:lnTo>
                  <a:pt x="22978" y="27110"/>
                </a:lnTo>
                <a:quadBezTo>
                  <a:pt x="44178" y="16640"/>
                  <a:pt x="66218" y="8250"/>
                </a:quadBezTo>
                <a:lnTo>
                  <a:pt x="85178" y="0"/>
                </a:ln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6" name="shape-443"/>
          <p:cNvSpPr/>
          <p:nvPr/>
        </p:nvSpPr>
        <p:spPr>
          <a:xfrm>
            <a:off x="12353925" y="2660258"/>
            <a:ext cx="16954" cy="49869"/>
          </a:xfrm>
          <a:custGeom>
            <a:avLst/>
            <a:gdLst/>
            <a:ahLst/>
            <a:cxnLst/>
            <a:rect l="0" t="0" r="r" b="b"/>
            <a:pathLst>
              <a:path w="1780" h="5236" stroke="0" extrusionOk="0">
                <a:moveTo>
                  <a:pt x="1775" y="4817"/>
                </a:moveTo>
                <a:cubicBezTo>
                  <a:pt x="1804" y="4981"/>
                  <a:pt x="1695" y="5136"/>
                  <a:pt x="1532" y="5165"/>
                </a:cubicBezTo>
                <a:lnTo>
                  <a:pt x="1158" y="5231"/>
                </a:lnTo>
                <a:cubicBezTo>
                  <a:pt x="995" y="5260"/>
                  <a:pt x="839" y="5151"/>
                  <a:pt x="810" y="4988"/>
                </a:cubicBezTo>
                <a:lnTo>
                  <a:pt x="5" y="418"/>
                </a:lnTo>
                <a:cubicBezTo>
                  <a:pt x="-24" y="255"/>
                  <a:pt x="85" y="99"/>
                  <a:pt x="248" y="71"/>
                </a:cubicBezTo>
                <a:lnTo>
                  <a:pt x="622" y="5"/>
                </a:lnTo>
                <a:cubicBezTo>
                  <a:pt x="785" y="-24"/>
                  <a:pt x="941" y="85"/>
                  <a:pt x="970" y="248"/>
                </a:cubicBezTo>
                <a:lnTo>
                  <a:pt x="1775" y="4817"/>
                </a:lnTo>
                <a:close/>
              </a:path>
            </a:pathLst>
          </a:custGeom>
          <a:solidFill>
            <a:srgbClr val="717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7" name="shape-444"/>
          <p:cNvSpPr/>
          <p:nvPr/>
        </p:nvSpPr>
        <p:spPr>
          <a:xfrm>
            <a:off x="3215532" y="2681239"/>
            <a:ext cx="16218" cy="13814"/>
          </a:xfrm>
          <a:custGeom>
            <a:avLst/>
            <a:gdLst/>
            <a:ahLst/>
            <a:cxnLst/>
            <a:rect l="0" t="0" r="r" b="b"/>
            <a:pathLst>
              <a:path w="1703" h="1450" stroke="0" extrusionOk="0">
                <a:moveTo>
                  <a:pt x="1650" y="107"/>
                </a:moveTo>
                <a:cubicBezTo>
                  <a:pt x="1728" y="208"/>
                  <a:pt x="1719" y="370"/>
                  <a:pt x="1624" y="557"/>
                </a:cubicBezTo>
                <a:cubicBezTo>
                  <a:pt x="1529" y="744"/>
                  <a:pt x="1357" y="941"/>
                  <a:pt x="1145" y="1105"/>
                </a:cubicBezTo>
                <a:cubicBezTo>
                  <a:pt x="704" y="1446"/>
                  <a:pt x="214" y="1552"/>
                  <a:pt x="52" y="1343"/>
                </a:cubicBezTo>
                <a:cubicBezTo>
                  <a:pt x="-26" y="1242"/>
                  <a:pt x="-16" y="1080"/>
                  <a:pt x="79" y="893"/>
                </a:cubicBezTo>
                <a:cubicBezTo>
                  <a:pt x="174" y="706"/>
                  <a:pt x="346" y="509"/>
                  <a:pt x="558" y="345"/>
                </a:cubicBezTo>
                <a:cubicBezTo>
                  <a:pt x="770" y="181"/>
                  <a:pt x="1004" y="64"/>
                  <a:pt x="1209" y="20"/>
                </a:cubicBezTo>
                <a:cubicBezTo>
                  <a:pt x="1414" y="-25"/>
                  <a:pt x="1573" y="7"/>
                  <a:pt x="1650" y="107"/>
                </a:cubicBezTo>
                <a:close/>
              </a:path>
            </a:pathLst>
          </a:custGeom>
          <a:solidFill>
            <a:srgbClr val="B1B7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8" name="shape-445"/>
          <p:cNvSpPr/>
          <p:nvPr/>
        </p:nvSpPr>
        <p:spPr>
          <a:xfrm>
            <a:off x="5878332" y="2685514"/>
            <a:ext cx="1583444" cy="1109773"/>
          </a:xfrm>
          <a:custGeom>
            <a:avLst/>
            <a:gdLst/>
            <a:ahLst/>
            <a:cxnLst/>
            <a:rect l="0" t="0" r="r" b="b"/>
            <a:pathLst>
              <a:path w="166241" h="116512" stroke="0" extrusionOk="0">
                <a:moveTo>
                  <a:pt x="12142" y="116006"/>
                </a:moveTo>
                <a:cubicBezTo>
                  <a:pt x="7942" y="117756"/>
                  <a:pt x="7062" y="114616"/>
                  <a:pt x="5702" y="111856"/>
                </a:cubicBezTo>
                <a:cubicBezTo>
                  <a:pt x="4512" y="109416"/>
                  <a:pt x="3322" y="108396"/>
                  <a:pt x="1312" y="107166"/>
                </a:cubicBezTo>
                <a:cubicBezTo>
                  <a:pt x="370" y="106592"/>
                  <a:pt x="-137" y="105543"/>
                  <a:pt x="32" y="104516"/>
                </a:cubicBezTo>
                <a:cubicBezTo>
                  <a:pt x="572" y="101206"/>
                  <a:pt x="3792" y="98186"/>
                  <a:pt x="6022" y="95796"/>
                </a:cubicBezTo>
                <a:quadBezTo>
                  <a:pt x="7422" y="94296"/>
                  <a:pt x="8912" y="90326"/>
                </a:quadBezTo>
                <a:quadBezTo>
                  <a:pt x="11632" y="83086"/>
                  <a:pt x="12842" y="76276"/>
                </a:quadBezTo>
                <a:cubicBezTo>
                  <a:pt x="13342" y="73436"/>
                  <a:pt x="14522" y="69506"/>
                  <a:pt x="15142" y="67576"/>
                </a:cubicBezTo>
                <a:cubicBezTo>
                  <a:pt x="15427" y="66686"/>
                  <a:pt x="15094" y="65714"/>
                  <a:pt x="14322" y="65186"/>
                </a:cubicBezTo>
                <a:quadBezTo>
                  <a:pt x="11182" y="63046"/>
                  <a:pt x="13582" y="58876"/>
                </a:quadBezTo>
                <a:quadBezTo>
                  <a:pt x="16622" y="53626"/>
                  <a:pt x="25522" y="43296"/>
                </a:quadBezTo>
                <a:cubicBezTo>
                  <a:pt x="25740" y="43040"/>
                  <a:pt x="26049" y="42878"/>
                  <a:pt x="26382" y="42846"/>
                </a:cubicBezTo>
                <a:quadBezTo>
                  <a:pt x="31582" y="42336"/>
                  <a:pt x="34802" y="44986"/>
                </a:quadBezTo>
                <a:cubicBezTo>
                  <a:pt x="35584" y="45638"/>
                  <a:pt x="36733" y="45586"/>
                  <a:pt x="37452" y="44866"/>
                </a:cubicBezTo>
                <a:lnTo>
                  <a:pt x="45472" y="36836"/>
                </a:lnTo>
                <a:cubicBezTo>
                  <a:pt x="45657" y="36658"/>
                  <a:pt x="45755" y="36407"/>
                  <a:pt x="45742" y="36146"/>
                </a:cubicBezTo>
                <a:quadBezTo>
                  <a:pt x="45572" y="33236"/>
                  <a:pt x="45522" y="31696"/>
                </a:quadBezTo>
                <a:cubicBezTo>
                  <a:pt x="45402" y="28526"/>
                  <a:pt x="49072" y="24876"/>
                  <a:pt x="50512" y="22016"/>
                </a:cubicBezTo>
                <a:quadBezTo>
                  <a:pt x="53202" y="16696"/>
                  <a:pt x="56122" y="11746"/>
                </a:quadBezTo>
                <a:cubicBezTo>
                  <a:pt x="56261" y="11512"/>
                  <a:pt x="56243" y="11216"/>
                  <a:pt x="56078" y="11000"/>
                </a:cubicBezTo>
                <a:cubicBezTo>
                  <a:pt x="55913" y="10784"/>
                  <a:pt x="55633" y="10691"/>
                  <a:pt x="55372" y="10766"/>
                </a:cubicBezTo>
                <a:cubicBezTo>
                  <a:pt x="50752" y="12086"/>
                  <a:pt x="41502" y="16596"/>
                  <a:pt x="40392" y="21876"/>
                </a:cubicBezTo>
                <a:quadBezTo>
                  <a:pt x="38822" y="29386"/>
                  <a:pt x="37552" y="32746"/>
                </a:quadBezTo>
                <a:cubicBezTo>
                  <a:pt x="37518" y="32837"/>
                  <a:pt x="37423" y="32889"/>
                  <a:pt x="37332" y="32866"/>
                </a:cubicBezTo>
                <a:lnTo>
                  <a:pt x="28212" y="31056"/>
                </a:lnTo>
                <a:cubicBezTo>
                  <a:pt x="28115" y="31038"/>
                  <a:pt x="28031" y="30980"/>
                  <a:pt x="27979" y="30896"/>
                </a:cubicBezTo>
                <a:cubicBezTo>
                  <a:pt x="27928" y="30812"/>
                  <a:pt x="27914" y="30711"/>
                  <a:pt x="27942" y="30616"/>
                </a:cubicBezTo>
                <a:quadBezTo>
                  <a:pt x="29012" y="26896"/>
                  <a:pt x="30552" y="23176"/>
                </a:quadBezTo>
                <a:quadBezTo>
                  <a:pt x="31342" y="21246"/>
                  <a:pt x="32692" y="15736"/>
                </a:quadBezTo>
                <a:quadBezTo>
                  <a:pt x="33792" y="11196"/>
                  <a:pt x="35842" y="6946"/>
                </a:quadBezTo>
                <a:cubicBezTo>
                  <a:pt x="34562" y="11206"/>
                  <a:pt x="34832" y="19706"/>
                  <a:pt x="42052" y="16076"/>
                </a:cubicBezTo>
                <a:cubicBezTo>
                  <a:pt x="46162" y="14016"/>
                  <a:pt x="51702" y="8606"/>
                  <a:pt x="58742" y="7456"/>
                </a:cubicBezTo>
                <a:cubicBezTo>
                  <a:pt x="59074" y="7403"/>
                  <a:pt x="59410" y="7529"/>
                  <a:pt x="59627" y="7786"/>
                </a:cubicBezTo>
                <a:cubicBezTo>
                  <a:pt x="59844" y="8044"/>
                  <a:pt x="59910" y="8397"/>
                  <a:pt x="59802" y="8716"/>
                </a:cubicBezTo>
                <a:quadBezTo>
                  <a:pt x="59302" y="10216"/>
                  <a:pt x="53332" y="21356"/>
                </a:quadBezTo>
                <a:quadBezTo>
                  <a:pt x="50582" y="26476"/>
                  <a:pt x="48002" y="37616"/>
                </a:quadBezTo>
                <a:quadBezTo>
                  <a:pt x="46902" y="42376"/>
                  <a:pt x="48612" y="50766"/>
                </a:quadBezTo>
                <a:quadBezTo>
                  <a:pt x="49202" y="53656"/>
                  <a:pt x="52422" y="58986"/>
                </a:quadBezTo>
                <a:quadBezTo>
                  <a:pt x="54642" y="62656"/>
                  <a:pt x="56732" y="67036"/>
                </a:quadBezTo>
                <a:cubicBezTo>
                  <a:pt x="60052" y="73986"/>
                  <a:pt x="63862" y="73396"/>
                  <a:pt x="70162" y="70836"/>
                </a:cubicBezTo>
                <a:cubicBezTo>
                  <a:pt x="70287" y="70784"/>
                  <a:pt x="70424" y="70763"/>
                  <a:pt x="70562" y="70776"/>
                </a:cubicBezTo>
                <a:lnTo>
                  <a:pt x="80682" y="71756"/>
                </a:lnTo>
                <a:cubicBezTo>
                  <a:pt x="80920" y="71779"/>
                  <a:pt x="81136" y="71622"/>
                  <a:pt x="81189" y="71390"/>
                </a:cubicBezTo>
                <a:cubicBezTo>
                  <a:pt x="81242" y="71157"/>
                  <a:pt x="81115" y="70921"/>
                  <a:pt x="80892" y="70836"/>
                </a:cubicBezTo>
                <a:lnTo>
                  <a:pt x="75372" y="68756"/>
                </a:lnTo>
                <a:cubicBezTo>
                  <a:pt x="75292" y="68726"/>
                  <a:pt x="75245" y="68643"/>
                  <a:pt x="75263" y="68558"/>
                </a:cubicBezTo>
                <a:cubicBezTo>
                  <a:pt x="75280" y="68474"/>
                  <a:pt x="75356" y="68414"/>
                  <a:pt x="75442" y="68416"/>
                </a:cubicBezTo>
                <a:cubicBezTo>
                  <a:pt x="82642" y="68606"/>
                  <a:pt x="90612" y="68706"/>
                  <a:pt x="94482" y="61206"/>
                </a:cubicBezTo>
                <a:lnTo>
                  <a:pt x="97802" y="58586"/>
                </a:lnTo>
                <a:quadBezTo>
                  <a:pt x="102742" y="55376"/>
                  <a:pt x="107522" y="51986"/>
                </a:quadBezTo>
                <a:cubicBezTo>
                  <a:pt x="112462" y="48476"/>
                  <a:pt x="113812" y="45026"/>
                  <a:pt x="110192" y="39696"/>
                </a:cubicBezTo>
                <a:cubicBezTo>
                  <a:pt x="110009" y="39426"/>
                  <a:pt x="109960" y="39086"/>
                  <a:pt x="110059" y="38774"/>
                </a:cubicBezTo>
                <a:cubicBezTo>
                  <a:pt x="110158" y="38462"/>
                  <a:pt x="110395" y="38212"/>
                  <a:pt x="110702" y="38096"/>
                </a:cubicBezTo>
                <a:cubicBezTo>
                  <a:pt x="116832" y="35796"/>
                  <a:pt x="122682" y="33996"/>
                  <a:pt x="129182" y="33166"/>
                </a:cubicBezTo>
                <a:quadBezTo>
                  <a:pt x="136772" y="32196"/>
                  <a:pt x="144522" y="31266"/>
                </a:quadBezTo>
                <a:cubicBezTo>
                  <a:pt x="150182" y="30586"/>
                  <a:pt x="154202" y="29086"/>
                  <a:pt x="154162" y="22496"/>
                </a:cubicBezTo>
                <a:cubicBezTo>
                  <a:pt x="154162" y="22294"/>
                  <a:pt x="154254" y="22103"/>
                  <a:pt x="154412" y="21976"/>
                </a:cubicBezTo>
                <a:lnTo>
                  <a:pt x="158772" y="18506"/>
                </a:lnTo>
                <a:cubicBezTo>
                  <a:pt x="158916" y="18394"/>
                  <a:pt x="158992" y="18217"/>
                  <a:pt x="158976" y="18035"/>
                </a:cubicBezTo>
                <a:cubicBezTo>
                  <a:pt x="158960" y="17854"/>
                  <a:pt x="158853" y="17692"/>
                  <a:pt x="158692" y="17606"/>
                </a:cubicBezTo>
                <a:cubicBezTo>
                  <a:pt x="152772" y="14496"/>
                  <a:pt x="146242" y="12336"/>
                  <a:pt x="139672" y="12976"/>
                </a:cubicBezTo>
                <a:cubicBezTo>
                  <a:pt x="134732" y="13456"/>
                  <a:pt x="129832" y="13566"/>
                  <a:pt x="124962" y="12886"/>
                </a:cubicBezTo>
                <a:cubicBezTo>
                  <a:pt x="121482" y="12406"/>
                  <a:pt x="119822" y="10806"/>
                  <a:pt x="117542" y="8326"/>
                </a:cubicBezTo>
                <a:cubicBezTo>
                  <a:pt x="111722" y="2006"/>
                  <a:pt x="100872" y="1876"/>
                  <a:pt x="93412" y="2026"/>
                </a:cubicBezTo>
                <a:cubicBezTo>
                  <a:pt x="101352" y="-1554"/>
                  <a:pt x="108492" y="206"/>
                  <a:pt x="116412" y="2726"/>
                </a:cubicBezTo>
                <a:cubicBezTo>
                  <a:pt x="118121" y="3272"/>
                  <a:pt x="119883" y="3647"/>
                  <a:pt x="121672" y="3846"/>
                </a:cubicBezTo>
                <a:cubicBezTo>
                  <a:pt x="127032" y="4436"/>
                  <a:pt x="129842" y="4746"/>
                  <a:pt x="134082" y="5806"/>
                </a:cubicBezTo>
                <a:quadBezTo>
                  <a:pt x="138862" y="6996"/>
                  <a:pt x="147852" y="10636"/>
                </a:quadBezTo>
                <a:quadBezTo>
                  <a:pt x="153472" y="12906"/>
                  <a:pt x="157272" y="15576"/>
                </a:quadBezTo>
                <a:quadBezTo>
                  <a:pt x="158072" y="16136"/>
                  <a:pt x="165992" y="21256"/>
                </a:quadBezTo>
                <a:cubicBezTo>
                  <a:pt x="166200" y="21392"/>
                  <a:pt x="166291" y="21649"/>
                  <a:pt x="166214" y="21885"/>
                </a:cubicBezTo>
                <a:cubicBezTo>
                  <a:pt x="166137" y="22121"/>
                  <a:pt x="165911" y="22277"/>
                  <a:pt x="165662" y="22266"/>
                </a:cubicBezTo>
                <a:lnTo>
                  <a:pt x="158922" y="22006"/>
                </a:lnTo>
                <a:cubicBezTo>
                  <a:pt x="158797" y="22001"/>
                  <a:pt x="158675" y="22047"/>
                  <a:pt x="158584" y="22134"/>
                </a:cubicBezTo>
                <a:cubicBezTo>
                  <a:pt x="158494" y="22221"/>
                  <a:pt x="158442" y="22341"/>
                  <a:pt x="158442" y="22466"/>
                </a:cubicBezTo>
                <a:quadBezTo>
                  <a:pt x="158432" y="23076"/>
                  <a:pt x="157602" y="25866"/>
                </a:quadBezTo>
                <a:cubicBezTo>
                  <a:pt x="155762" y="32086"/>
                  <a:pt x="150892" y="34256"/>
                  <a:pt x="145022" y="34396"/>
                </a:cubicBezTo>
                <a:quadBezTo>
                  <a:pt x="137972" y="34556"/>
                  <a:pt x="133852" y="34856"/>
                </a:quadBezTo>
                <a:cubicBezTo>
                  <a:pt x="125442" y="35456"/>
                  <a:pt x="122472" y="39436"/>
                  <a:pt x="118142" y="46166"/>
                </a:cubicBezTo>
                <a:cubicBezTo>
                  <a:pt x="117991" y="46403"/>
                  <a:pt x="117785" y="46598"/>
                  <a:pt x="117542" y="46736"/>
                </a:cubicBezTo>
                <a:quadBezTo>
                  <a:pt x="107452" y="52706"/>
                  <a:pt x="105012" y="54966"/>
                </a:quadBezTo>
                <a:cubicBezTo>
                  <a:pt x="99492" y="60066"/>
                  <a:pt x="95622" y="64956"/>
                  <a:pt x="90142" y="67966"/>
                </a:cubicBezTo>
                <a:quadBezTo>
                  <a:pt x="83452" y="71646"/>
                  <a:pt x="81142" y="72646"/>
                </a:quadBezTo>
                <a:cubicBezTo>
                  <a:pt x="77712" y="74146"/>
                  <a:pt x="73782" y="74526"/>
                  <a:pt x="70662" y="75166"/>
                </a:cubicBezTo>
                <a:cubicBezTo>
                  <a:pt x="69123" y="75482"/>
                  <a:pt x="67676" y="76149"/>
                  <a:pt x="66432" y="77116"/>
                </a:cubicBezTo>
                <a:quadBezTo>
                  <a:pt x="65642" y="77736"/>
                  <a:pt x="63982" y="79616"/>
                </a:quadBezTo>
                <a:cubicBezTo>
                  <a:pt x="61462" y="82456"/>
                  <a:pt x="58182" y="83736"/>
                  <a:pt x="54542" y="82396"/>
                </a:cubicBezTo>
                <a:cubicBezTo>
                  <a:pt x="50862" y="81036"/>
                  <a:pt x="50082" y="76986"/>
                  <a:pt x="50142" y="73036"/>
                </a:cubicBezTo>
                <a:quadBezTo>
                  <a:pt x="50262" y="65386"/>
                  <a:pt x="48362" y="58396"/>
                </a:quadBezTo>
                <a:cubicBezTo>
                  <a:pt x="48256" y="58005"/>
                  <a:pt x="47915" y="57723"/>
                  <a:pt x="47509" y="57692"/>
                </a:cubicBezTo>
                <a:cubicBezTo>
                  <a:pt x="47104" y="57660"/>
                  <a:pt x="46721" y="57886"/>
                  <a:pt x="46552" y="58256"/>
                </a:cubicBezTo>
                <a:cubicBezTo>
                  <a:pt x="44532" y="62686"/>
                  <a:pt x="44262" y="66676"/>
                  <a:pt x="43412" y="71396"/>
                </a:cubicBezTo>
                <a:cubicBezTo>
                  <a:pt x="42452" y="76786"/>
                  <a:pt x="39902" y="80026"/>
                  <a:pt x="34322" y="80796"/>
                </a:cubicBezTo>
                <a:cubicBezTo>
                  <a:pt x="33932" y="80851"/>
                  <a:pt x="33536" y="80743"/>
                  <a:pt x="33228" y="80497"/>
                </a:cubicBezTo>
                <a:cubicBezTo>
                  <a:pt x="32920" y="80251"/>
                  <a:pt x="32726" y="79889"/>
                  <a:pt x="32692" y="79496"/>
                </a:cubicBezTo>
                <a:cubicBezTo>
                  <a:pt x="32392" y="75786"/>
                  <a:pt x="32892" y="72876"/>
                  <a:pt x="34852" y="69406"/>
                </a:cubicBezTo>
                <a:cubicBezTo>
                  <a:pt x="37322" y="65066"/>
                  <a:pt x="40012" y="58916"/>
                  <a:pt x="43592" y="53956"/>
                </a:cubicBezTo>
                <a:cubicBezTo>
                  <a:pt x="43665" y="53855"/>
                  <a:pt x="43654" y="53716"/>
                  <a:pt x="43568" y="53627"/>
                </a:cubicBezTo>
                <a:cubicBezTo>
                  <a:pt x="43481" y="53538"/>
                  <a:pt x="43344" y="53525"/>
                  <a:pt x="43242" y="53596"/>
                </a:cubicBezTo>
                <a:quadBezTo>
                  <a:pt x="39162" y="56456"/>
                  <a:pt x="36342" y="59846"/>
                </a:quadBezTo>
                <a:cubicBezTo>
                  <a:pt x="33172" y="63646"/>
                  <a:pt x="31762" y="69176"/>
                  <a:pt x="28932" y="73576"/>
                </a:cubicBezTo>
                <a:cubicBezTo>
                  <a:pt x="27912" y="75156"/>
                  <a:pt x="25652" y="78126"/>
                  <a:pt x="24822" y="80156"/>
                </a:cubicBezTo>
                <a:quadBezTo>
                  <a:pt x="22202" y="86526"/>
                  <a:pt x="24442" y="94656"/>
                </a:quadBezTo>
                <a:cubicBezTo>
                  <a:pt x="24532" y="94991"/>
                  <a:pt x="24825" y="95232"/>
                  <a:pt x="25172" y="95256"/>
                </a:cubicBezTo>
                <a:quadBezTo>
                  <a:pt x="31072" y="95706"/>
                  <a:pt x="34212" y="95826"/>
                </a:quadBezTo>
                <a:cubicBezTo>
                  <a:pt x="49442" y="96396"/>
                  <a:pt x="42952" y="114586"/>
                  <a:pt x="30802" y="108966"/>
                </a:cubicBezTo>
                <a:cubicBezTo>
                  <a:pt x="27982" y="107656"/>
                  <a:pt x="24922" y="105146"/>
                  <a:pt x="21732" y="105036"/>
                </a:cubicBezTo>
                <a:cubicBezTo>
                  <a:pt x="16762" y="104866"/>
                  <a:pt x="13922" y="111706"/>
                  <a:pt x="12142" y="116006"/>
                </a:cubicBezTo>
                <a:close/>
              </a:path>
            </a:pathLst>
          </a:custGeom>
          <a:solidFill>
            <a:srgbClr val="FEB7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9" name="shape-446"/>
          <p:cNvSpPr/>
          <p:nvPr/>
        </p:nvSpPr>
        <p:spPr>
          <a:xfrm>
            <a:off x="7869555" y="2690527"/>
            <a:ext cx="637435" cy="464725"/>
          </a:xfrm>
          <a:custGeom>
            <a:avLst/>
            <a:gdLst/>
            <a:ahLst/>
            <a:cxnLst/>
            <a:rect l="0" t="0" r="r" b="b"/>
            <a:pathLst>
              <a:path w="66922" h="48790" stroke="0" extrusionOk="0">
                <a:moveTo>
                  <a:pt x="35550" y="48790"/>
                </a:moveTo>
                <a:lnTo>
                  <a:pt x="33080" y="48080"/>
                </a:lnTo>
                <a:quadBezTo>
                  <a:pt x="33390" y="46970"/>
                  <a:pt x="32950" y="45950"/>
                </a:quadBezTo>
                <a:quadBezTo>
                  <a:pt x="34210" y="36260"/>
                  <a:pt x="28100" y="29500"/>
                </a:quadBezTo>
                <a:cubicBezTo>
                  <a:pt x="25750" y="26900"/>
                  <a:pt x="22190" y="24610"/>
                  <a:pt x="18830" y="22190"/>
                </a:cubicBezTo>
                <a:cubicBezTo>
                  <a:pt x="17986" y="21585"/>
                  <a:pt x="17208" y="20891"/>
                  <a:pt x="16510" y="20120"/>
                </a:cubicBezTo>
                <a:lnTo>
                  <a:pt x="10270" y="13280"/>
                </a:lnTo>
                <a:cubicBezTo>
                  <a:pt x="9960" y="12940"/>
                  <a:pt x="9467" y="12839"/>
                  <a:pt x="9050" y="13030"/>
                </a:cubicBezTo>
                <a:quadBezTo>
                  <a:pt x="4910" y="14930"/>
                  <a:pt x="0" y="14740"/>
                </a:quadBezTo>
                <a:quadBezTo>
                  <a:pt x="2430" y="7550"/>
                  <a:pt x="610" y="0"/>
                </a:quadBezTo>
                <a:quadBezTo>
                  <a:pt x="4560" y="3050"/>
                  <a:pt x="7580" y="7010"/>
                </a:quadBezTo>
                <a:quadBezTo>
                  <a:pt x="10420" y="10750"/>
                  <a:pt x="12020" y="12080"/>
                </a:quadBezTo>
                <a:cubicBezTo>
                  <a:pt x="15830" y="15240"/>
                  <a:pt x="19380" y="18800"/>
                  <a:pt x="24060" y="20990"/>
                </a:cubicBezTo>
                <a:cubicBezTo>
                  <a:pt x="24305" y="21105"/>
                  <a:pt x="24597" y="21034"/>
                  <a:pt x="24763" y="20821"/>
                </a:cubicBezTo>
                <a:cubicBezTo>
                  <a:pt x="24928" y="20607"/>
                  <a:pt x="24923" y="20307"/>
                  <a:pt x="24750" y="20100"/>
                </a:cubicBezTo>
                <a:quadBezTo>
                  <a:pt x="23260" y="18320"/>
                  <a:pt x="22560" y="15660"/>
                </a:quadBezTo>
                <a:cubicBezTo>
                  <a:pt x="22527" y="15530"/>
                  <a:pt x="22551" y="15391"/>
                  <a:pt x="22627" y="15279"/>
                </a:cubicBezTo>
                <a:cubicBezTo>
                  <a:pt x="22704" y="15166"/>
                  <a:pt x="22824" y="15090"/>
                  <a:pt x="22960" y="15070"/>
                </a:cubicBezTo>
                <a:quadBezTo>
                  <a:pt x="25960" y="14630"/>
                  <a:pt x="31160" y="14130"/>
                </a:quadBezTo>
                <a:cubicBezTo>
                  <a:pt x="43860" y="12900"/>
                  <a:pt x="57860" y="16690"/>
                  <a:pt x="65210" y="27530"/>
                </a:cubicBezTo>
                <a:quadBezTo>
                  <a:pt x="66140" y="28910"/>
                  <a:pt x="66730" y="31540"/>
                </a:quadBezTo>
                <a:cubicBezTo>
                  <a:pt x="68760" y="40630"/>
                  <a:pt x="54220" y="40290"/>
                  <a:pt x="46540" y="41220"/>
                </a:cubicBezTo>
                <a:quadBezTo>
                  <a:pt x="39660" y="42060"/>
                  <a:pt x="35550" y="48790"/>
                </a:quadBezTo>
                <a:close/>
              </a:path>
            </a:pathLst>
          </a:custGeom>
          <a:solidFill>
            <a:srgbClr val="D477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0" name="shape-447"/>
          <p:cNvSpPr/>
          <p:nvPr/>
        </p:nvSpPr>
        <p:spPr>
          <a:xfrm>
            <a:off x="3015080" y="2696949"/>
            <a:ext cx="39399" cy="7313"/>
          </a:xfrm>
          <a:custGeom>
            <a:avLst/>
            <a:gdLst/>
            <a:ahLst/>
            <a:cxnLst/>
            <a:rect l="0" t="0" r="r" b="b"/>
            <a:pathLst>
              <a:path w="4136" h="768" stroke="0" extrusionOk="0">
                <a:moveTo>
                  <a:pt x="2072" y="21"/>
                </a:moveTo>
                <a:quadBezTo>
                  <a:pt x="3807" y="44"/>
                  <a:pt x="3829" y="47"/>
                </a:quadBezTo>
                <a:cubicBezTo>
                  <a:pt x="3880" y="53"/>
                  <a:pt x="3930" y="69"/>
                  <a:pt x="3976" y="96"/>
                </a:cubicBezTo>
                <a:quadBezTo>
                  <a:pt x="4226" y="256"/>
                  <a:pt x="4086" y="566"/>
                </a:quadBezTo>
                <a:cubicBezTo>
                  <a:pt x="4060" y="631"/>
                  <a:pt x="4019" y="689"/>
                  <a:pt x="3968" y="733"/>
                </a:cubicBezTo>
                <a:quadBezTo>
                  <a:pt x="3910" y="785"/>
                  <a:pt x="2063" y="760"/>
                </a:quadBezTo>
                <a:quadBezTo>
                  <a:pt x="215" y="735"/>
                  <a:pt x="159" y="682"/>
                </a:quadBezTo>
                <a:cubicBezTo>
                  <a:pt x="108" y="636"/>
                  <a:pt x="69" y="578"/>
                  <a:pt x="45" y="511"/>
                </a:cubicBezTo>
                <a:quadBezTo>
                  <a:pt x="-87" y="198"/>
                  <a:pt x="167" y="45"/>
                </a:quadBezTo>
                <a:cubicBezTo>
                  <a:pt x="214" y="19"/>
                  <a:pt x="265" y="4"/>
                  <a:pt x="316" y="0"/>
                </a:cubicBezTo>
                <a:quadBezTo>
                  <a:pt x="338" y="-2"/>
                  <a:pt x="2072" y="21"/>
                </a:quadBezTo>
                <a:close/>
              </a:path>
            </a:pathLst>
          </a:custGeom>
          <a:solidFill>
            <a:srgbClr val="B1B7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1" name="shape-448"/>
          <p:cNvSpPr/>
          <p:nvPr/>
        </p:nvSpPr>
        <p:spPr>
          <a:xfrm>
            <a:off x="2620138" y="2698328"/>
            <a:ext cx="35240" cy="4971"/>
          </a:xfrm>
          <a:custGeom>
            <a:avLst/>
            <a:gdLst/>
            <a:ahLst/>
            <a:cxnLst/>
            <a:rect l="0" t="0" r="r" b="b"/>
            <a:pathLst>
              <a:path w="3700" h="522" stroke="0" extrusionOk="0">
                <a:moveTo>
                  <a:pt x="3700" y="238"/>
                </a:moveTo>
                <a:cubicBezTo>
                  <a:pt x="3701" y="382"/>
                  <a:pt x="2875" y="508"/>
                  <a:pt x="1853" y="521"/>
                </a:cubicBezTo>
                <a:cubicBezTo>
                  <a:pt x="831" y="533"/>
                  <a:pt x="2" y="427"/>
                  <a:pt x="0" y="284"/>
                </a:cubicBezTo>
                <a:cubicBezTo>
                  <a:pt x="-1" y="215"/>
                  <a:pt x="193" y="146"/>
                  <a:pt x="540" y="93"/>
                </a:cubicBezTo>
                <a:cubicBezTo>
                  <a:pt x="886" y="40"/>
                  <a:pt x="1356" y="7"/>
                  <a:pt x="1847" y="1"/>
                </a:cubicBezTo>
                <a:cubicBezTo>
                  <a:pt x="2337" y="-5"/>
                  <a:pt x="2808" y="17"/>
                  <a:pt x="3156" y="61"/>
                </a:cubicBezTo>
                <a:cubicBezTo>
                  <a:pt x="3503" y="106"/>
                  <a:pt x="3699" y="169"/>
                  <a:pt x="3700" y="238"/>
                </a:cubicBezTo>
                <a:close/>
              </a:path>
            </a:pathLst>
          </a:custGeom>
          <a:solidFill>
            <a:srgbClr val="C9CC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2" name="shape-449"/>
          <p:cNvSpPr/>
          <p:nvPr/>
        </p:nvSpPr>
        <p:spPr>
          <a:xfrm>
            <a:off x="2688241" y="2697953"/>
            <a:ext cx="33146" cy="3817"/>
          </a:xfrm>
          <a:custGeom>
            <a:avLst/>
            <a:gdLst/>
            <a:ahLst/>
            <a:cxnLst/>
            <a:rect l="0" t="0" r="r" b="b"/>
            <a:pathLst>
              <a:path w="3480" h="401" stroke="0" extrusionOk="0">
                <a:moveTo>
                  <a:pt x="0" y="188"/>
                </a:moveTo>
                <a:cubicBezTo>
                  <a:pt x="0" y="135"/>
                  <a:pt x="184" y="86"/>
                  <a:pt x="511" y="50"/>
                </a:cubicBezTo>
                <a:cubicBezTo>
                  <a:pt x="837" y="15"/>
                  <a:pt x="1280" y="-3"/>
                  <a:pt x="1741" y="0"/>
                </a:cubicBezTo>
                <a:cubicBezTo>
                  <a:pt x="2203" y="4"/>
                  <a:pt x="2645" y="28"/>
                  <a:pt x="2971" y="68"/>
                </a:cubicBezTo>
                <a:cubicBezTo>
                  <a:pt x="3297" y="107"/>
                  <a:pt x="3480" y="159"/>
                  <a:pt x="3480" y="213"/>
                </a:cubicBezTo>
                <a:cubicBezTo>
                  <a:pt x="3479" y="323"/>
                  <a:pt x="2699" y="407"/>
                  <a:pt x="1739" y="400"/>
                </a:cubicBezTo>
                <a:cubicBezTo>
                  <a:pt x="778" y="394"/>
                  <a:pt x="-1" y="299"/>
                  <a:pt x="0" y="188"/>
                </a:cubicBezTo>
                <a:close/>
              </a:path>
            </a:pathLst>
          </a:custGeom>
          <a:solidFill>
            <a:srgbClr val="BBC4D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3" name="shape-450"/>
          <p:cNvSpPr/>
          <p:nvPr/>
        </p:nvSpPr>
        <p:spPr>
          <a:xfrm>
            <a:off x="2752158" y="2697641"/>
            <a:ext cx="36377" cy="5773"/>
          </a:xfrm>
          <a:custGeom>
            <a:avLst/>
            <a:gdLst/>
            <a:ahLst/>
            <a:cxnLst/>
            <a:rect l="0" t="0" r="r" b="b"/>
            <a:pathLst>
              <a:path w="3819" h="606" stroke="0" extrusionOk="0">
                <a:moveTo>
                  <a:pt x="0" y="260"/>
                </a:moveTo>
                <a:cubicBezTo>
                  <a:pt x="2" y="180"/>
                  <a:pt x="205" y="108"/>
                  <a:pt x="564" y="60"/>
                </a:cubicBezTo>
                <a:cubicBezTo>
                  <a:pt x="923" y="12"/>
                  <a:pt x="1410" y="-8"/>
                  <a:pt x="1916" y="3"/>
                </a:cubicBezTo>
                <a:cubicBezTo>
                  <a:pt x="2423" y="15"/>
                  <a:pt x="2908" y="57"/>
                  <a:pt x="3265" y="122"/>
                </a:cubicBezTo>
                <a:cubicBezTo>
                  <a:pt x="3621" y="186"/>
                  <a:pt x="3821" y="267"/>
                  <a:pt x="3819" y="346"/>
                </a:cubicBezTo>
                <a:cubicBezTo>
                  <a:pt x="3817" y="426"/>
                  <a:pt x="3614" y="498"/>
                  <a:pt x="3255" y="546"/>
                </a:cubicBezTo>
                <a:cubicBezTo>
                  <a:pt x="2896" y="594"/>
                  <a:pt x="2409" y="614"/>
                  <a:pt x="1903" y="603"/>
                </a:cubicBezTo>
                <a:cubicBezTo>
                  <a:pt x="1396" y="591"/>
                  <a:pt x="911" y="549"/>
                  <a:pt x="554" y="484"/>
                </a:cubicBezTo>
                <a:cubicBezTo>
                  <a:pt x="198" y="420"/>
                  <a:pt x="-2" y="339"/>
                  <a:pt x="0" y="260"/>
                </a:cubic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4" name="shape-451"/>
          <p:cNvSpPr/>
          <p:nvPr/>
        </p:nvSpPr>
        <p:spPr>
          <a:xfrm>
            <a:off x="2822584" y="2697691"/>
            <a:ext cx="30644" cy="6415"/>
          </a:xfrm>
          <a:custGeom>
            <a:avLst/>
            <a:gdLst/>
            <a:ahLst/>
            <a:cxnLst/>
            <a:rect l="0" t="0" r="r" b="b"/>
            <a:pathLst>
              <a:path w="3217" h="674" stroke="0" extrusionOk="0">
                <a:moveTo>
                  <a:pt x="3046" y="138"/>
                </a:moveTo>
                <a:cubicBezTo>
                  <a:pt x="3137" y="145"/>
                  <a:pt x="3209" y="218"/>
                  <a:pt x="3217" y="309"/>
                </a:cubicBezTo>
                <a:cubicBezTo>
                  <a:pt x="3224" y="400"/>
                  <a:pt x="3165" y="484"/>
                  <a:pt x="3076" y="508"/>
                </a:cubicBezTo>
                <a:quadBezTo>
                  <a:pt x="1956" y="818"/>
                  <a:pt x="226" y="548"/>
                </a:quadBezTo>
                <a:cubicBezTo>
                  <a:pt x="106" y="528"/>
                  <a:pt x="13" y="430"/>
                  <a:pt x="1" y="309"/>
                </a:cubicBezTo>
                <a:cubicBezTo>
                  <a:pt x="-11" y="189"/>
                  <a:pt x="61" y="77"/>
                  <a:pt x="176" y="38"/>
                </a:cubicBezTo>
                <a:quadBezTo>
                  <a:pt x="516" y="-72"/>
                  <a:pt x="3046" y="138"/>
                </a:quadBezTo>
                <a:close/>
              </a:path>
            </a:pathLst>
          </a:custGeom>
          <a:solidFill>
            <a:srgbClr val="BBC4D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5" name="shape-452"/>
          <p:cNvSpPr/>
          <p:nvPr/>
        </p:nvSpPr>
        <p:spPr>
          <a:xfrm>
            <a:off x="2883108" y="2697774"/>
            <a:ext cx="37439" cy="6127"/>
          </a:xfrm>
          <a:custGeom>
            <a:avLst/>
            <a:gdLst/>
            <a:ahLst/>
            <a:cxnLst/>
            <a:rect l="0" t="0" r="r" b="b"/>
            <a:pathLst>
              <a:path w="3931" h="643" stroke="0" extrusionOk="0">
                <a:moveTo>
                  <a:pt x="1974" y="75"/>
                </a:moveTo>
                <a:quadBezTo>
                  <a:pt x="3603" y="136"/>
                  <a:pt x="3658" y="130"/>
                </a:quadBezTo>
                <a:cubicBezTo>
                  <a:pt x="3782" y="117"/>
                  <a:pt x="3896" y="198"/>
                  <a:pt x="3924" y="319"/>
                </a:cubicBezTo>
                <a:cubicBezTo>
                  <a:pt x="3952" y="440"/>
                  <a:pt x="3886" y="563"/>
                  <a:pt x="3769" y="606"/>
                </a:cubicBezTo>
                <a:quadBezTo>
                  <a:pt x="3579" y="676"/>
                  <a:pt x="1954" y="615"/>
                </a:quadBezTo>
                <a:quadBezTo>
                  <a:pt x="329" y="554"/>
                  <a:pt x="144" y="470"/>
                </a:quadBezTo>
                <a:cubicBezTo>
                  <a:pt x="31" y="419"/>
                  <a:pt x="-26" y="291"/>
                  <a:pt x="11" y="172"/>
                </a:cubicBezTo>
                <a:cubicBezTo>
                  <a:pt x="48" y="54"/>
                  <a:pt x="168" y="-18"/>
                  <a:pt x="290" y="4"/>
                </a:cubicBezTo>
                <a:quadBezTo>
                  <a:pt x="345" y="14"/>
                  <a:pt x="1974" y="75"/>
                </a:quad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6" name="shape-453"/>
          <p:cNvSpPr/>
          <p:nvPr/>
        </p:nvSpPr>
        <p:spPr>
          <a:xfrm>
            <a:off x="2948751" y="2697566"/>
            <a:ext cx="35811" cy="6306"/>
          </a:xfrm>
          <a:custGeom>
            <a:avLst/>
            <a:gdLst/>
            <a:ahLst/>
            <a:cxnLst/>
            <a:rect l="0" t="0" r="r" b="b"/>
            <a:pathLst>
              <a:path w="3760" h="662" stroke="0" extrusionOk="0">
                <a:moveTo>
                  <a:pt x="0" y="305"/>
                </a:moveTo>
                <a:cubicBezTo>
                  <a:pt x="1" y="217"/>
                  <a:pt x="200" y="136"/>
                  <a:pt x="554" y="79"/>
                </a:cubicBezTo>
                <a:cubicBezTo>
                  <a:pt x="907" y="22"/>
                  <a:pt x="1386" y="-6"/>
                  <a:pt x="1884" y="1"/>
                </a:cubicBezTo>
                <a:cubicBezTo>
                  <a:pt x="2383" y="8"/>
                  <a:pt x="2861" y="49"/>
                  <a:pt x="3212" y="116"/>
                </a:cubicBezTo>
                <a:cubicBezTo>
                  <a:pt x="3564" y="183"/>
                  <a:pt x="3761" y="270"/>
                  <a:pt x="3760" y="357"/>
                </a:cubicBezTo>
                <a:cubicBezTo>
                  <a:pt x="3757" y="540"/>
                  <a:pt x="2913" y="675"/>
                  <a:pt x="1875" y="661"/>
                </a:cubicBezTo>
                <a:cubicBezTo>
                  <a:pt x="837" y="646"/>
                  <a:pt x="-2" y="487"/>
                  <a:pt x="0" y="305"/>
                </a:cubicBezTo>
                <a:close/>
              </a:path>
            </a:pathLst>
          </a:custGeom>
          <a:solidFill>
            <a:srgbClr val="B1B7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7" name="shape-454"/>
          <p:cNvSpPr/>
          <p:nvPr/>
        </p:nvSpPr>
        <p:spPr>
          <a:xfrm>
            <a:off x="3080501" y="2697243"/>
            <a:ext cx="38913" cy="7141"/>
          </a:xfrm>
          <a:custGeom>
            <a:avLst/>
            <a:gdLst/>
            <a:ahLst/>
            <a:cxnLst/>
            <a:rect l="0" t="0" r="r" b="b"/>
            <a:pathLst>
              <a:path w="4085" h="750" stroke="0" extrusionOk="0">
                <a:moveTo>
                  <a:pt x="2038" y="29"/>
                </a:moveTo>
                <a:quadBezTo>
                  <a:pt x="3707" y="5"/>
                  <a:pt x="3731" y="2"/>
                </a:quadBezTo>
                <a:cubicBezTo>
                  <a:pt x="3884" y="-16"/>
                  <a:pt x="4028" y="79"/>
                  <a:pt x="4072" y="227"/>
                </a:cubicBezTo>
                <a:cubicBezTo>
                  <a:pt x="4116" y="374"/>
                  <a:pt x="4048" y="532"/>
                  <a:pt x="3910" y="600"/>
                </a:cubicBezTo>
                <a:quadBezTo>
                  <a:pt x="3666" y="722"/>
                  <a:pt x="2048" y="746"/>
                </a:quadBezTo>
                <a:quadBezTo>
                  <a:pt x="431" y="769"/>
                  <a:pt x="184" y="654"/>
                </a:quadBezTo>
                <a:cubicBezTo>
                  <a:pt x="44" y="590"/>
                  <a:pt x="-29" y="434"/>
                  <a:pt x="11" y="286"/>
                </a:cubicBezTo>
                <a:cubicBezTo>
                  <a:pt x="50" y="137"/>
                  <a:pt x="191" y="38"/>
                  <a:pt x="345" y="51"/>
                </a:cubicBezTo>
                <a:quadBezTo>
                  <a:pt x="369" y="54"/>
                  <a:pt x="2038" y="29"/>
                </a:quadBezTo>
                <a:close/>
              </a:path>
            </a:pathLst>
          </a:custGeom>
          <a:solidFill>
            <a:srgbClr val="B1B7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8" name="shape-455"/>
          <p:cNvSpPr/>
          <p:nvPr/>
        </p:nvSpPr>
        <p:spPr>
          <a:xfrm>
            <a:off x="3146694" y="2696870"/>
            <a:ext cx="36445" cy="6274"/>
          </a:xfrm>
          <a:custGeom>
            <a:avLst/>
            <a:gdLst/>
            <a:ahLst/>
            <a:cxnLst/>
            <a:rect l="0" t="0" r="r" b="b"/>
            <a:pathLst>
              <a:path w="3826" h="659" stroke="0" extrusionOk="0">
                <a:moveTo>
                  <a:pt x="3826" y="309"/>
                </a:moveTo>
                <a:quadBezTo>
                  <a:pt x="3832" y="779"/>
                  <a:pt x="198" y="617"/>
                </a:quadBezTo>
                <a:cubicBezTo>
                  <a:pt x="185" y="615"/>
                  <a:pt x="172" y="611"/>
                  <a:pt x="159" y="605"/>
                </a:cubicBezTo>
                <a:quadBezTo>
                  <a:pt x="2" y="510"/>
                  <a:pt x="0" y="353"/>
                </a:quadBezTo>
                <a:quadBezTo>
                  <a:pt x="-2" y="196"/>
                  <a:pt x="153" y="98"/>
                </a:quadBezTo>
                <a:cubicBezTo>
                  <a:pt x="166" y="92"/>
                  <a:pt x="179" y="87"/>
                  <a:pt x="192" y="85"/>
                </a:cubicBezTo>
                <a:quadBezTo>
                  <a:pt x="3821" y="-162"/>
                  <a:pt x="3826" y="309"/>
                </a:quad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9" name="shape-456"/>
          <p:cNvSpPr/>
          <p:nvPr/>
        </p:nvSpPr>
        <p:spPr>
          <a:xfrm>
            <a:off x="5633960" y="2719302"/>
            <a:ext cx="602212" cy="1829378"/>
          </a:xfrm>
          <a:custGeom>
            <a:avLst/>
            <a:gdLst/>
            <a:ahLst/>
            <a:cxnLst/>
            <a:rect l="0" t="0" r="r" b="b"/>
            <a:pathLst>
              <a:path w="63224" h="192061" stroke="0" extrusionOk="0">
                <a:moveTo>
                  <a:pt x="62468" y="339"/>
                </a:moveTo>
                <a:quadBezTo>
                  <a:pt x="57828" y="2829"/>
                  <a:pt x="56768" y="7019"/>
                </a:quadBezTo>
                <a:quadBezTo>
                  <a:pt x="54468" y="16079"/>
                  <a:pt x="52948" y="18949"/>
                </a:quadBezTo>
                <a:quadBezTo>
                  <a:pt x="48438" y="27439"/>
                  <a:pt x="45298" y="36529"/>
                </a:quadBezTo>
                <a:quadBezTo>
                  <a:pt x="44408" y="39099"/>
                  <a:pt x="42768" y="40869"/>
                </a:quadBezTo>
                <a:cubicBezTo>
                  <a:pt x="41929" y="41763"/>
                  <a:pt x="40619" y="42093"/>
                  <a:pt x="39388" y="41719"/>
                </a:cubicBezTo>
                <a:cubicBezTo>
                  <a:pt x="37638" y="41189"/>
                  <a:pt x="36368" y="40639"/>
                  <a:pt x="34668" y="41449"/>
                </a:cubicBezTo>
                <a:cubicBezTo>
                  <a:pt x="30658" y="43339"/>
                  <a:pt x="28438" y="52389"/>
                  <a:pt x="27938" y="56749"/>
                </a:cubicBezTo>
                <a:quadBezTo>
                  <a:pt x="26818" y="66529"/>
                  <a:pt x="24958" y="74069"/>
                </a:quadBezTo>
                <a:cubicBezTo>
                  <a:pt x="23948" y="78169"/>
                  <a:pt x="24198" y="81489"/>
                  <a:pt x="24588" y="87619"/>
                </a:cubicBezTo>
                <a:cubicBezTo>
                  <a:pt x="24675" y="88929"/>
                  <a:pt x="24621" y="90246"/>
                  <a:pt x="24428" y="91549"/>
                </a:cubicBezTo>
                <a:cubicBezTo>
                  <a:pt x="23338" y="98969"/>
                  <a:pt x="22558" y="101139"/>
                  <a:pt x="27098" y="106219"/>
                </a:cubicBezTo>
                <a:cubicBezTo>
                  <a:pt x="30928" y="110509"/>
                  <a:pt x="25738" y="116249"/>
                  <a:pt x="30158" y="120909"/>
                </a:cubicBezTo>
                <a:cubicBezTo>
                  <a:pt x="30798" y="121586"/>
                  <a:pt x="31707" y="121943"/>
                  <a:pt x="32638" y="121884"/>
                </a:cubicBezTo>
                <a:cubicBezTo>
                  <a:pt x="33569" y="121824"/>
                  <a:pt x="34427" y="121353"/>
                  <a:pt x="34978" y="120599"/>
                </a:cubicBezTo>
                <a:quadBezTo>
                  <a:pt x="38368" y="115969"/>
                  <a:pt x="41558" y="108469"/>
                </a:quadBezTo>
                <a:lnTo>
                  <a:pt x="41288" y="110319"/>
                </a:lnTo>
                <a:cubicBezTo>
                  <a:pt x="38628" y="116359"/>
                  <a:pt x="36618" y="122699"/>
                  <a:pt x="32218" y="127759"/>
                </a:cubicBezTo>
                <a:quadBezTo>
                  <a:pt x="31708" y="127689"/>
                  <a:pt x="31218" y="127909"/>
                </a:quadBezTo>
                <a:cubicBezTo>
                  <a:pt x="31052" y="127987"/>
                  <a:pt x="30926" y="128130"/>
                  <a:pt x="30869" y="128304"/>
                </a:cubicBezTo>
                <a:cubicBezTo>
                  <a:pt x="30812" y="128478"/>
                  <a:pt x="30830" y="128668"/>
                  <a:pt x="30918" y="128829"/>
                </a:cubicBezTo>
                <a:lnTo>
                  <a:pt x="31598" y="130059"/>
                </a:lnTo>
                <a:cubicBezTo>
                  <a:pt x="31757" y="130344"/>
                  <a:pt x="32035" y="130546"/>
                  <a:pt x="32358" y="130609"/>
                </a:cubicBezTo>
                <a:quadBezTo>
                  <a:pt x="35348" y="131159"/>
                  <a:pt x="36728" y="132349"/>
                </a:quadBezTo>
                <a:quadBezTo>
                  <a:pt x="39818" y="134999"/>
                  <a:pt x="41488" y="135639"/>
                </a:quadBezTo>
                <a:cubicBezTo>
                  <a:pt x="41580" y="135673"/>
                  <a:pt x="41682" y="135669"/>
                  <a:pt x="41770" y="135628"/>
                </a:cubicBezTo>
                <a:cubicBezTo>
                  <a:pt x="41859" y="135586"/>
                  <a:pt x="41927" y="135511"/>
                  <a:pt x="41958" y="135419"/>
                </a:cubicBezTo>
                <a:quadBezTo>
                  <a:pt x="42648" y="133349"/>
                  <a:pt x="42038" y="132669"/>
                </a:quadBezTo>
                <a:cubicBezTo>
                  <a:pt x="41858" y="132467"/>
                  <a:pt x="41823" y="132174"/>
                  <a:pt x="41950" y="131935"/>
                </a:cubicBezTo>
                <a:cubicBezTo>
                  <a:pt x="42077" y="131696"/>
                  <a:pt x="42340" y="131562"/>
                  <a:pt x="42608" y="131599"/>
                </a:cubicBezTo>
                <a:quadBezTo>
                  <a:pt x="44028" y="131799"/>
                  <a:pt x="45028" y="133589"/>
                </a:quadBezTo>
                <a:cubicBezTo>
                  <a:pt x="45177" y="133860"/>
                  <a:pt x="45417" y="134073"/>
                  <a:pt x="45708" y="134189"/>
                </a:cubicBezTo>
                <a:quadBezTo>
                  <a:pt x="47648" y="134979"/>
                  <a:pt x="48208" y="136849"/>
                </a:quadBezTo>
                <a:cubicBezTo>
                  <a:pt x="49268" y="140379"/>
                  <a:pt x="49678" y="142629"/>
                  <a:pt x="52238" y="145139"/>
                </a:cubicBezTo>
                <a:quadBezTo>
                  <a:pt x="53318" y="146199"/>
                  <a:pt x="53598" y="148659"/>
                </a:quadBezTo>
                <a:quadBezTo>
                  <a:pt x="53868" y="150959"/>
                  <a:pt x="57488" y="150719"/>
                </a:quadBezTo>
                <a:quadBezTo>
                  <a:pt x="58188" y="152989"/>
                  <a:pt x="58478" y="154809"/>
                </a:quadBezTo>
                <a:quadBezTo>
                  <a:pt x="58508" y="154989"/>
                  <a:pt x="58258" y="156639"/>
                </a:quadBezTo>
                <a:quadBezTo>
                  <a:pt x="58128" y="157579"/>
                  <a:pt x="59158" y="158169"/>
                </a:quadBezTo>
                <a:lnTo>
                  <a:pt x="58738" y="159259"/>
                </a:lnTo>
                <a:quadBezTo>
                  <a:pt x="58428" y="158799"/>
                  <a:pt x="58368" y="158759"/>
                </a:quadBezTo>
                <a:cubicBezTo>
                  <a:pt x="58051" y="158486"/>
                  <a:pt x="57579" y="158491"/>
                  <a:pt x="57269" y="158771"/>
                </a:cubicBezTo>
                <a:cubicBezTo>
                  <a:pt x="56958" y="159051"/>
                  <a:pt x="56906" y="159518"/>
                  <a:pt x="57148" y="159859"/>
                </a:cubicBezTo>
                <a:lnTo>
                  <a:pt x="58718" y="162079"/>
                </a:lnTo>
                <a:cubicBezTo>
                  <a:pt x="58843" y="162256"/>
                  <a:pt x="59008" y="162400"/>
                  <a:pt x="59198" y="162499"/>
                </a:cubicBezTo>
                <a:lnTo>
                  <a:pt x="63148" y="164579"/>
                </a:lnTo>
                <a:quadBezTo>
                  <a:pt x="59438" y="176009"/>
                  <a:pt x="58888" y="179389"/>
                </a:quadBezTo>
                <a:quadBezTo>
                  <a:pt x="58208" y="183579"/>
                  <a:pt x="61918" y="187539"/>
                </a:quadBezTo>
                <a:cubicBezTo>
                  <a:pt x="61991" y="187619"/>
                  <a:pt x="62055" y="187706"/>
                  <a:pt x="62108" y="187799"/>
                </a:cubicBezTo>
                <a:quadBezTo>
                  <a:pt x="63308" y="189789"/>
                  <a:pt x="63218" y="191659"/>
                </a:quadBezTo>
                <a:cubicBezTo>
                  <a:pt x="63210" y="191835"/>
                  <a:pt x="63094" y="191987"/>
                  <a:pt x="62927" y="192041"/>
                </a:cubicBezTo>
                <a:cubicBezTo>
                  <a:pt x="62759" y="192094"/>
                  <a:pt x="62576" y="192038"/>
                  <a:pt x="62468" y="191899"/>
                </a:cubicBezTo>
                <a:quadBezTo>
                  <a:pt x="58548" y="186809"/>
                  <a:pt x="57258" y="180809"/>
                </a:quadBezTo>
                <a:quadBezTo>
                  <a:pt x="57038" y="179789"/>
                  <a:pt x="55968" y="178559"/>
                </a:quadBezTo>
                <a:quadBezTo>
                  <a:pt x="56288" y="178429"/>
                  <a:pt x="56418" y="178289"/>
                </a:quadBezTo>
                <a:quadBezTo>
                  <a:pt x="56878" y="178459"/>
                  <a:pt x="57058" y="178099"/>
                </a:quadBezTo>
                <a:quadBezTo>
                  <a:pt x="58188" y="175689"/>
                  <a:pt x="58418" y="172749"/>
                </a:quadBezTo>
                <a:cubicBezTo>
                  <a:pt x="58431" y="172593"/>
                  <a:pt x="58327" y="172451"/>
                  <a:pt x="58174" y="172415"/>
                </a:cubicBezTo>
                <a:cubicBezTo>
                  <a:pt x="58021" y="172380"/>
                  <a:pt x="57865" y="172463"/>
                  <a:pt x="57808" y="172609"/>
                </a:cubicBezTo>
                <a:quadBezTo>
                  <a:pt x="57578" y="173199"/>
                  <a:pt x="57078" y="173929"/>
                </a:quadBezTo>
                <a:cubicBezTo>
                  <a:pt x="56982" y="174068"/>
                  <a:pt x="56820" y="174148"/>
                  <a:pt x="56651" y="174140"/>
                </a:cubicBezTo>
                <a:cubicBezTo>
                  <a:pt x="56482" y="174132"/>
                  <a:pt x="56330" y="174037"/>
                  <a:pt x="56248" y="173889"/>
                </a:cubicBezTo>
                <a:lnTo>
                  <a:pt x="49558" y="161779"/>
                </a:lnTo>
                <a:cubicBezTo>
                  <a:pt x="49442" y="161571"/>
                  <a:pt x="49493" y="161309"/>
                  <a:pt x="49678" y="161159"/>
                </a:cubicBezTo>
                <a:quadBezTo>
                  <a:pt x="50508" y="160479"/>
                  <a:pt x="49278" y="158369"/>
                </a:quadBezTo>
                <a:quadBezTo>
                  <a:pt x="44888" y="150829"/>
                  <a:pt x="38378" y="147019"/>
                </a:quadBezTo>
                <a:cubicBezTo>
                  <a:pt x="38326" y="146988"/>
                  <a:pt x="38263" y="146978"/>
                  <a:pt x="38205" y="146993"/>
                </a:cubicBezTo>
                <a:cubicBezTo>
                  <a:pt x="38146" y="147009"/>
                  <a:pt x="38097" y="147047"/>
                  <a:pt x="38068" y="147099"/>
                </a:cubicBezTo>
                <a:lnTo>
                  <a:pt x="38058" y="147109"/>
                </a:lnTo>
                <a:cubicBezTo>
                  <a:pt x="38026" y="147162"/>
                  <a:pt x="38017" y="147226"/>
                  <a:pt x="38032" y="147286"/>
                </a:cubicBezTo>
                <a:cubicBezTo>
                  <a:pt x="38047" y="147346"/>
                  <a:pt x="38085" y="147397"/>
                  <a:pt x="38138" y="147429"/>
                </a:cubicBezTo>
                <a:quadBezTo>
                  <a:pt x="42228" y="149859"/>
                  <a:pt x="45118" y="153679"/>
                </a:quadBezTo>
                <a:quadBezTo>
                  <a:pt x="44418" y="153559"/>
                  <a:pt x="44308" y="153719"/>
                </a:quadBezTo>
                <a:quadBezTo>
                  <a:pt x="43858" y="154399"/>
                  <a:pt x="44238" y="155129"/>
                </a:quadBezTo>
                <a:quadBezTo>
                  <a:pt x="46608" y="159619"/>
                  <a:pt x="48248" y="164589"/>
                </a:quadBezTo>
                <a:cubicBezTo>
                  <a:pt x="48414" y="165072"/>
                  <a:pt x="48657" y="165525"/>
                  <a:pt x="48968" y="165929"/>
                </a:cubicBezTo>
                <a:quadBezTo>
                  <a:pt x="52708" y="170749"/>
                  <a:pt x="54708" y="176509"/>
                </a:quadBezTo>
                <a:cubicBezTo>
                  <a:pt x="45018" y="164909"/>
                  <a:pt x="38408" y="157289"/>
                  <a:pt x="27118" y="149319"/>
                </a:cubicBezTo>
                <a:cubicBezTo>
                  <a:pt x="26919" y="149171"/>
                  <a:pt x="26783" y="148953"/>
                  <a:pt x="26738" y="148709"/>
                </a:cubicBezTo>
                <a:lnTo>
                  <a:pt x="25728" y="143009"/>
                </a:lnTo>
                <a:cubicBezTo>
                  <a:pt x="25677" y="142740"/>
                  <a:pt x="25518" y="142503"/>
                  <a:pt x="25288" y="142349"/>
                </a:cubicBezTo>
                <a:quadBezTo>
                  <a:pt x="21698" y="139999"/>
                  <a:pt x="20188" y="137549"/>
                </a:quadBezTo>
                <a:quadBezTo>
                  <a:pt x="16088" y="130899"/>
                  <a:pt x="10058" y="130189"/>
                </a:quadBezTo>
                <a:cubicBezTo>
                  <a:pt x="9799" y="130159"/>
                  <a:pt x="9584" y="129968"/>
                  <a:pt x="9518" y="129709"/>
                </a:cubicBezTo>
                <a:quadBezTo>
                  <a:pt x="8968" y="127669"/>
                  <a:pt x="9328" y="123109"/>
                </a:quadBezTo>
                <a:cubicBezTo>
                  <a:pt x="9658" y="118859"/>
                  <a:pt x="8838" y="114349"/>
                  <a:pt x="8058" y="110419"/>
                </a:cubicBezTo>
                <a:quadBezTo>
                  <a:pt x="7668" y="108449"/>
                  <a:pt x="7678" y="104509"/>
                </a:quadBezTo>
                <a:quadBezTo>
                  <a:pt x="7688" y="97789"/>
                  <a:pt x="6408" y="91209"/>
                </a:quadBezTo>
                <a:quadBezTo>
                  <a:pt x="7148" y="87919"/>
                  <a:pt x="7138" y="83789"/>
                </a:quadBezTo>
                <a:quadBezTo>
                  <a:pt x="7138" y="81299"/>
                  <a:pt x="5818" y="79229"/>
                </a:quadBezTo>
                <a:quadBezTo>
                  <a:pt x="5188" y="78239"/>
                  <a:pt x="3628" y="78279"/>
                </a:quadBezTo>
                <a:quadBezTo>
                  <a:pt x="2108" y="74819"/>
                  <a:pt x="738" y="70709"/>
                </a:quadBezTo>
                <a:quadBezTo>
                  <a:pt x="-392" y="67339"/>
                  <a:pt x="208" y="64309"/>
                </a:quadBezTo>
                <a:cubicBezTo>
                  <a:pt x="1158" y="59469"/>
                  <a:pt x="5488" y="58439"/>
                  <a:pt x="9728" y="58109"/>
                </a:cubicBezTo>
                <a:cubicBezTo>
                  <a:pt x="15088" y="55649"/>
                  <a:pt x="15678" y="51749"/>
                  <a:pt x="17308" y="46639"/>
                </a:cubicBezTo>
                <a:cubicBezTo>
                  <a:pt x="17617" y="45660"/>
                  <a:pt x="18159" y="44771"/>
                  <a:pt x="18888" y="44049"/>
                </a:cubicBezTo>
                <a:lnTo>
                  <a:pt x="22878" y="40109"/>
                </a:lnTo>
                <a:cubicBezTo>
                  <a:pt x="24078" y="38916"/>
                  <a:pt x="25008" y="37481"/>
                  <a:pt x="25608" y="35899"/>
                </a:cubicBezTo>
                <a:cubicBezTo>
                  <a:pt x="26998" y="32219"/>
                  <a:pt x="27818" y="26509"/>
                  <a:pt x="31288" y="22209"/>
                </a:cubicBezTo>
                <a:quadBezTo>
                  <a:pt x="29478" y="26089"/>
                  <a:pt x="30198" y="29769"/>
                </a:quadBezTo>
                <a:cubicBezTo>
                  <a:pt x="31148" y="34639"/>
                  <a:pt x="36138" y="32769"/>
                  <a:pt x="38498" y="30509"/>
                </a:cubicBezTo>
                <a:quadBezTo>
                  <a:pt x="44648" y="24609"/>
                  <a:pt x="47878" y="16769"/>
                </a:quadBezTo>
                <a:quadBezTo>
                  <a:pt x="52738" y="17029"/>
                  <a:pt x="54408" y="12059"/>
                </a:quadBezTo>
                <a:quadBezTo>
                  <a:pt x="55958" y="7489"/>
                  <a:pt x="57378" y="2839"/>
                </a:quadBezTo>
                <a:quadBezTo>
                  <a:pt x="58548" y="-981"/>
                  <a:pt x="62468" y="339"/>
                </a:quadBezTo>
                <a:close/>
              </a:path>
            </a:pathLst>
          </a:custGeom>
          <a:solidFill>
            <a:srgbClr val="F88F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0" name="shape-457"/>
          <p:cNvSpPr/>
          <p:nvPr/>
        </p:nvSpPr>
        <p:spPr>
          <a:xfrm>
            <a:off x="8887361" y="2703574"/>
            <a:ext cx="345674" cy="480749"/>
          </a:xfrm>
          <a:custGeom>
            <a:avLst/>
            <a:gdLst/>
            <a:ahLst/>
            <a:cxnLst/>
            <a:rect l="0" t="0" r="r" b="b"/>
            <a:pathLst>
              <a:path w="36291" h="50472" stroke="0" extrusionOk="0">
                <a:moveTo>
                  <a:pt x="26884" y="35450"/>
                </a:moveTo>
                <a:lnTo>
                  <a:pt x="21724" y="42240"/>
                </a:lnTo>
                <a:cubicBezTo>
                  <a:pt x="21527" y="42503"/>
                  <a:pt x="21396" y="42808"/>
                  <a:pt x="21344" y="43130"/>
                </a:cubicBezTo>
                <a:lnTo>
                  <a:pt x="20354" y="49290"/>
                </a:lnTo>
                <a:quadBezTo>
                  <a:pt x="16364" y="50910"/>
                  <a:pt x="12404" y="50310"/>
                </a:quadBezTo>
                <a:cubicBezTo>
                  <a:pt x="12075" y="50261"/>
                  <a:pt x="11805" y="50027"/>
                  <a:pt x="11714" y="49710"/>
                </a:cubicBezTo>
                <a:lnTo>
                  <a:pt x="11474" y="48840"/>
                </a:lnTo>
                <a:cubicBezTo>
                  <a:pt x="11389" y="48539"/>
                  <a:pt x="11131" y="48320"/>
                  <a:pt x="10824" y="48290"/>
                </a:cubicBezTo>
                <a:cubicBezTo>
                  <a:pt x="7024" y="47900"/>
                  <a:pt x="6754" y="43000"/>
                  <a:pt x="6294" y="40100"/>
                </a:cubicBezTo>
                <a:quadBezTo>
                  <a:pt x="5534" y="36020"/>
                  <a:pt x="5974" y="31420"/>
                </a:quadBezTo>
                <a:cubicBezTo>
                  <a:pt x="6059" y="30508"/>
                  <a:pt x="6739" y="29810"/>
                  <a:pt x="7544" y="29810"/>
                </a:cubicBezTo>
                <a:quadBezTo>
                  <a:pt x="7994" y="29810"/>
                  <a:pt x="8614" y="30400"/>
                </a:quadBezTo>
                <a:cubicBezTo>
                  <a:pt x="8783" y="30561"/>
                  <a:pt x="9020" y="30630"/>
                  <a:pt x="9245" y="30583"/>
                </a:cubicBezTo>
                <a:cubicBezTo>
                  <a:pt x="9469" y="30537"/>
                  <a:pt x="9649" y="30381"/>
                  <a:pt x="9724" y="30170"/>
                </a:cubicBezTo>
                <a:quadBezTo>
                  <a:pt x="10664" y="27520"/>
                  <a:pt x="8944" y="25500"/>
                </a:quadBezTo>
                <a:quadBezTo>
                  <a:pt x="974" y="16110"/>
                  <a:pt x="174" y="14740"/>
                </a:quadBezTo>
                <a:cubicBezTo>
                  <a:pt x="-50" y="14358"/>
                  <a:pt x="-58" y="13886"/>
                  <a:pt x="153" y="13498"/>
                </a:cubicBezTo>
                <a:cubicBezTo>
                  <a:pt x="364" y="13109"/>
                  <a:pt x="762" y="12859"/>
                  <a:pt x="1204" y="12840"/>
                </a:cubicBezTo>
                <a:lnTo>
                  <a:pt x="3094" y="12770"/>
                </a:lnTo>
                <a:cubicBezTo>
                  <a:pt x="3217" y="12766"/>
                  <a:pt x="3329" y="12698"/>
                  <a:pt x="3388" y="12591"/>
                </a:cubicBezTo>
                <a:cubicBezTo>
                  <a:pt x="3448" y="12484"/>
                  <a:pt x="3446" y="12354"/>
                  <a:pt x="3384" y="12250"/>
                </a:cubicBezTo>
                <a:quadBezTo>
                  <a:pt x="2934" y="11500"/>
                  <a:pt x="3114" y="11110"/>
                </a:quadBezTo>
                <a:cubicBezTo>
                  <a:pt x="3191" y="10942"/>
                  <a:pt x="3334" y="10813"/>
                  <a:pt x="3509" y="10754"/>
                </a:cubicBezTo>
                <a:cubicBezTo>
                  <a:pt x="3683" y="10696"/>
                  <a:pt x="3873" y="10712"/>
                  <a:pt x="4034" y="10800"/>
                </a:cubicBezTo>
                <a:quadBezTo>
                  <a:pt x="8174" y="13030"/>
                  <a:pt x="10274" y="15730"/>
                </a:quadBezTo>
                <a:cubicBezTo>
                  <a:pt x="10326" y="15799"/>
                  <a:pt x="10421" y="15818"/>
                  <a:pt x="10496" y="15775"/>
                </a:cubicBezTo>
                <a:cubicBezTo>
                  <a:pt x="10571" y="15733"/>
                  <a:pt x="10604" y="15641"/>
                  <a:pt x="10574" y="15560"/>
                </a:cubicBezTo>
                <a:cubicBezTo>
                  <a:pt x="9864" y="13720"/>
                  <a:pt x="8204" y="12720"/>
                  <a:pt x="7444" y="10710"/>
                </a:cubicBezTo>
                <a:cubicBezTo>
                  <a:pt x="7319" y="10381"/>
                  <a:pt x="7441" y="10010"/>
                  <a:pt x="7738" y="9819"/>
                </a:cubicBezTo>
                <a:cubicBezTo>
                  <a:pt x="8034" y="9629"/>
                  <a:pt x="8424" y="9671"/>
                  <a:pt x="8674" y="9920"/>
                </a:cubicBezTo>
                <a:lnTo>
                  <a:pt x="10104" y="11350"/>
                </a:lnTo>
                <a:cubicBezTo>
                  <a:pt x="10245" y="11492"/>
                  <a:pt x="10462" y="11528"/>
                  <a:pt x="10642" y="11440"/>
                </a:cubicBezTo>
                <a:cubicBezTo>
                  <a:pt x="10822" y="11352"/>
                  <a:pt x="10927" y="11160"/>
                  <a:pt x="10904" y="10960"/>
                </a:cubicBezTo>
                <a:quadBezTo>
                  <a:pt x="10684" y="9030"/>
                  <a:pt x="10264" y="3620"/>
                </a:quadBezTo>
                <a:quadBezTo>
                  <a:pt x="10024" y="560"/>
                  <a:pt x="12714" y="30"/>
                </a:quadBezTo>
                <a:cubicBezTo>
                  <a:pt x="13099" y="-47"/>
                  <a:pt x="13496" y="25"/>
                  <a:pt x="13824" y="230"/>
                </a:cubicBezTo>
                <a:cubicBezTo>
                  <a:pt x="17134" y="2260"/>
                  <a:pt x="18424" y="4100"/>
                  <a:pt x="20704" y="7470"/>
                </a:cubicBezTo>
                <a:cubicBezTo>
                  <a:pt x="20985" y="7892"/>
                  <a:pt x="21425" y="8184"/>
                  <a:pt x="21924" y="8280"/>
                </a:cubicBezTo>
                <a:quadBezTo>
                  <a:pt x="23264" y="8530"/>
                  <a:pt x="23214" y="9840"/>
                </a:quadBezTo>
                <a:cubicBezTo>
                  <a:pt x="23144" y="11880"/>
                  <a:pt x="23584" y="12690"/>
                  <a:pt x="25454" y="13690"/>
                </a:cubicBezTo>
                <a:quadBezTo>
                  <a:pt x="29464" y="15840"/>
                  <a:pt x="30024" y="20430"/>
                </a:quadBezTo>
                <a:cubicBezTo>
                  <a:pt x="30056" y="20718"/>
                  <a:pt x="30163" y="20991"/>
                  <a:pt x="30334" y="21220"/>
                </a:cubicBezTo>
                <a:lnTo>
                  <a:pt x="35974" y="28890"/>
                </a:lnTo>
                <a:cubicBezTo>
                  <a:pt x="36212" y="29212"/>
                  <a:pt x="36322" y="29608"/>
                  <a:pt x="36284" y="30000"/>
                </a:cubicBezTo>
                <a:quadBezTo>
                  <a:pt x="36044" y="32700"/>
                  <a:pt x="33944" y="34070"/>
                </a:quadBezTo>
                <a:cubicBezTo>
                  <a:pt x="33668" y="34249"/>
                  <a:pt x="33330" y="34311"/>
                  <a:pt x="33004" y="34240"/>
                </a:cubicBezTo>
                <a:cubicBezTo>
                  <a:pt x="31104" y="33840"/>
                  <a:pt x="27864" y="33190"/>
                  <a:pt x="26884" y="35450"/>
                </a:cubic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1" name="shape-458"/>
          <p:cNvSpPr/>
          <p:nvPr/>
        </p:nvSpPr>
        <p:spPr>
          <a:xfrm>
            <a:off x="4517803" y="2707862"/>
            <a:ext cx="1040416" cy="497437"/>
          </a:xfrm>
          <a:custGeom>
            <a:avLst/>
            <a:gdLst/>
            <a:ahLst/>
            <a:cxnLst/>
            <a:rect l="0" t="0" r="r" b="b"/>
            <a:pathLst>
              <a:path w="109230" h="52224" stroke="0" extrusionOk="0">
                <a:moveTo>
                  <a:pt x="105120" y="0"/>
                </a:moveTo>
                <a:lnTo>
                  <a:pt x="109230" y="2960"/>
                </a:lnTo>
                <a:quadBezTo>
                  <a:pt x="87190" y="11350"/>
                  <a:pt x="65990" y="21820"/>
                </a:quadBezTo>
                <a:quadBezTo>
                  <a:pt x="64990" y="21600"/>
                  <a:pt x="63680" y="22970"/>
                </a:quadBezTo>
                <a:cubicBezTo>
                  <a:pt x="44470" y="31650"/>
                  <a:pt x="25960" y="41940"/>
                  <a:pt x="7590" y="52190"/>
                </a:cubicBezTo>
                <a:quadBezTo>
                  <a:pt x="3350" y="52470"/>
                  <a:pt x="0" y="50470"/>
                </a:quadBezTo>
                <a:quadBezTo>
                  <a:pt x="6920" y="46230"/>
                  <a:pt x="14100" y="42370"/>
                </a:quadBezTo>
                <a:quadBezTo>
                  <a:pt x="41760" y="27500"/>
                  <a:pt x="70390" y="14610"/>
                </a:quadBezTo>
                <a:cubicBezTo>
                  <a:pt x="81080" y="9800"/>
                  <a:pt x="93520" y="4850"/>
                  <a:pt x="105120" y="0"/>
                </a:cubicBezTo>
                <a:close/>
              </a:path>
            </a:pathLst>
          </a:custGeom>
          <a:solidFill>
            <a:srgbClr val="A8C4D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2" name="shape-459"/>
          <p:cNvSpPr/>
          <p:nvPr/>
        </p:nvSpPr>
        <p:spPr>
          <a:xfrm>
            <a:off x="5858646" y="2717387"/>
            <a:ext cx="555137" cy="1162917"/>
          </a:xfrm>
          <a:custGeom>
            <a:avLst/>
            <a:gdLst/>
            <a:ahLst/>
            <a:cxnLst/>
            <a:rect l="0" t="0" r="r" b="b"/>
            <a:pathLst>
              <a:path w="58282" h="122091" stroke="0" extrusionOk="0">
                <a:moveTo>
                  <a:pt x="39509" y="130"/>
                </a:moveTo>
                <a:lnTo>
                  <a:pt x="37909" y="3600"/>
                </a:lnTo>
                <a:quadBezTo>
                  <a:pt x="35859" y="7850"/>
                  <a:pt x="34759" y="12390"/>
                </a:quadBezTo>
                <a:quadBezTo>
                  <a:pt x="33409" y="17900"/>
                  <a:pt x="32619" y="19830"/>
                </a:quadBezTo>
                <a:quadBezTo>
                  <a:pt x="31079" y="23550"/>
                  <a:pt x="30009" y="27270"/>
                </a:quadBezTo>
                <a:cubicBezTo>
                  <a:pt x="29981" y="27364"/>
                  <a:pt x="29994" y="27466"/>
                  <a:pt x="30046" y="27550"/>
                </a:cubicBezTo>
                <a:cubicBezTo>
                  <a:pt x="30097" y="27634"/>
                  <a:pt x="30182" y="27692"/>
                  <a:pt x="30279" y="27710"/>
                </a:cubicBezTo>
                <a:lnTo>
                  <a:pt x="39399" y="29520"/>
                </a:lnTo>
                <a:cubicBezTo>
                  <a:pt x="39490" y="29543"/>
                  <a:pt x="39585" y="29491"/>
                  <a:pt x="39619" y="29400"/>
                </a:cubicBezTo>
                <a:quadBezTo>
                  <a:pt x="40889" y="26040"/>
                  <a:pt x="42459" y="18530"/>
                </a:quadBezTo>
                <a:cubicBezTo>
                  <a:pt x="43569" y="13250"/>
                  <a:pt x="52819" y="8740"/>
                  <a:pt x="57439" y="7420"/>
                </a:cubicBezTo>
                <a:cubicBezTo>
                  <a:pt x="57700" y="7345"/>
                  <a:pt x="57980" y="7438"/>
                  <a:pt x="58145" y="7654"/>
                </a:cubicBezTo>
                <a:cubicBezTo>
                  <a:pt x="58310" y="7869"/>
                  <a:pt x="58328" y="8165"/>
                  <a:pt x="58189" y="8400"/>
                </a:cubicBezTo>
                <a:quadBezTo>
                  <a:pt x="55269" y="13350"/>
                  <a:pt x="52579" y="18670"/>
                </a:quadBezTo>
                <a:cubicBezTo>
                  <a:pt x="51139" y="21530"/>
                  <a:pt x="47469" y="25180"/>
                  <a:pt x="47589" y="28350"/>
                </a:cubicBezTo>
                <a:quadBezTo>
                  <a:pt x="47639" y="29890"/>
                  <a:pt x="47809" y="32800"/>
                </a:quadBezTo>
                <a:cubicBezTo>
                  <a:pt x="47822" y="33061"/>
                  <a:pt x="47723" y="33312"/>
                  <a:pt x="47539" y="33490"/>
                </a:cubicBezTo>
                <a:lnTo>
                  <a:pt x="39519" y="41520"/>
                </a:lnTo>
                <a:cubicBezTo>
                  <a:pt x="38800" y="42239"/>
                  <a:pt x="37651" y="42291"/>
                  <a:pt x="36869" y="41640"/>
                </a:cubicBezTo>
                <a:quadBezTo>
                  <a:pt x="33649" y="38990"/>
                  <a:pt x="28449" y="39500"/>
                </a:quadBezTo>
                <a:cubicBezTo>
                  <a:pt x="28116" y="39532"/>
                  <a:pt x="27807" y="39693"/>
                  <a:pt x="27589" y="39950"/>
                </a:cubicBezTo>
                <a:quadBezTo>
                  <a:pt x="18689" y="50280"/>
                  <a:pt x="15649" y="55530"/>
                </a:quadBezTo>
                <a:quadBezTo>
                  <a:pt x="13249" y="59700"/>
                  <a:pt x="16389" y="61840"/>
                </a:quadBezTo>
                <a:cubicBezTo>
                  <a:pt x="17161" y="62368"/>
                  <a:pt x="17494" y="63340"/>
                  <a:pt x="17209" y="64230"/>
                </a:cubicBezTo>
                <a:cubicBezTo>
                  <a:pt x="16589" y="66160"/>
                  <a:pt x="15409" y="70090"/>
                  <a:pt x="14909" y="72930"/>
                </a:cubicBezTo>
                <a:quadBezTo>
                  <a:pt x="13699" y="79740"/>
                  <a:pt x="10979" y="86980"/>
                </a:quadBezTo>
                <a:quadBezTo>
                  <a:pt x="9489" y="90950"/>
                  <a:pt x="8089" y="92450"/>
                </a:quadBezTo>
                <a:cubicBezTo>
                  <a:pt x="5859" y="94840"/>
                  <a:pt x="2639" y="97860"/>
                  <a:pt x="2099" y="101170"/>
                </a:cubicBezTo>
                <a:cubicBezTo>
                  <a:pt x="1930" y="102197"/>
                  <a:pt x="2436" y="103246"/>
                  <a:pt x="3379" y="103820"/>
                </a:cubicBezTo>
                <a:cubicBezTo>
                  <a:pt x="5389" y="105050"/>
                  <a:pt x="6579" y="106070"/>
                  <a:pt x="7769" y="108510"/>
                </a:cubicBezTo>
                <a:cubicBezTo>
                  <a:pt x="9129" y="111270"/>
                  <a:pt x="10009" y="114410"/>
                  <a:pt x="14209" y="112660"/>
                </a:cubicBezTo>
                <a:lnTo>
                  <a:pt x="17969" y="108670"/>
                </a:lnTo>
                <a:quadBezTo>
                  <a:pt x="14779" y="116170"/>
                  <a:pt x="11389" y="120800"/>
                </a:quadBezTo>
                <a:cubicBezTo>
                  <a:pt x="10838" y="121554"/>
                  <a:pt x="9980" y="122025"/>
                  <a:pt x="9049" y="122085"/>
                </a:cubicBezTo>
                <a:cubicBezTo>
                  <a:pt x="8118" y="122144"/>
                  <a:pt x="7209" y="121787"/>
                  <a:pt x="6569" y="121110"/>
                </a:cubicBezTo>
                <a:cubicBezTo>
                  <a:pt x="2149" y="116450"/>
                  <a:pt x="7339" y="110710"/>
                  <a:pt x="3509" y="106420"/>
                </a:cubicBezTo>
                <a:cubicBezTo>
                  <a:pt x="-1031" y="101340"/>
                  <a:pt x="-251" y="99170"/>
                  <a:pt x="839" y="91750"/>
                </a:cubicBezTo>
                <a:cubicBezTo>
                  <a:pt x="1032" y="90447"/>
                  <a:pt x="1086" y="89130"/>
                  <a:pt x="999" y="87820"/>
                </a:cubicBezTo>
                <a:cubicBezTo>
                  <a:pt x="609" y="81690"/>
                  <a:pt x="359" y="78370"/>
                  <a:pt x="1369" y="74270"/>
                </a:cubicBezTo>
                <a:quadBezTo>
                  <a:pt x="3229" y="66730"/>
                  <a:pt x="4349" y="56950"/>
                </a:quadBezTo>
                <a:cubicBezTo>
                  <a:pt x="4849" y="52590"/>
                  <a:pt x="7069" y="43540"/>
                  <a:pt x="11079" y="41650"/>
                </a:cubicBezTo>
                <a:cubicBezTo>
                  <a:pt x="12779" y="40840"/>
                  <a:pt x="14049" y="41390"/>
                  <a:pt x="15799" y="41920"/>
                </a:cubicBezTo>
                <a:cubicBezTo>
                  <a:pt x="17030" y="42294"/>
                  <a:pt x="18340" y="41964"/>
                  <a:pt x="19179" y="41070"/>
                </a:cubicBezTo>
                <a:quadBezTo>
                  <a:pt x="20819" y="39300"/>
                  <a:pt x="21709" y="36730"/>
                </a:quadBezTo>
                <a:quadBezTo>
                  <a:pt x="24849" y="27640"/>
                  <a:pt x="29359" y="19150"/>
                </a:quadBezTo>
                <a:quadBezTo>
                  <a:pt x="30879" y="16280"/>
                  <a:pt x="33179" y="7220"/>
                </a:quadBezTo>
                <a:quadBezTo>
                  <a:pt x="34239" y="3030"/>
                  <a:pt x="38879" y="540"/>
                </a:quadBezTo>
                <a:lnTo>
                  <a:pt x="39279" y="0"/>
                </a:lnTo>
                <a:quadBezTo>
                  <a:pt x="39389" y="70"/>
                  <a:pt x="39509" y="130"/>
                </a:quad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3" name="shape-460"/>
          <p:cNvSpPr/>
          <p:nvPr/>
        </p:nvSpPr>
        <p:spPr>
          <a:xfrm>
            <a:off x="3928083" y="2726471"/>
            <a:ext cx="1279075" cy="651204"/>
          </a:xfrm>
          <a:custGeom>
            <a:avLst/>
            <a:gdLst/>
            <a:ahLst/>
            <a:cxnLst/>
            <a:rect l="0" t="0" r="r" b="b"/>
            <a:pathLst>
              <a:path w="134286" h="68368" stroke="0" extrusionOk="0">
                <a:moveTo>
                  <a:pt x="183" y="67656"/>
                </a:moveTo>
                <a:quadBezTo>
                  <a:pt x="20093" y="55416"/>
                  <a:pt x="31293" y="49166"/>
                </a:quadBezTo>
                <a:quadBezTo>
                  <a:pt x="55353" y="35766"/>
                  <a:pt x="93063" y="17766"/>
                </a:quadBezTo>
                <a:cubicBezTo>
                  <a:pt x="106393" y="11416"/>
                  <a:pt x="119413" y="6326"/>
                  <a:pt x="133983" y="16"/>
                </a:cubicBezTo>
                <a:cubicBezTo>
                  <a:pt x="134094" y="-28"/>
                  <a:pt x="134218" y="21"/>
                  <a:pt x="134263" y="126"/>
                </a:cubicBezTo>
                <a:lnTo>
                  <a:pt x="134273" y="136"/>
                </a:lnTo>
                <a:cubicBezTo>
                  <a:pt x="134312" y="236"/>
                  <a:pt x="134262" y="348"/>
                  <a:pt x="134163" y="386"/>
                </a:cubicBezTo>
                <a:quadBezTo>
                  <a:pt x="110263" y="10816"/>
                  <a:pt x="95993" y="17386"/>
                </a:quadBezTo>
                <a:quadBezTo>
                  <a:pt x="46183" y="40336"/>
                  <a:pt x="2773" y="67196"/>
                </a:quadBezTo>
                <a:quadBezTo>
                  <a:pt x="1413" y="68036"/>
                  <a:pt x="513" y="68346"/>
                </a:quadBezTo>
                <a:cubicBezTo>
                  <a:pt x="327" y="68411"/>
                  <a:pt x="122" y="68326"/>
                  <a:pt x="38" y="68148"/>
                </a:cubicBezTo>
                <a:cubicBezTo>
                  <a:pt x="-47" y="67971"/>
                  <a:pt x="15" y="67759"/>
                  <a:pt x="183" y="67656"/>
                </a:cubicBez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4" name="shape-461"/>
          <p:cNvSpPr/>
          <p:nvPr/>
        </p:nvSpPr>
        <p:spPr>
          <a:xfrm>
            <a:off x="12368759" y="2736400"/>
            <a:ext cx="17385" cy="53795"/>
          </a:xfrm>
          <a:custGeom>
            <a:avLst/>
            <a:gdLst/>
            <a:ahLst/>
            <a:cxnLst/>
            <a:rect l="0" t="0" r="r" b="b"/>
            <a:pathLst>
              <a:path w="1825" h="5648" stroke="0" extrusionOk="0">
                <a:moveTo>
                  <a:pt x="1820" y="5219"/>
                </a:moveTo>
                <a:cubicBezTo>
                  <a:pt x="1835" y="5303"/>
                  <a:pt x="1817" y="5389"/>
                  <a:pt x="1769" y="5459"/>
                </a:cubicBezTo>
                <a:cubicBezTo>
                  <a:pt x="1720" y="5529"/>
                  <a:pt x="1646" y="5577"/>
                  <a:pt x="1563" y="5592"/>
                </a:cubicBezTo>
                <a:lnTo>
                  <a:pt x="1288" y="5643"/>
                </a:lnTo>
                <a:cubicBezTo>
                  <a:pt x="1204" y="5658"/>
                  <a:pt x="1118" y="5639"/>
                  <a:pt x="1048" y="5591"/>
                </a:cubicBezTo>
                <a:cubicBezTo>
                  <a:pt x="978" y="5543"/>
                  <a:pt x="930" y="5469"/>
                  <a:pt x="915" y="5386"/>
                </a:cubicBezTo>
                <a:lnTo>
                  <a:pt x="5" y="428"/>
                </a:lnTo>
                <a:cubicBezTo>
                  <a:pt x="-10" y="345"/>
                  <a:pt x="8" y="259"/>
                  <a:pt x="57" y="189"/>
                </a:cubicBezTo>
                <a:cubicBezTo>
                  <a:pt x="105" y="119"/>
                  <a:pt x="179" y="71"/>
                  <a:pt x="262" y="56"/>
                </a:cubicBezTo>
                <a:lnTo>
                  <a:pt x="538" y="5"/>
                </a:lnTo>
                <a:cubicBezTo>
                  <a:pt x="621" y="-10"/>
                  <a:pt x="707" y="8"/>
                  <a:pt x="777" y="57"/>
                </a:cubicBezTo>
                <a:cubicBezTo>
                  <a:pt x="847" y="105"/>
                  <a:pt x="895" y="179"/>
                  <a:pt x="910" y="262"/>
                </a:cubicBezTo>
                <a:lnTo>
                  <a:pt x="1820" y="5219"/>
                </a:lnTo>
                <a:close/>
              </a:path>
            </a:pathLst>
          </a:custGeom>
          <a:solidFill>
            <a:srgbClr val="717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5" name="shape-462"/>
          <p:cNvSpPr/>
          <p:nvPr/>
        </p:nvSpPr>
        <p:spPr>
          <a:xfrm>
            <a:off x="8668649" y="2738902"/>
            <a:ext cx="13321" cy="16652"/>
          </a:xfrm>
          <a:custGeom>
            <a:avLst/>
            <a:gdLst/>
            <a:ahLst/>
            <a:cxnLst/>
            <a:rect l="0" t="0" r="r" b="b"/>
            <a:pathLst>
              <a:path w="1398" h="1748" stroke="0" extrusionOk="0">
                <a:moveTo>
                  <a:pt x="1246" y="431"/>
                </a:moveTo>
                <a:quadBezTo>
                  <a:pt x="1566" y="1071"/>
                  <a:pt x="1216" y="1491"/>
                </a:quadBezTo>
                <a:cubicBezTo>
                  <a:pt x="1059" y="1684"/>
                  <a:pt x="810" y="1779"/>
                  <a:pt x="569" y="1739"/>
                </a:cubicBezTo>
                <a:cubicBezTo>
                  <a:pt x="328" y="1700"/>
                  <a:pt x="134" y="1531"/>
                  <a:pt x="66" y="1301"/>
                </a:cubicBezTo>
                <a:quadBezTo>
                  <a:pt x="-94" y="771"/>
                  <a:pt x="136" y="281"/>
                </a:quadBezTo>
                <a:cubicBezTo>
                  <a:pt x="228" y="81"/>
                  <a:pt x="438" y="-26"/>
                  <a:pt x="674" y="6"/>
                </a:cubicBezTo>
                <a:cubicBezTo>
                  <a:pt x="910" y="38"/>
                  <a:pt x="1132" y="203"/>
                  <a:pt x="1246" y="431"/>
                </a:cubic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6" name="shape-463"/>
          <p:cNvSpPr/>
          <p:nvPr/>
        </p:nvSpPr>
        <p:spPr>
          <a:xfrm>
            <a:off x="5109782" y="2773814"/>
            <a:ext cx="492218" cy="228657"/>
          </a:xfrm>
          <a:custGeom>
            <a:avLst/>
            <a:gdLst/>
            <a:ahLst/>
            <a:cxnLst/>
            <a:rect l="0" t="0" r="r" b="b"/>
            <a:pathLst>
              <a:path w="51676" h="24006" stroke="0" extrusionOk="0">
                <a:moveTo>
                  <a:pt x="0" y="24006"/>
                </a:moveTo>
                <a:quadBezTo>
                  <a:pt x="140" y="23196"/>
                  <a:pt x="420" y="23006"/>
                </a:quadBezTo>
                <a:quadBezTo>
                  <a:pt x="2950" y="21886"/>
                  <a:pt x="5360" y="20706"/>
                </a:quadBezTo>
                <a:quadBezTo>
                  <a:pt x="17710" y="14676"/>
                  <a:pt x="26920" y="10416"/>
                </a:quadBezTo>
                <a:quadBezTo>
                  <a:pt x="38510" y="5046"/>
                  <a:pt x="51550" y="6"/>
                </a:quadBezTo>
                <a:cubicBezTo>
                  <a:pt x="51591" y="-9"/>
                  <a:pt x="51637" y="6"/>
                  <a:pt x="51661" y="42"/>
                </a:cubicBezTo>
                <a:cubicBezTo>
                  <a:pt x="51685" y="78"/>
                  <a:pt x="51681" y="125"/>
                  <a:pt x="51650" y="156"/>
                </a:cubicBezTo>
                <a:quadBezTo>
                  <a:pt x="27680" y="10416"/>
                  <a:pt x="4420" y="22166"/>
                </a:quadBezTo>
                <a:quadBezTo>
                  <a:pt x="2300" y="23236"/>
                  <a:pt x="0" y="24006"/>
                </a:quad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7" name="shape-464"/>
          <p:cNvSpPr/>
          <p:nvPr/>
        </p:nvSpPr>
        <p:spPr>
          <a:xfrm>
            <a:off x="9417272" y="2783860"/>
            <a:ext cx="262892" cy="769727"/>
          </a:xfrm>
          <a:custGeom>
            <a:avLst/>
            <a:gdLst/>
            <a:ahLst/>
            <a:cxnLst/>
            <a:rect l="0" t="0" r="r" b="b"/>
            <a:pathLst>
              <a:path w="27600" h="80811" stroke="0" extrusionOk="0">
                <a:moveTo>
                  <a:pt x="11000" y="6831"/>
                </a:moveTo>
                <a:cubicBezTo>
                  <a:pt x="11950" y="11831"/>
                  <a:pt x="13650" y="17551"/>
                  <a:pt x="14740" y="21201"/>
                </a:cubicBezTo>
                <a:cubicBezTo>
                  <a:pt x="16920" y="28581"/>
                  <a:pt x="17130" y="35161"/>
                  <a:pt x="19220" y="42361"/>
                </a:cubicBezTo>
                <a:quadBezTo>
                  <a:pt x="22690" y="54301"/>
                  <a:pt x="26280" y="66181"/>
                </a:quadBezTo>
                <a:lnTo>
                  <a:pt x="27590" y="74331"/>
                </a:lnTo>
                <a:cubicBezTo>
                  <a:pt x="27644" y="74659"/>
                  <a:pt x="27482" y="74982"/>
                  <a:pt x="27190" y="75131"/>
                </a:cubicBezTo>
                <a:lnTo>
                  <a:pt x="15750" y="80811"/>
                </a:lnTo>
                <a:lnTo>
                  <a:pt x="15690" y="68271"/>
                </a:lnTo>
                <a:cubicBezTo>
                  <a:pt x="14450" y="54591"/>
                  <a:pt x="12170" y="41801"/>
                  <a:pt x="9900" y="28551"/>
                </a:cubicBezTo>
                <a:cubicBezTo>
                  <a:pt x="8500" y="20381"/>
                  <a:pt x="5120" y="12821"/>
                  <a:pt x="0" y="2181"/>
                </a:cubicBezTo>
                <a:lnTo>
                  <a:pt x="6480" y="5491"/>
                </a:lnTo>
                <a:cubicBezTo>
                  <a:pt x="6507" y="5505"/>
                  <a:pt x="6540" y="5497"/>
                  <a:pt x="6557" y="5472"/>
                </a:cubicBezTo>
                <a:cubicBezTo>
                  <a:pt x="6575" y="5447"/>
                  <a:pt x="6572" y="5413"/>
                  <a:pt x="6550" y="5391"/>
                </a:cubicBezTo>
                <a:lnTo>
                  <a:pt x="1580" y="411"/>
                </a:lnTo>
                <a:cubicBezTo>
                  <a:pt x="1503" y="336"/>
                  <a:pt x="1492" y="216"/>
                  <a:pt x="1554" y="128"/>
                </a:cubicBezTo>
                <a:cubicBezTo>
                  <a:pt x="1615" y="39"/>
                  <a:pt x="1732" y="7"/>
                  <a:pt x="1830" y="51"/>
                </a:cubicBezTo>
                <a:quadBezTo>
                  <a:pt x="2110" y="171"/>
                  <a:pt x="2210" y="331"/>
                </a:quadBezTo>
                <a:cubicBezTo>
                  <a:pt x="2246" y="383"/>
                  <a:pt x="2310" y="409"/>
                  <a:pt x="2372" y="396"/>
                </a:cubicBezTo>
                <a:cubicBezTo>
                  <a:pt x="2433" y="383"/>
                  <a:pt x="2480" y="333"/>
                  <a:pt x="2490" y="271"/>
                </a:cubicBezTo>
                <a:quadBezTo>
                  <a:pt x="2530" y="41"/>
                  <a:pt x="2540" y="21"/>
                </a:quadBezTo>
                <a:cubicBezTo>
                  <a:pt x="2540" y="14"/>
                  <a:pt x="2543" y="8"/>
                  <a:pt x="2549" y="4"/>
                </a:cubicBezTo>
                <a:cubicBezTo>
                  <a:pt x="2555" y="0"/>
                  <a:pt x="2563" y="-1"/>
                  <a:pt x="2570" y="1"/>
                </a:cubicBezTo>
                <a:quadBezTo>
                  <a:pt x="7520" y="2311"/>
                  <a:pt x="11000" y="6831"/>
                </a:quadBezTo>
                <a:close/>
              </a:path>
            </a:pathLst>
          </a:custGeom>
          <a:solidFill>
            <a:srgbClr val="BC54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8" name="shape-465"/>
          <p:cNvSpPr/>
          <p:nvPr/>
        </p:nvSpPr>
        <p:spPr>
          <a:xfrm>
            <a:off x="8743671" y="2783157"/>
            <a:ext cx="14465" cy="26384"/>
          </a:xfrm>
          <a:custGeom>
            <a:avLst/>
            <a:gdLst/>
            <a:ahLst/>
            <a:cxnLst/>
            <a:rect l="0" t="0" r="r" b="b"/>
            <a:pathLst>
              <a:path w="1519" h="2770" stroke="0" extrusionOk="0">
                <a:moveTo>
                  <a:pt x="619" y="2"/>
                </a:moveTo>
                <a:cubicBezTo>
                  <a:pt x="1031" y="-40"/>
                  <a:pt x="1428" y="545"/>
                  <a:pt x="1505" y="1309"/>
                </a:cubicBezTo>
                <a:cubicBezTo>
                  <a:pt x="1583" y="2073"/>
                  <a:pt x="1312" y="2726"/>
                  <a:pt x="900" y="2768"/>
                </a:cubicBezTo>
                <a:cubicBezTo>
                  <a:pt x="702" y="2788"/>
                  <a:pt x="497" y="2662"/>
                  <a:pt x="331" y="2416"/>
                </a:cubicBezTo>
                <a:cubicBezTo>
                  <a:pt x="165" y="2171"/>
                  <a:pt x="50" y="1828"/>
                  <a:pt x="13" y="1461"/>
                </a:cubicBezTo>
                <a:cubicBezTo>
                  <a:pt x="-24" y="1094"/>
                  <a:pt x="19" y="734"/>
                  <a:pt x="132" y="461"/>
                </a:cubicBezTo>
                <a:cubicBezTo>
                  <a:pt x="246" y="187"/>
                  <a:pt x="421" y="22"/>
                  <a:pt x="619" y="2"/>
                </a:cubic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9" name="shape-466"/>
          <p:cNvSpPr/>
          <p:nvPr/>
        </p:nvSpPr>
        <p:spPr>
          <a:xfrm>
            <a:off x="9505759" y="2799968"/>
            <a:ext cx="289361" cy="795624"/>
          </a:xfrm>
          <a:custGeom>
            <a:avLst/>
            <a:gdLst/>
            <a:ahLst/>
            <a:cxnLst/>
            <a:rect l="0" t="0" r="r" b="b"/>
            <a:pathLst>
              <a:path w="30379" h="83530" stroke="0" extrusionOk="0">
                <a:moveTo>
                  <a:pt x="8230" y="1300"/>
                </a:moveTo>
                <a:lnTo>
                  <a:pt x="16100" y="18520"/>
                </a:lnTo>
                <a:lnTo>
                  <a:pt x="17890" y="22670"/>
                </a:lnTo>
                <a:quadBezTo>
                  <a:pt x="25410" y="43550"/>
                  <a:pt x="28910" y="65480"/>
                </a:quadBezTo>
                <a:lnTo>
                  <a:pt x="30370" y="75220"/>
                </a:lnTo>
                <a:cubicBezTo>
                  <a:pt x="30418" y="75514"/>
                  <a:pt x="30274" y="75806"/>
                  <a:pt x="30010" y="75950"/>
                </a:cubicBezTo>
                <a:lnTo>
                  <a:pt x="19510" y="81880"/>
                </a:lnTo>
                <a:lnTo>
                  <a:pt x="18750" y="75160"/>
                </a:lnTo>
                <a:cubicBezTo>
                  <a:pt x="18736" y="75040"/>
                  <a:pt x="18664" y="74935"/>
                  <a:pt x="18557" y="74877"/>
                </a:cubicBezTo>
                <a:cubicBezTo>
                  <a:pt x="18450" y="74820"/>
                  <a:pt x="18321" y="74817"/>
                  <a:pt x="18210" y="74870"/>
                </a:cubicBezTo>
                <a:lnTo>
                  <a:pt x="6220" y="80710"/>
                </a:lnTo>
                <a:lnTo>
                  <a:pt x="240" y="83530"/>
                </a:lnTo>
                <a:quadBezTo>
                  <a:pt x="170" y="83370"/>
                  <a:pt x="0" y="83250"/>
                </a:quadBezTo>
                <a:quadBezTo>
                  <a:pt x="90" y="82650"/>
                  <a:pt x="370" y="82370"/>
                </a:quadBezTo>
                <a:lnTo>
                  <a:pt x="6460" y="79120"/>
                </a:lnTo>
                <a:lnTo>
                  <a:pt x="17900" y="73440"/>
                </a:lnTo>
                <a:cubicBezTo>
                  <a:pt x="18192" y="73291"/>
                  <a:pt x="18354" y="72968"/>
                  <a:pt x="18300" y="72640"/>
                </a:cubicBezTo>
                <a:lnTo>
                  <a:pt x="16990" y="64490"/>
                </a:lnTo>
                <a:quadBezTo>
                  <a:pt x="18040" y="57350"/>
                  <a:pt x="17320" y="52320"/>
                </a:quadBezTo>
                <a:cubicBezTo>
                  <a:pt x="16630" y="47540"/>
                  <a:pt x="14320" y="41630"/>
                  <a:pt x="13350" y="36640"/>
                </a:cubicBezTo>
                <a:cubicBezTo>
                  <a:pt x="12420" y="31880"/>
                  <a:pt x="11170" y="24420"/>
                  <a:pt x="8560" y="18520"/>
                </a:cubicBezTo>
                <a:lnTo>
                  <a:pt x="3760" y="290"/>
                </a:lnTo>
                <a:cubicBezTo>
                  <a:pt x="3740" y="209"/>
                  <a:pt x="3764" y="122"/>
                  <a:pt x="3824" y="64"/>
                </a:cubicBezTo>
                <a:cubicBezTo>
                  <a:pt x="3884" y="6"/>
                  <a:pt x="3971" y="-14"/>
                  <a:pt x="4050" y="10"/>
                </a:cubicBezTo>
                <a:lnTo>
                  <a:pt x="8230" y="1300"/>
                </a:lnTo>
                <a:close/>
              </a:path>
            </a:pathLst>
          </a:custGeom>
          <a:solidFill>
            <a:srgbClr val="CA7B8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0" name="shape-467"/>
          <p:cNvSpPr/>
          <p:nvPr/>
        </p:nvSpPr>
        <p:spPr>
          <a:xfrm>
            <a:off x="5919645" y="2811083"/>
            <a:ext cx="175666" cy="220917"/>
          </a:xfrm>
          <a:custGeom>
            <a:avLst/>
            <a:gdLst/>
            <a:ahLst/>
            <a:cxnLst/>
            <a:rect l="0" t="0" r="r" b="b"/>
            <a:pathLst>
              <a:path w="18443" h="23193" stroke="0" extrusionOk="0">
                <a:moveTo>
                  <a:pt x="17885" y="7133"/>
                </a:moveTo>
                <a:quadBezTo>
                  <a:pt x="14655" y="14973"/>
                  <a:pt x="8505" y="20873"/>
                </a:quadBezTo>
                <a:cubicBezTo>
                  <a:pt x="6145" y="23133"/>
                  <a:pt x="1155" y="25003"/>
                  <a:pt x="205" y="20133"/>
                </a:cubicBezTo>
                <a:quadBezTo>
                  <a:pt x="-515" y="16453"/>
                  <a:pt x="1295" y="12573"/>
                </a:quadBezTo>
                <a:quadBezTo>
                  <a:pt x="3705" y="7163"/>
                  <a:pt x="8085" y="3193"/>
                </a:quadBezTo>
                <a:quadBezTo>
                  <a:pt x="11315" y="133"/>
                  <a:pt x="14995" y="3"/>
                </a:quadBezTo>
                <a:cubicBezTo>
                  <a:pt x="18755" y="-137"/>
                  <a:pt x="18945" y="4333"/>
                  <a:pt x="17885" y="7133"/>
                </a:cubic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1" name="shape-468"/>
          <p:cNvSpPr/>
          <p:nvPr/>
        </p:nvSpPr>
        <p:spPr>
          <a:xfrm>
            <a:off x="7656862" y="2813729"/>
            <a:ext cx="528594" cy="387338"/>
          </a:xfrm>
          <a:custGeom>
            <a:avLst/>
            <a:gdLst/>
            <a:ahLst/>
            <a:cxnLst/>
            <a:rect l="0" t="0" r="r" b="b"/>
            <a:pathLst>
              <a:path w="55495" h="40665" stroke="0" extrusionOk="0">
                <a:moveTo>
                  <a:pt x="55280" y="33015"/>
                </a:moveTo>
                <a:quadBezTo>
                  <a:pt x="45040" y="35395"/>
                  <a:pt x="34780" y="38025"/>
                </a:quadBezTo>
                <a:quadBezTo>
                  <a:pt x="24900" y="40545"/>
                  <a:pt x="21000" y="40655"/>
                </a:quadBezTo>
                <a:cubicBezTo>
                  <a:pt x="13400" y="40845"/>
                  <a:pt x="6800" y="38295"/>
                  <a:pt x="0" y="35125"/>
                </a:cubicBezTo>
                <a:cubicBezTo>
                  <a:pt x="920" y="31555"/>
                  <a:pt x="840" y="27465"/>
                  <a:pt x="4150" y="25065"/>
                </a:cubicBezTo>
                <a:cubicBezTo>
                  <a:pt x="9580" y="21135"/>
                  <a:pt x="12710" y="19315"/>
                  <a:pt x="14710" y="16475"/>
                </a:cubicBezTo>
                <a:cubicBezTo>
                  <a:pt x="14921" y="16178"/>
                  <a:pt x="15071" y="15838"/>
                  <a:pt x="15150" y="15475"/>
                </a:cubicBezTo>
                <a:quadBezTo>
                  <a:pt x="16240" y="10805"/>
                  <a:pt x="19960" y="6945"/>
                </a:quadBezTo>
                <a:lnTo>
                  <a:pt x="22330" y="1805"/>
                </a:lnTo>
                <a:quadBezTo>
                  <a:pt x="27240" y="1995"/>
                  <a:pt x="31380" y="95"/>
                </a:quadBezTo>
                <a:cubicBezTo>
                  <a:pt x="31797" y="-95"/>
                  <a:pt x="32290" y="6"/>
                  <a:pt x="32600" y="345"/>
                </a:cubicBezTo>
                <a:lnTo>
                  <a:pt x="38840" y="7185"/>
                </a:lnTo>
                <a:cubicBezTo>
                  <a:pt x="39538" y="7957"/>
                  <a:pt x="40316" y="8650"/>
                  <a:pt x="41160" y="9255"/>
                </a:cubicBezTo>
                <a:cubicBezTo>
                  <a:pt x="44520" y="11675"/>
                  <a:pt x="48080" y="13965"/>
                  <a:pt x="50430" y="16565"/>
                </a:cubicBezTo>
                <a:quadBezTo>
                  <a:pt x="56540" y="23325"/>
                  <a:pt x="55280" y="33015"/>
                </a:quad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2" name="shape-469"/>
          <p:cNvSpPr/>
          <p:nvPr/>
        </p:nvSpPr>
        <p:spPr>
          <a:xfrm>
            <a:off x="9522047" y="2848928"/>
            <a:ext cx="151475" cy="565309"/>
          </a:xfrm>
          <a:custGeom>
            <a:avLst/>
            <a:gdLst/>
            <a:ahLst/>
            <a:cxnLst/>
            <a:rect l="0" t="0" r="r" b="b"/>
            <a:pathLst>
              <a:path w="15903" h="59350" stroke="0" extrusionOk="0">
                <a:moveTo>
                  <a:pt x="1260" y="810"/>
                </a:moveTo>
                <a:lnTo>
                  <a:pt x="6850" y="13380"/>
                </a:lnTo>
                <a:cubicBezTo>
                  <a:pt x="9460" y="19280"/>
                  <a:pt x="10710" y="26740"/>
                  <a:pt x="11640" y="31500"/>
                </a:cubicBezTo>
                <a:cubicBezTo>
                  <a:pt x="12610" y="36490"/>
                  <a:pt x="14920" y="42400"/>
                  <a:pt x="15610" y="47180"/>
                </a:cubicBezTo>
                <a:quadBezTo>
                  <a:pt x="16330" y="52210"/>
                  <a:pt x="15280" y="59350"/>
                </a:quadBezTo>
                <a:quadBezTo>
                  <a:pt x="11690" y="47470"/>
                  <a:pt x="8220" y="35530"/>
                </a:quadBezTo>
                <a:cubicBezTo>
                  <a:pt x="6130" y="28330"/>
                  <a:pt x="5920" y="21750"/>
                  <a:pt x="3740" y="14370"/>
                </a:cubicBezTo>
                <a:cubicBezTo>
                  <a:pt x="2650" y="10720"/>
                  <a:pt x="950" y="5000"/>
                  <a:pt x="0" y="0"/>
                </a:cubicBezTo>
                <a:quadBezTo>
                  <a:pt x="650" y="270"/>
                  <a:pt x="1260" y="810"/>
                </a:quadBezTo>
                <a:close/>
              </a:path>
            </a:pathLst>
          </a:custGeom>
          <a:solidFill>
            <a:srgbClr val="C7637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3" name="shape-470"/>
          <p:cNvSpPr/>
          <p:nvPr/>
        </p:nvSpPr>
        <p:spPr>
          <a:xfrm>
            <a:off x="6373749" y="2854690"/>
            <a:ext cx="514658" cy="475846"/>
          </a:xfrm>
          <a:custGeom>
            <a:avLst/>
            <a:gdLst/>
            <a:ahLst/>
            <a:cxnLst/>
            <a:rect l="0" t="0" r="r" b="b"/>
            <a:pathLst>
              <a:path w="54032" h="49958" stroke="0" extrusionOk="0">
                <a:moveTo>
                  <a:pt x="27840" y="18745"/>
                </a:moveTo>
                <a:lnTo>
                  <a:pt x="22540" y="22115"/>
                </a:lnTo>
                <a:cubicBezTo>
                  <a:pt x="22393" y="22207"/>
                  <a:pt x="22312" y="22375"/>
                  <a:pt x="22334" y="22547"/>
                </a:cubicBezTo>
                <a:cubicBezTo>
                  <a:pt x="22355" y="22719"/>
                  <a:pt x="22475" y="22863"/>
                  <a:pt x="22640" y="22915"/>
                </a:cubicBezTo>
                <a:quadBezTo>
                  <a:pt x="24610" y="23535"/>
                  <a:pt x="26030" y="24845"/>
                </a:quadBezTo>
                <a:lnTo>
                  <a:pt x="28430" y="32125"/>
                </a:lnTo>
                <a:cubicBezTo>
                  <a:pt x="28509" y="32366"/>
                  <a:pt x="28695" y="32556"/>
                  <a:pt x="28933" y="32642"/>
                </a:cubicBezTo>
                <a:cubicBezTo>
                  <a:pt x="29171" y="32728"/>
                  <a:pt x="29436" y="32700"/>
                  <a:pt x="29650" y="32565"/>
                </a:cubicBezTo>
                <a:cubicBezTo>
                  <a:pt x="36740" y="28115"/>
                  <a:pt x="46240" y="25115"/>
                  <a:pt x="53650" y="29905"/>
                </a:cubicBezTo>
                <a:cubicBezTo>
                  <a:pt x="53851" y="30035"/>
                  <a:pt x="53986" y="30244"/>
                  <a:pt x="54023" y="30481"/>
                </a:cubicBezTo>
                <a:cubicBezTo>
                  <a:pt x="54059" y="30718"/>
                  <a:pt x="53992" y="30959"/>
                  <a:pt x="53840" y="31145"/>
                </a:cubicBezTo>
                <a:lnTo>
                  <a:pt x="45790" y="40825"/>
                </a:lnTo>
                <a:lnTo>
                  <a:pt x="42470" y="43445"/>
                </a:lnTo>
                <a:cubicBezTo>
                  <a:pt x="36130" y="51225"/>
                  <a:pt x="27740" y="50205"/>
                  <a:pt x="17620" y="49445"/>
                </a:cubicBezTo>
                <a:cubicBezTo>
                  <a:pt x="11590" y="49005"/>
                  <a:pt x="8350" y="47355"/>
                  <a:pt x="5640" y="41855"/>
                </a:cubicBezTo>
                <a:cubicBezTo>
                  <a:pt x="1550" y="33565"/>
                  <a:pt x="-1820" y="28005"/>
                  <a:pt x="1100" y="19735"/>
                </a:cubicBezTo>
                <a:quadBezTo>
                  <a:pt x="4110" y="11235"/>
                  <a:pt x="4170" y="11075"/>
                </a:quadBezTo>
                <a:cubicBezTo>
                  <a:pt x="7540" y="2195"/>
                  <a:pt x="15080" y="585"/>
                  <a:pt x="24090" y="135"/>
                </a:cubicBezTo>
                <a:quadBezTo>
                  <a:pt x="33070" y="-315"/>
                  <a:pt x="41940" y="735"/>
                </a:quadBezTo>
                <a:cubicBezTo>
                  <a:pt x="42092" y="753"/>
                  <a:pt x="42219" y="861"/>
                  <a:pt x="42261" y="1008"/>
                </a:cubicBezTo>
                <a:cubicBezTo>
                  <a:pt x="42303" y="1155"/>
                  <a:pt x="42251" y="1312"/>
                  <a:pt x="42130" y="1405"/>
                </a:cubicBezTo>
                <a:quadBezTo>
                  <a:pt x="40080" y="2985"/>
                  <a:pt x="38270" y="4895"/>
                </a:quadBezTo>
                <a:cubicBezTo>
                  <a:pt x="36080" y="7205"/>
                  <a:pt x="34710" y="10265"/>
                  <a:pt x="33160" y="13145"/>
                </a:cubicBezTo>
                <a:quadBezTo>
                  <a:pt x="31990" y="15295"/>
                  <a:pt x="27840" y="18745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4" name="shape-471"/>
          <p:cNvSpPr/>
          <p:nvPr/>
        </p:nvSpPr>
        <p:spPr>
          <a:xfrm>
            <a:off x="8696817" y="2877121"/>
            <a:ext cx="15778" cy="21415"/>
          </a:xfrm>
          <a:custGeom>
            <a:avLst/>
            <a:gdLst/>
            <a:ahLst/>
            <a:cxnLst/>
            <a:rect l="0" t="0" r="r" b="b"/>
            <a:pathLst>
              <a:path w="1656" h="2248" stroke="0" extrusionOk="0">
                <a:moveTo>
                  <a:pt x="598" y="0"/>
                </a:moveTo>
                <a:quadBezTo>
                  <a:pt x="2158" y="260"/>
                  <a:pt x="1418" y="2230"/>
                </a:quadBezTo>
                <a:quadBezTo>
                  <a:pt x="238" y="2370"/>
                  <a:pt x="38" y="1440"/>
                </a:quadBezTo>
                <a:quadBezTo>
                  <a:pt x="-152" y="540"/>
                  <a:pt x="598" y="0"/>
                </a:quad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5" name="shape-472"/>
          <p:cNvSpPr/>
          <p:nvPr/>
        </p:nvSpPr>
        <p:spPr>
          <a:xfrm>
            <a:off x="7408282" y="2879884"/>
            <a:ext cx="438699" cy="694944"/>
          </a:xfrm>
          <a:custGeom>
            <a:avLst/>
            <a:gdLst/>
            <a:ahLst/>
            <a:cxnLst/>
            <a:rect l="0" t="0" r="r" b="b"/>
            <a:pathLst>
              <a:path w="46058" h="72960" stroke="0" extrusionOk="0">
                <a:moveTo>
                  <a:pt x="46058" y="0"/>
                </a:moveTo>
                <a:quadBezTo>
                  <a:pt x="42338" y="3860"/>
                  <a:pt x="41248" y="8530"/>
                </a:quadBezTo>
                <a:cubicBezTo>
                  <a:pt x="41168" y="8893"/>
                  <a:pt x="41019" y="9233"/>
                  <a:pt x="40808" y="9530"/>
                </a:cubicBezTo>
                <a:cubicBezTo>
                  <a:pt x="38808" y="12370"/>
                  <a:pt x="35678" y="14190"/>
                  <a:pt x="30248" y="18120"/>
                </a:cubicBezTo>
                <a:cubicBezTo>
                  <a:pt x="26938" y="20520"/>
                  <a:pt x="27018" y="24610"/>
                  <a:pt x="26098" y="28180"/>
                </a:cubicBezTo>
                <a:quadBezTo>
                  <a:pt x="23228" y="35130"/>
                  <a:pt x="16858" y="38930"/>
                </a:quadBezTo>
                <a:cubicBezTo>
                  <a:pt x="16725" y="39010"/>
                  <a:pt x="16584" y="39073"/>
                  <a:pt x="16438" y="39120"/>
                </a:cubicBezTo>
                <a:lnTo>
                  <a:pt x="10298" y="41290"/>
                </a:lnTo>
                <a:cubicBezTo>
                  <a:pt x="9352" y="41628"/>
                  <a:pt x="8676" y="42462"/>
                  <a:pt x="8548" y="43450"/>
                </a:cubicBezTo>
                <a:quadBezTo>
                  <a:pt x="7998" y="47570"/>
                  <a:pt x="10488" y="48910"/>
                </a:quadBezTo>
                <a:cubicBezTo>
                  <a:pt x="10613" y="48978"/>
                  <a:pt x="10697" y="49103"/>
                  <a:pt x="10713" y="49245"/>
                </a:cubicBezTo>
                <a:cubicBezTo>
                  <a:pt x="10729" y="49387"/>
                  <a:pt x="10675" y="49527"/>
                  <a:pt x="10568" y="49620"/>
                </a:cubicBezTo>
                <a:quadBezTo>
                  <a:pt x="8248" y="51620"/>
                  <a:pt x="8078" y="52530"/>
                </a:quadBezTo>
                <a:quadBezTo>
                  <a:pt x="7188" y="57100"/>
                  <a:pt x="4048" y="60870"/>
                </a:quadBezTo>
                <a:quadBezTo>
                  <a:pt x="2518" y="63200"/>
                  <a:pt x="1748" y="65930"/>
                </a:quadBezTo>
                <a:quadBezTo>
                  <a:pt x="568" y="70120"/>
                  <a:pt x="4138" y="72960"/>
                </a:quadBezTo>
                <a:cubicBezTo>
                  <a:pt x="-2082" y="72930"/>
                  <a:pt x="388" y="64060"/>
                  <a:pt x="998" y="60630"/>
                </a:cubicBezTo>
                <a:quadBezTo>
                  <a:pt x="2218" y="57650"/>
                  <a:pt x="4678" y="55420"/>
                </a:quadBezTo>
                <a:cubicBezTo>
                  <a:pt x="6468" y="53800"/>
                  <a:pt x="7208" y="52510"/>
                  <a:pt x="7908" y="50470"/>
                </a:cubicBezTo>
                <a:cubicBezTo>
                  <a:pt x="8024" y="50127"/>
                  <a:pt x="8021" y="49757"/>
                  <a:pt x="7898" y="49420"/>
                </a:cubicBezTo>
                <a:cubicBezTo>
                  <a:pt x="6898" y="46540"/>
                  <a:pt x="6238" y="41610"/>
                  <a:pt x="9758" y="40140"/>
                </a:cubicBezTo>
                <a:cubicBezTo>
                  <a:pt x="15578" y="37710"/>
                  <a:pt x="20638" y="35620"/>
                  <a:pt x="23418" y="29850"/>
                </a:cubicBezTo>
                <a:quadBezTo>
                  <a:pt x="24018" y="28610"/>
                  <a:pt x="25578" y="21300"/>
                </a:quadBezTo>
                <a:cubicBezTo>
                  <a:pt x="26398" y="17410"/>
                  <a:pt x="34538" y="14020"/>
                  <a:pt x="37348" y="11140"/>
                </a:cubicBezTo>
                <a:quadBezTo>
                  <a:pt x="40028" y="8390"/>
                  <a:pt x="42628" y="2830"/>
                </a:quadBezTo>
                <a:quadBezTo>
                  <a:pt x="43608" y="710"/>
                  <a:pt x="46058" y="0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6" name="shape-473"/>
          <p:cNvSpPr/>
          <p:nvPr/>
        </p:nvSpPr>
        <p:spPr>
          <a:xfrm>
            <a:off x="4906950" y="2915408"/>
            <a:ext cx="239408" cy="1965583"/>
          </a:xfrm>
          <a:custGeom>
            <a:avLst/>
            <a:gdLst/>
            <a:ahLst/>
            <a:cxnLst/>
            <a:rect l="0" t="0" r="r" b="b"/>
            <a:pathLst>
              <a:path w="25135" h="206360" stroke="0" extrusionOk="0">
                <a:moveTo>
                  <a:pt x="25135" y="30"/>
                </a:moveTo>
                <a:lnTo>
                  <a:pt x="21715" y="8140"/>
                </a:lnTo>
                <a:quadBezTo>
                  <a:pt x="21435" y="8330"/>
                  <a:pt x="21295" y="9140"/>
                </a:quadBezTo>
                <a:quadBezTo>
                  <a:pt x="20375" y="10970"/>
                  <a:pt x="19145" y="14460"/>
                </a:quadBezTo>
                <a:quadBezTo>
                  <a:pt x="11425" y="36340"/>
                  <a:pt x="7205" y="57850"/>
                </a:quadBezTo>
                <a:quadBezTo>
                  <a:pt x="-1955" y="104500"/>
                  <a:pt x="5505" y="152230"/>
                </a:quadBezTo>
                <a:quadBezTo>
                  <a:pt x="8885" y="173860"/>
                  <a:pt x="15205" y="192750"/>
                </a:quadBezTo>
                <a:lnTo>
                  <a:pt x="16065" y="195250"/>
                </a:lnTo>
                <a:lnTo>
                  <a:pt x="19435" y="206350"/>
                </a:lnTo>
                <a:lnTo>
                  <a:pt x="17925" y="206360"/>
                </a:lnTo>
                <a:lnTo>
                  <a:pt x="13915" y="194780"/>
                </a:lnTo>
                <a:lnTo>
                  <a:pt x="13095" y="192640"/>
                </a:lnTo>
                <a:cubicBezTo>
                  <a:pt x="-6315" y="132740"/>
                  <a:pt x="-3805" y="69680"/>
                  <a:pt x="18355" y="10860"/>
                </a:cubicBezTo>
                <a:lnTo>
                  <a:pt x="19055" y="9500"/>
                </a:lnTo>
                <a:lnTo>
                  <a:pt x="22825" y="1180"/>
                </a:lnTo>
                <a:quadBezTo>
                  <a:pt x="24135" y="-190"/>
                  <a:pt x="25135" y="30"/>
                </a:quadBezTo>
                <a:close/>
              </a:path>
            </a:pathLst>
          </a:custGeom>
          <a:solidFill>
            <a:srgbClr val="D0806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7" name="shape-474"/>
          <p:cNvSpPr/>
          <p:nvPr/>
        </p:nvSpPr>
        <p:spPr>
          <a:xfrm>
            <a:off x="6586445" y="2927793"/>
            <a:ext cx="358269" cy="182226"/>
          </a:xfrm>
          <a:custGeom>
            <a:avLst/>
            <a:gdLst/>
            <a:ahLst/>
            <a:cxnLst/>
            <a:rect l="0" t="0" r="r" b="b"/>
            <a:pathLst>
              <a:path w="37614" h="19131" stroke="0" extrusionOk="0">
                <a:moveTo>
                  <a:pt x="3700" y="17170"/>
                </a:moveTo>
                <a:quadBezTo>
                  <a:pt x="2280" y="15860"/>
                  <a:pt x="310" y="15240"/>
                </a:quadBezTo>
                <a:cubicBezTo>
                  <a:pt x="145" y="15188"/>
                  <a:pt x="25" y="15044"/>
                  <a:pt x="3" y="14873"/>
                </a:cubicBezTo>
                <a:cubicBezTo>
                  <a:pt x="-18" y="14701"/>
                  <a:pt x="63" y="14532"/>
                  <a:pt x="210" y="14440"/>
                </a:cubicBezTo>
                <a:lnTo>
                  <a:pt x="5510" y="11070"/>
                </a:lnTo>
                <a:quadBezTo>
                  <a:pt x="12620" y="7550"/>
                  <a:pt x="15670" y="460"/>
                </a:quadBezTo>
                <a:cubicBezTo>
                  <a:pt x="15791" y="176"/>
                  <a:pt x="16076" y="-6"/>
                  <a:pt x="16390" y="0"/>
                </a:cubicBezTo>
                <a:cubicBezTo>
                  <a:pt x="23290" y="80"/>
                  <a:pt x="31740" y="1550"/>
                  <a:pt x="37490" y="5460"/>
                </a:cubicBezTo>
                <a:cubicBezTo>
                  <a:pt x="37571" y="5515"/>
                  <a:pt x="37617" y="5608"/>
                  <a:pt x="37613" y="5707"/>
                </a:cubicBezTo>
                <a:cubicBezTo>
                  <a:pt x="37609" y="5806"/>
                  <a:pt x="37555" y="5898"/>
                  <a:pt x="37470" y="5950"/>
                </a:cubicBezTo>
                <a:lnTo>
                  <a:pt x="36160" y="6710"/>
                </a:lnTo>
                <a:cubicBezTo>
                  <a:pt x="36054" y="6776"/>
                  <a:pt x="35966" y="6858"/>
                  <a:pt x="35900" y="6950"/>
                </a:cubicBezTo>
                <a:quadBezTo>
                  <a:pt x="31570" y="12770"/>
                  <a:pt x="29950" y="13830"/>
                </a:quadBezTo>
                <a:cubicBezTo>
                  <a:pt x="22860" y="18450"/>
                  <a:pt x="12050" y="21220"/>
                  <a:pt x="3700" y="17170"/>
                </a:cubicBezTo>
                <a:close/>
              </a:path>
            </a:pathLst>
          </a:custGeom>
          <a:solidFill>
            <a:srgbClr val="F9AD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8" name="shape-475"/>
          <p:cNvSpPr/>
          <p:nvPr/>
        </p:nvSpPr>
        <p:spPr>
          <a:xfrm>
            <a:off x="8022215" y="2967992"/>
            <a:ext cx="15482" cy="16952"/>
          </a:xfrm>
          <a:custGeom>
            <a:avLst/>
            <a:gdLst/>
            <a:ahLst/>
            <a:cxnLst/>
            <a:rect l="0" t="0" r="r" b="b"/>
            <a:pathLst>
              <a:path w="1625" h="1780" stroke="0" extrusionOk="0">
                <a:moveTo>
                  <a:pt x="428" y="65"/>
                </a:moveTo>
                <a:cubicBezTo>
                  <a:pt x="618" y="-24"/>
                  <a:pt x="841" y="-22"/>
                  <a:pt x="1047" y="70"/>
                </a:cubicBezTo>
                <a:cubicBezTo>
                  <a:pt x="1253" y="163"/>
                  <a:pt x="1427" y="337"/>
                  <a:pt x="1529" y="556"/>
                </a:cubicBezTo>
                <a:cubicBezTo>
                  <a:pt x="1631" y="775"/>
                  <a:pt x="1653" y="1020"/>
                  <a:pt x="1591" y="1237"/>
                </a:cubicBezTo>
                <a:cubicBezTo>
                  <a:pt x="1529" y="1454"/>
                  <a:pt x="1387" y="1626"/>
                  <a:pt x="1197" y="1714"/>
                </a:cubicBezTo>
                <a:cubicBezTo>
                  <a:pt x="802" y="1899"/>
                  <a:pt x="309" y="1679"/>
                  <a:pt x="97" y="1224"/>
                </a:cubicBezTo>
                <a:cubicBezTo>
                  <a:pt x="-5" y="1005"/>
                  <a:pt x="-28" y="760"/>
                  <a:pt x="35" y="543"/>
                </a:cubicBezTo>
                <a:cubicBezTo>
                  <a:pt x="97" y="325"/>
                  <a:pt x="238" y="154"/>
                  <a:pt x="428" y="65"/>
                </a:cubicBezTo>
                <a:close/>
              </a:path>
            </a:pathLst>
          </a:custGeom>
          <a:solidFill>
            <a:srgbClr val="97525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9" name="shape-476"/>
          <p:cNvSpPr/>
          <p:nvPr/>
        </p:nvSpPr>
        <p:spPr>
          <a:xfrm>
            <a:off x="9190196" y="2982230"/>
            <a:ext cx="5349242" cy="2326368"/>
          </a:xfrm>
          <a:custGeom>
            <a:avLst/>
            <a:gdLst/>
            <a:ahLst/>
            <a:cxnLst/>
            <a:rect l="0" t="0" r="r" b="b"/>
            <a:pathLst>
              <a:path w="561600" h="244238" stroke="0" extrusionOk="0">
                <a:moveTo>
                  <a:pt x="557880" y="7095"/>
                </a:moveTo>
                <a:quadBezTo>
                  <a:pt x="560140" y="10335"/>
                  <a:pt x="560860" y="14485"/>
                </a:quadBezTo>
                <a:lnTo>
                  <a:pt x="561340" y="20365"/>
                </a:lnTo>
                <a:cubicBezTo>
                  <a:pt x="561180" y="34225"/>
                  <a:pt x="561440" y="50085"/>
                  <a:pt x="561410" y="61915"/>
                </a:cubicBezTo>
                <a:quadBezTo>
                  <a:pt x="561190" y="142665"/>
                  <a:pt x="561600" y="223415"/>
                </a:quadBezTo>
                <a:cubicBezTo>
                  <a:pt x="561650" y="233515"/>
                  <a:pt x="554900" y="241045"/>
                  <a:pt x="545380" y="243245"/>
                </a:cubicBezTo>
                <a:quadBezTo>
                  <a:pt x="539250" y="244225"/>
                  <a:pt x="532900" y="244215"/>
                </a:quadBezTo>
                <a:cubicBezTo>
                  <a:pt x="385640" y="244195"/>
                  <a:pt x="238370" y="244385"/>
                  <a:pt x="91110" y="243935"/>
                </a:cubicBezTo>
                <a:quadBezTo>
                  <a:pt x="59110" y="243835"/>
                  <a:pt x="27080" y="244095"/>
                </a:quadBezTo>
                <a:lnTo>
                  <a:pt x="0" y="243975"/>
                </a:lnTo>
                <a:quadBezTo>
                  <a:pt x="760" y="242815"/>
                  <a:pt x="1660" y="242365"/>
                </a:quadBezTo>
                <a:quadBezTo>
                  <a:pt x="271910" y="242125"/>
                  <a:pt x="542150" y="242135"/>
                </a:quadBezTo>
                <a:quadBezTo>
                  <a:pt x="548850" y="242135"/>
                  <a:pt x="554150" y="237195"/>
                </a:quadBezTo>
                <a:quadBezTo>
                  <a:pt x="559560" y="232165"/>
                  <a:pt x="559600" y="225405"/>
                </a:quadBezTo>
                <a:quadBezTo>
                  <a:pt x="560020" y="148605"/>
                  <a:pt x="560040" y="20775"/>
                </a:quadBezTo>
                <a:quadBezTo>
                  <a:pt x="560040" y="14655"/>
                  <a:pt x="558680" y="11215"/>
                </a:quadBezTo>
                <a:quadBezTo>
                  <a:pt x="555330" y="2735"/>
                  <a:pt x="546160" y="215"/>
                </a:quadBezTo>
                <a:quadBezTo>
                  <a:pt x="552200" y="-1235"/>
                  <a:pt x="557880" y="7095"/>
                </a:quadBezTo>
                <a:close/>
              </a:path>
            </a:pathLst>
          </a:custGeom>
          <a:solidFill>
            <a:srgbClr val="8C99B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0" name="shape-477"/>
          <p:cNvSpPr/>
          <p:nvPr/>
        </p:nvSpPr>
        <p:spPr>
          <a:xfrm>
            <a:off x="9206008" y="2984278"/>
            <a:ext cx="5318570" cy="2306479"/>
          </a:xfrm>
          <a:custGeom>
            <a:avLst/>
            <a:gdLst/>
            <a:ahLst/>
            <a:cxnLst/>
            <a:rect l="0" t="0" r="r" b="b"/>
            <a:pathLst>
              <a:path w="558380" h="242150" stroke="0" extrusionOk="0">
                <a:moveTo>
                  <a:pt x="544500" y="0"/>
                </a:moveTo>
                <a:quadBezTo>
                  <a:pt x="553670" y="2520"/>
                  <a:pt x="557020" y="11000"/>
                </a:quadBezTo>
                <a:quadBezTo>
                  <a:pt x="558380" y="14440"/>
                  <a:pt x="558380" y="20560"/>
                </a:quadBezTo>
                <a:quadBezTo>
                  <a:pt x="558360" y="148390"/>
                  <a:pt x="557940" y="225190"/>
                </a:quadBezTo>
                <a:quadBezTo>
                  <a:pt x="557900" y="231950"/>
                  <a:pt x="552490" y="236980"/>
                </a:quadBezTo>
                <a:quadBezTo>
                  <a:pt x="547190" y="241920"/>
                  <a:pt x="540490" y="241920"/>
                </a:quadBezTo>
                <a:quadBezTo>
                  <a:pt x="270250" y="241910"/>
                  <a:pt x="0" y="242150"/>
                </a:quadBezTo>
                <a:lnTo>
                  <a:pt x="2330" y="239500"/>
                </a:lnTo>
                <a:lnTo>
                  <a:pt x="37210" y="239340"/>
                </a:lnTo>
                <a:lnTo>
                  <a:pt x="53270" y="239350"/>
                </a:lnTo>
                <a:lnTo>
                  <a:pt x="75860" y="239320"/>
                </a:lnTo>
                <a:cubicBezTo>
                  <a:pt x="228770" y="239060"/>
                  <a:pt x="379960" y="239340"/>
                  <a:pt x="534560" y="239230"/>
                </a:cubicBezTo>
                <a:quadBezTo>
                  <a:pt x="541680" y="239230"/>
                  <a:pt x="542890" y="238980"/>
                </a:quadBezTo>
                <a:cubicBezTo>
                  <a:pt x="549830" y="237580"/>
                  <a:pt x="555030" y="231230"/>
                  <a:pt x="555050" y="224190"/>
                </a:cubicBezTo>
                <a:quadBezTo>
                  <a:pt x="555180" y="174550"/>
                  <a:pt x="554860" y="124610"/>
                </a:quadBezTo>
                <a:lnTo>
                  <a:pt x="554790" y="46490"/>
                </a:lnTo>
                <a:quadBezTo>
                  <a:pt x="554990" y="32620"/>
                  <a:pt x="554870" y="18930"/>
                </a:quadBezTo>
                <a:quadBezTo>
                  <a:pt x="554820" y="12680"/>
                  <a:pt x="553510" y="10320"/>
                </a:quadBezTo>
                <a:cubicBezTo>
                  <a:pt x="550030" y="4060"/>
                  <a:pt x="545860" y="3880"/>
                  <a:pt x="539240" y="3830"/>
                </a:cubicBezTo>
                <a:quadBezTo>
                  <a:pt x="502130" y="3550"/>
                  <a:pt x="465330" y="3620"/>
                </a:quadBezTo>
                <a:lnTo>
                  <a:pt x="360180" y="3600"/>
                </a:lnTo>
                <a:lnTo>
                  <a:pt x="179350" y="3580"/>
                </a:lnTo>
                <a:lnTo>
                  <a:pt x="182410" y="630"/>
                </a:lnTo>
                <a:quadBezTo>
                  <a:pt x="305000" y="210"/>
                  <a:pt x="427390" y="410"/>
                </a:quadBezTo>
                <a:cubicBezTo>
                  <a:pt x="446270" y="450"/>
                  <a:pt x="480280" y="160"/>
                  <a:pt x="506740" y="520"/>
                </a:cubicBezTo>
                <a:quadBezTo>
                  <a:pt x="525400" y="780"/>
                  <a:pt x="544500" y="0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1" name="shape-478"/>
          <p:cNvSpPr/>
          <p:nvPr/>
        </p:nvSpPr>
        <p:spPr>
          <a:xfrm>
            <a:off x="3903149" y="3005899"/>
            <a:ext cx="1185296" cy="1504188"/>
          </a:xfrm>
          <a:custGeom>
            <a:avLst/>
            <a:gdLst/>
            <a:ahLst/>
            <a:cxnLst/>
            <a:rect l="0" t="0" r="r" b="b"/>
            <a:pathLst>
              <a:path w="124441" h="157920" stroke="0" extrusionOk="0">
                <a:moveTo>
                  <a:pt x="124441" y="0"/>
                </a:moveTo>
                <a:lnTo>
                  <a:pt x="123741" y="1360"/>
                </a:lnTo>
                <a:quadBezTo>
                  <a:pt x="112691" y="7550"/>
                  <a:pt x="101641" y="13650"/>
                </a:quadBezTo>
                <a:quadBezTo>
                  <a:pt x="87581" y="21420"/>
                  <a:pt x="79901" y="26530"/>
                </a:quadBezTo>
                <a:quadBezTo>
                  <a:pt x="59791" y="39900"/>
                  <a:pt x="42781" y="54470"/>
                </a:quadBezTo>
                <a:cubicBezTo>
                  <a:pt x="30591" y="64900"/>
                  <a:pt x="18941" y="77200"/>
                  <a:pt x="10891" y="91390"/>
                </a:cubicBezTo>
                <a:quadBezTo>
                  <a:pt x="2651" y="105900"/>
                  <a:pt x="2261" y="117060"/>
                </a:quadBezTo>
                <a:cubicBezTo>
                  <a:pt x="1681" y="133470"/>
                  <a:pt x="9941" y="146760"/>
                  <a:pt x="23241" y="156200"/>
                </a:cubicBezTo>
                <a:lnTo>
                  <a:pt x="21701" y="157920"/>
                </a:lnTo>
                <a:quadBezTo>
                  <a:pt x="19981" y="157210"/>
                  <a:pt x="18461" y="155750"/>
                </a:quadBezTo>
                <a:quadBezTo>
                  <a:pt x="13981" y="152180"/>
                  <a:pt x="12311" y="150340"/>
                </a:quadBezTo>
                <a:cubicBezTo>
                  <a:pt x="-3999" y="132460"/>
                  <a:pt x="-2989" y="110150"/>
                  <a:pt x="8821" y="90240"/>
                </a:cubicBezTo>
                <a:quadBezTo>
                  <a:pt x="17981" y="74820"/>
                  <a:pt x="29331" y="64010"/>
                </a:quadBezTo>
                <a:quadBezTo>
                  <a:pt x="46351" y="47790"/>
                  <a:pt x="64241" y="35440"/>
                </a:quadBezTo>
                <a:quadBezTo>
                  <a:pt x="72951" y="29430"/>
                  <a:pt x="82811" y="23250"/>
                </a:quadBezTo>
                <a:cubicBezTo>
                  <a:pt x="95271" y="15450"/>
                  <a:pt x="110571" y="7750"/>
                  <a:pt x="124441" y="0"/>
                </a:cubicBez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2" name="shape-479"/>
          <p:cNvSpPr/>
          <p:nvPr/>
        </p:nvSpPr>
        <p:spPr>
          <a:xfrm>
            <a:off x="9872949" y="3015044"/>
            <a:ext cx="646176" cy="469678"/>
          </a:xfrm>
          <a:custGeom>
            <a:avLst/>
            <a:gdLst/>
            <a:ahLst/>
            <a:cxnLst/>
            <a:rect l="0" t="0" r="r" b="b"/>
            <a:pathLst>
              <a:path w="67840" h="49310" stroke="0" extrusionOk="0">
                <a:moveTo>
                  <a:pt x="53850" y="0"/>
                </a:moveTo>
                <a:quadBezTo>
                  <a:pt x="61150" y="1140"/>
                  <a:pt x="67840" y="80"/>
                </a:quadBezTo>
                <a:quadBezTo>
                  <a:pt x="64430" y="3550"/>
                  <a:pt x="62310" y="5290"/>
                </a:quadBezTo>
                <a:quadBezTo>
                  <a:pt x="43500" y="20760"/>
                  <a:pt x="23440" y="34460"/>
                </a:quadBezTo>
                <a:lnTo>
                  <a:pt x="0" y="49310"/>
                </a:lnTo>
                <a:lnTo>
                  <a:pt x="460" y="39510"/>
                </a:lnTo>
                <a:cubicBezTo>
                  <a:pt x="472" y="39166"/>
                  <a:pt x="656" y="38851"/>
                  <a:pt x="950" y="38670"/>
                </a:cubicBezTo>
                <a:cubicBezTo>
                  <a:pt x="4390" y="36460"/>
                  <a:pt x="7640" y="34200"/>
                  <a:pt x="10850" y="32270"/>
                </a:cubicBezTo>
                <a:quadBezTo>
                  <a:pt x="20740" y="26330"/>
                  <a:pt x="25550" y="22790"/>
                </a:quadBezTo>
                <a:quadBezTo>
                  <a:pt x="37770" y="13810"/>
                  <a:pt x="53850" y="0"/>
                </a:quadBezTo>
                <a:close/>
              </a:path>
            </a:pathLst>
          </a:custGeom>
          <a:solidFill>
            <a:srgbClr val="E0DC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3" name="shape-480"/>
          <p:cNvSpPr/>
          <p:nvPr/>
        </p:nvSpPr>
        <p:spPr>
          <a:xfrm>
            <a:off x="9676162" y="3015901"/>
            <a:ext cx="453580" cy="407765"/>
          </a:xfrm>
          <a:custGeom>
            <a:avLst/>
            <a:gdLst/>
            <a:ahLst/>
            <a:cxnLst/>
            <a:rect l="0" t="0" r="r" b="b"/>
            <a:pathLst>
              <a:path w="47620" h="42810" stroke="0" extrusionOk="0">
                <a:moveTo>
                  <a:pt x="30120" y="230"/>
                </a:moveTo>
                <a:quadBezTo>
                  <a:pt x="37450" y="10700"/>
                  <a:pt x="47620" y="18580"/>
                </a:quadBezTo>
                <a:quadBezTo>
                  <a:pt x="35530" y="28420"/>
                  <a:pt x="24620" y="35610"/>
                </a:quadBezTo>
                <a:quadBezTo>
                  <a:pt x="18990" y="39320"/>
                  <a:pt x="11020" y="42810"/>
                </a:quadBezTo>
                <a:quadBezTo>
                  <a:pt x="7520" y="20880"/>
                  <a:pt x="0" y="0"/>
                </a:quadBezTo>
                <a:lnTo>
                  <a:pt x="30120" y="230"/>
                </a:lnTo>
                <a:close/>
              </a:path>
            </a:pathLst>
          </a:custGeom>
          <a:solidFill>
            <a:srgbClr val="C9CC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4" name="shape-481"/>
          <p:cNvSpPr/>
          <p:nvPr/>
        </p:nvSpPr>
        <p:spPr>
          <a:xfrm>
            <a:off x="9963055" y="3018091"/>
            <a:ext cx="380905" cy="174784"/>
          </a:xfrm>
          <a:custGeom>
            <a:avLst/>
            <a:gdLst/>
            <a:ahLst/>
            <a:cxnLst/>
            <a:rect l="0" t="0" r="r" b="b"/>
            <a:pathLst>
              <a:path w="39990" h="18350" stroke="0" extrusionOk="0">
                <a:moveTo>
                  <a:pt x="39990" y="230"/>
                </a:moveTo>
                <a:lnTo>
                  <a:pt x="17500" y="18350"/>
                </a:lnTo>
                <a:quadBezTo>
                  <a:pt x="7330" y="10470"/>
                  <a:pt x="0" y="0"/>
                </a:quadBezTo>
                <a:lnTo>
                  <a:pt x="39990" y="230"/>
                </a:lnTo>
                <a:close/>
              </a:path>
            </a:pathLst>
          </a:custGeom>
          <a:solidFill>
            <a:srgbClr val="E0DC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5" name="shape-482"/>
          <p:cNvSpPr/>
          <p:nvPr/>
        </p:nvSpPr>
        <p:spPr>
          <a:xfrm>
            <a:off x="10210134" y="3018568"/>
            <a:ext cx="672845" cy="414814"/>
          </a:xfrm>
          <a:custGeom>
            <a:avLst/>
            <a:gdLst/>
            <a:ahLst/>
            <a:cxnLst/>
            <a:rect l="0" t="0" r="r" b="b"/>
            <a:pathLst>
              <a:path w="70640" h="43550" stroke="0" extrusionOk="0">
                <a:moveTo>
                  <a:pt x="55810" y="0"/>
                </a:moveTo>
                <a:lnTo>
                  <a:pt x="70640" y="50"/>
                </a:lnTo>
                <a:quadBezTo>
                  <a:pt x="50500" y="18750"/>
                  <a:pt x="28190" y="34450"/>
                </a:quadBezTo>
                <a:cubicBezTo>
                  <a:pt x="24440" y="37090"/>
                  <a:pt x="19110" y="41000"/>
                  <a:pt x="15280" y="41930"/>
                </a:cubicBezTo>
                <a:cubicBezTo>
                  <a:pt x="15037" y="41983"/>
                  <a:pt x="14858" y="42191"/>
                  <a:pt x="14840" y="42440"/>
                </a:cubicBezTo>
                <a:quadBezTo>
                  <a:pt x="14760" y="43480"/>
                  <a:pt x="14300" y="43550"/>
                </a:quadBezTo>
                <a:quadBezTo>
                  <a:pt x="7400" y="43020"/>
                  <a:pt x="1080" y="43090"/>
                </a:quadBezTo>
                <a:quadBezTo>
                  <a:pt x="640" y="43090"/>
                  <a:pt x="400" y="42790"/>
                </a:quadBezTo>
                <a:quadBezTo>
                  <a:pt x="130" y="42460"/>
                  <a:pt x="0" y="42110"/>
                </a:quadBezTo>
                <a:quadBezTo>
                  <a:pt x="50" y="41970"/>
                  <a:pt x="110" y="41830"/>
                </a:quadBezTo>
                <a:quadBezTo>
                  <a:pt x="29970" y="23070"/>
                  <a:pt x="55810" y="0"/>
                </a:quadBezTo>
                <a:close/>
              </a:path>
            </a:pathLst>
          </a:custGeom>
          <a:solidFill>
            <a:srgbClr val="E5E7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6" name="shape-483"/>
          <p:cNvSpPr/>
          <p:nvPr/>
        </p:nvSpPr>
        <p:spPr>
          <a:xfrm>
            <a:off x="10423493" y="3018377"/>
            <a:ext cx="2505361" cy="402046"/>
          </a:xfrm>
          <a:custGeom>
            <a:avLst/>
            <a:gdLst/>
            <a:ahLst/>
            <a:cxnLst/>
            <a:rect l="0" t="0" r="r" b="b"/>
            <a:pathLst>
              <a:path w="263030" h="42210" stroke="0" extrusionOk="0">
                <a:moveTo>
                  <a:pt x="51530" y="0"/>
                </a:moveTo>
                <a:lnTo>
                  <a:pt x="232360" y="20"/>
                </a:lnTo>
                <a:lnTo>
                  <a:pt x="237610" y="12050"/>
                </a:lnTo>
                <a:lnTo>
                  <a:pt x="233120" y="23420"/>
                </a:lnTo>
                <a:cubicBezTo>
                  <a:pt x="233095" y="23485"/>
                  <a:pt x="233033" y="23528"/>
                  <a:pt x="232964" y="23528"/>
                </a:cubicBezTo>
                <a:cubicBezTo>
                  <a:pt x="232895" y="23528"/>
                  <a:pt x="232833" y="23485"/>
                  <a:pt x="232810" y="23420"/>
                </a:cubicBezTo>
                <a:lnTo>
                  <a:pt x="229100" y="12910"/>
                </a:lnTo>
                <a:cubicBezTo>
                  <a:pt x="228967" y="12527"/>
                  <a:pt x="228581" y="12292"/>
                  <a:pt x="228180" y="12350"/>
                </a:cubicBezTo>
                <a:lnTo>
                  <a:pt x="225840" y="12680"/>
                </a:lnTo>
                <a:cubicBezTo>
                  <a:pt x="225515" y="12720"/>
                  <a:pt x="225270" y="12999"/>
                  <a:pt x="225270" y="13330"/>
                </a:cubicBezTo>
                <a:lnTo>
                  <a:pt x="225270" y="27590"/>
                </a:lnTo>
                <a:cubicBezTo>
                  <a:pt x="225270" y="27850"/>
                  <a:pt x="225485" y="28060"/>
                  <a:pt x="225750" y="28060"/>
                </a:cubicBezTo>
                <a:lnTo>
                  <a:pt x="227300" y="28060"/>
                </a:lnTo>
                <a:cubicBezTo>
                  <a:pt x="227435" y="28060"/>
                  <a:pt x="227565" y="28007"/>
                  <a:pt x="227661" y="27914"/>
                </a:cubicBezTo>
                <a:cubicBezTo>
                  <a:pt x="227756" y="27820"/>
                  <a:pt x="227810" y="27693"/>
                  <a:pt x="227810" y="27560"/>
                </a:cubicBezTo>
                <a:lnTo>
                  <a:pt x="227810" y="17400"/>
                </a:lnTo>
                <a:cubicBezTo>
                  <a:pt x="227810" y="17308"/>
                  <a:pt x="227877" y="17229"/>
                  <a:pt x="227968" y="17214"/>
                </a:cubicBezTo>
                <a:cubicBezTo>
                  <a:pt x="228060" y="17200"/>
                  <a:pt x="228149" y="17253"/>
                  <a:pt x="228180" y="17340"/>
                </a:cubicBezTo>
                <a:lnTo>
                  <a:pt x="231580" y="26970"/>
                </a:lnTo>
                <a:cubicBezTo>
                  <a:pt x="231787" y="27556"/>
                  <a:pt x="232338" y="27951"/>
                  <a:pt x="232960" y="27958"/>
                </a:cubicBezTo>
                <a:cubicBezTo>
                  <a:pt x="233582" y="27965"/>
                  <a:pt x="234141" y="27582"/>
                  <a:pt x="234360" y="27000"/>
                </a:cubicBezTo>
                <a:lnTo>
                  <a:pt x="238150" y="16970"/>
                </a:lnTo>
                <a:cubicBezTo>
                  <a:pt x="238166" y="16928"/>
                  <a:pt x="238210" y="16903"/>
                  <a:pt x="238254" y="16910"/>
                </a:cubicBezTo>
                <a:cubicBezTo>
                  <a:pt x="238298" y="16918"/>
                  <a:pt x="238330" y="16955"/>
                  <a:pt x="238330" y="17000"/>
                </a:cubicBezTo>
                <a:lnTo>
                  <a:pt x="238330" y="27560"/>
                </a:lnTo>
                <a:cubicBezTo>
                  <a:pt x="238330" y="27781"/>
                  <a:pt x="238514" y="27960"/>
                  <a:pt x="238740" y="27960"/>
                </a:cubicBezTo>
                <a:lnTo>
                  <a:pt x="240370" y="27960"/>
                </a:lnTo>
                <a:cubicBezTo>
                  <a:pt x="240686" y="27960"/>
                  <a:pt x="240945" y="27711"/>
                  <a:pt x="240950" y="27400"/>
                </a:cubicBezTo>
                <a:lnTo>
                  <a:pt x="241190" y="15900"/>
                </a:lnTo>
                <a:lnTo>
                  <a:pt x="245460" y="17100"/>
                </a:lnTo>
                <a:cubicBezTo>
                  <a:pt x="241540" y="21240"/>
                  <a:pt x="242640" y="28380"/>
                  <a:pt x="249430" y="28050"/>
                </a:cubicBezTo>
                <a:quadBezTo>
                  <a:pt x="252150" y="27920"/>
                  <a:pt x="253460" y="25730"/>
                </a:quadBezTo>
                <a:cubicBezTo>
                  <a:pt x="253603" y="25495"/>
                  <a:pt x="253574" y="25194"/>
                  <a:pt x="253390" y="24990"/>
                </a:cubicBezTo>
                <a:cubicBezTo>
                  <a:pt x="253206" y="24785"/>
                  <a:pt x="252910" y="24724"/>
                  <a:pt x="252660" y="24840"/>
                </a:cubicBezTo>
                <a:cubicBezTo>
                  <a:pt x="250380" y="25910"/>
                  <a:pt x="247110" y="26950"/>
                  <a:pt x="246150" y="23650"/>
                </a:cubicBezTo>
                <a:cubicBezTo>
                  <a:pt x="246114" y="23524"/>
                  <a:pt x="246140" y="23389"/>
                  <a:pt x="246218" y="23285"/>
                </a:cubicBezTo>
                <a:cubicBezTo>
                  <a:pt x="246297" y="23181"/>
                  <a:pt x="246420" y="23120"/>
                  <a:pt x="246550" y="23120"/>
                </a:cubicBezTo>
                <a:lnTo>
                  <a:pt x="253000" y="23120"/>
                </a:lnTo>
                <a:cubicBezTo>
                  <a:pt x="253324" y="23120"/>
                  <a:pt x="253596" y="22874"/>
                  <a:pt x="253630" y="22550"/>
                </a:cubicBezTo>
                <a:quadBezTo>
                  <a:pt x="253840" y="20680"/>
                  <a:pt x="253080" y="18770"/>
                </a:quadBezTo>
                <a:quadBezTo>
                  <a:pt x="253510" y="17930"/>
                  <a:pt x="254150" y="18460"/>
                </a:quadBezTo>
                <a:quadBezTo>
                  <a:pt x="257000" y="18190"/>
                  <a:pt x="256280" y="24610"/>
                </a:quadBezTo>
                <a:cubicBezTo>
                  <a:pt x="255940" y="27660"/>
                  <a:pt x="257750" y="28350"/>
                  <a:pt x="260260" y="28220"/>
                </a:cubicBezTo>
                <a:quadBezTo>
                  <a:pt x="261100" y="28180"/>
                  <a:pt x="261390" y="27370"/>
                </a:quadBezTo>
                <a:cubicBezTo>
                  <a:pt x="261502" y="27066"/>
                  <a:pt x="261493" y="26714"/>
                  <a:pt x="261366" y="26459"/>
                </a:cubicBezTo>
                <a:cubicBezTo>
                  <a:pt x="261240" y="26204"/>
                  <a:pt x="261017" y="26089"/>
                  <a:pt x="260790" y="26160"/>
                </a:cubicBezTo>
                <a:quadBezTo>
                  <a:pt x="259990" y="26410"/>
                  <a:pt x="259860" y="26320"/>
                </a:quadBezTo>
                <a:cubicBezTo>
                  <a:pt x="259371" y="25981"/>
                  <a:pt x="259076" y="25426"/>
                  <a:pt x="259070" y="24830"/>
                </a:cubicBezTo>
                <a:lnTo>
                  <a:pt x="259010" y="19350"/>
                </a:lnTo>
                <a:cubicBezTo>
                  <a:pt x="259007" y="19183"/>
                  <a:pt x="259075" y="19023"/>
                  <a:pt x="259197" y="18909"/>
                </a:cubicBezTo>
                <a:cubicBezTo>
                  <a:pt x="259319" y="18795"/>
                  <a:pt x="259483" y="18737"/>
                  <a:pt x="259650" y="18750"/>
                </a:cubicBezTo>
                <a:quadBezTo>
                  <a:pt x="261400" y="18880"/>
                  <a:pt x="261540" y="18000"/>
                </a:quadBezTo>
                <a:lnTo>
                  <a:pt x="261800" y="16980"/>
                </a:lnTo>
                <a:cubicBezTo>
                  <a:pt x="261853" y="16767"/>
                  <a:pt x="262041" y="16616"/>
                  <a:pt x="262260" y="16610"/>
                </a:cubicBezTo>
                <a:quadBezTo>
                  <a:pt x="262820" y="16590"/>
                  <a:pt x="263030" y="16990"/>
                </a:quadBezTo>
                <a:lnTo>
                  <a:pt x="263030" y="27760"/>
                </a:lnTo>
                <a:lnTo>
                  <a:pt x="236750" y="41510"/>
                </a:lnTo>
                <a:cubicBezTo>
                  <a:pt x="236461" y="41661"/>
                  <a:pt x="236138" y="41740"/>
                  <a:pt x="235810" y="41740"/>
                </a:cubicBezTo>
                <a:lnTo>
                  <a:pt x="139960" y="42020"/>
                </a:lnTo>
                <a:cubicBezTo>
                  <a:pt x="120610" y="42170"/>
                  <a:pt x="101500" y="41940"/>
                  <a:pt x="81900" y="42130"/>
                </a:cubicBezTo>
                <a:quadBezTo>
                  <a:pt x="41060" y="42500"/>
                  <a:pt x="0" y="41150"/>
                </a:quadBezTo>
                <a:quadBezTo>
                  <a:pt x="1440" y="39610"/>
                  <a:pt x="3390" y="38330"/>
                </a:quadBezTo>
                <a:quadBezTo>
                  <a:pt x="28870" y="21530"/>
                  <a:pt x="51530" y="0"/>
                </a:quadBezTo>
                <a:close/>
              </a:path>
            </a:pathLst>
          </a:custGeom>
          <a:solidFill>
            <a:srgbClr val="E0DC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7" name="shape-484"/>
          <p:cNvSpPr/>
          <p:nvPr/>
        </p:nvSpPr>
        <p:spPr>
          <a:xfrm>
            <a:off x="3924408" y="3018854"/>
            <a:ext cx="1157370" cy="1731454"/>
          </a:xfrm>
          <a:custGeom>
            <a:avLst/>
            <a:gdLst/>
            <a:ahLst/>
            <a:cxnLst/>
            <a:rect l="0" t="0" r="r" b="b"/>
            <a:pathLst>
              <a:path w="121509" h="181780" stroke="0" extrusionOk="0">
                <a:moveTo>
                  <a:pt x="121509" y="0"/>
                </a:moveTo>
                <a:cubicBezTo>
                  <a:pt x="99349" y="58820"/>
                  <a:pt x="96839" y="121880"/>
                  <a:pt x="116249" y="181780"/>
                </a:cubicBezTo>
                <a:cubicBezTo>
                  <a:pt x="91769" y="179780"/>
                  <a:pt x="68839" y="176400"/>
                  <a:pt x="45939" y="167880"/>
                </a:cubicBezTo>
                <a:quadBezTo>
                  <a:pt x="41029" y="166060"/>
                  <a:pt x="35539" y="163090"/>
                </a:quadBezTo>
                <a:quadBezTo>
                  <a:pt x="36689" y="156460"/>
                  <a:pt x="31319" y="152430"/>
                </a:quadBezTo>
                <a:quadBezTo>
                  <a:pt x="27099" y="149260"/>
                  <a:pt x="22679" y="153880"/>
                </a:quadBezTo>
                <a:lnTo>
                  <a:pt x="21009" y="154840"/>
                </a:lnTo>
                <a:cubicBezTo>
                  <a:pt x="7709" y="145400"/>
                  <a:pt x="-551" y="132110"/>
                  <a:pt x="29" y="115700"/>
                </a:cubicBezTo>
                <a:quadBezTo>
                  <a:pt x="419" y="104540"/>
                  <a:pt x="8659" y="90030"/>
                </a:quadBezTo>
                <a:cubicBezTo>
                  <a:pt x="16709" y="75840"/>
                  <a:pt x="28359" y="63540"/>
                  <a:pt x="40549" y="53110"/>
                </a:cubicBezTo>
                <a:quadBezTo>
                  <a:pt x="57559" y="38540"/>
                  <a:pt x="77669" y="25170"/>
                </a:quadBezTo>
                <a:quadBezTo>
                  <a:pt x="85349" y="20060"/>
                  <a:pt x="99409" y="12290"/>
                </a:quadBezTo>
                <a:quadBezTo>
                  <a:pt x="110459" y="6190"/>
                  <a:pt x="121509" y="0"/>
                </a:quadBezTo>
                <a:close/>
              </a:path>
            </a:pathLst>
          </a:custGeom>
          <a:solidFill>
            <a:srgbClr val="FCF2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8" name="shape-485"/>
          <p:cNvSpPr/>
          <p:nvPr/>
        </p:nvSpPr>
        <p:spPr>
          <a:xfrm>
            <a:off x="11744706" y="3018568"/>
            <a:ext cx="1893569" cy="409956"/>
          </a:xfrm>
          <a:custGeom>
            <a:avLst/>
            <a:gdLst/>
            <a:ahLst/>
            <a:cxnLst/>
            <a:rect l="0" t="0" r="r" b="b"/>
            <a:pathLst>
              <a:path w="198800" h="43040" stroke="0" extrusionOk="0">
                <a:moveTo>
                  <a:pt x="198800" y="20"/>
                </a:moveTo>
                <a:quadBezTo>
                  <a:pt x="194680" y="13840"/>
                  <a:pt x="188070" y="25430"/>
                </a:quadBezTo>
                <a:quadBezTo>
                  <a:pt x="182060" y="35950"/>
                  <a:pt x="170830" y="42210"/>
                </a:quadBezTo>
                <a:cubicBezTo>
                  <a:pt x="170739" y="42262"/>
                  <a:pt x="170634" y="42287"/>
                  <a:pt x="170530" y="42280"/>
                </a:cubicBezTo>
                <a:lnTo>
                  <a:pt x="48140" y="42000"/>
                </a:lnTo>
                <a:cubicBezTo>
                  <a:pt x="48047" y="42000"/>
                  <a:pt x="47958" y="42037"/>
                  <a:pt x="47892" y="42102"/>
                </a:cubicBezTo>
                <a:cubicBezTo>
                  <a:pt x="47827" y="42168"/>
                  <a:pt x="47790" y="42257"/>
                  <a:pt x="47790" y="42350"/>
                </a:cubicBezTo>
                <a:lnTo>
                  <a:pt x="47790" y="42620"/>
                </a:lnTo>
                <a:cubicBezTo>
                  <a:pt x="47790" y="42625"/>
                  <a:pt x="47792" y="42630"/>
                  <a:pt x="47796" y="42634"/>
                </a:cubicBezTo>
                <a:cubicBezTo>
                  <a:pt x="47800" y="42638"/>
                  <a:pt x="47805" y="42640"/>
                  <a:pt x="47810" y="42640"/>
                </a:cubicBezTo>
                <a:lnTo>
                  <a:pt x="58000" y="42840"/>
                </a:lnTo>
                <a:lnTo>
                  <a:pt x="0" y="43040"/>
                </a:lnTo>
                <a:lnTo>
                  <a:pt x="18120" y="42860"/>
                </a:lnTo>
                <a:cubicBezTo>
                  <a:pt x="18200" y="42854"/>
                  <a:pt x="18264" y="42790"/>
                  <a:pt x="18270" y="42710"/>
                </a:cubicBezTo>
                <a:cubicBezTo>
                  <a:pt x="18273" y="42668"/>
                  <a:pt x="18259" y="42628"/>
                  <a:pt x="18233" y="42597"/>
                </a:cubicBezTo>
                <a:cubicBezTo>
                  <a:pt x="18206" y="42567"/>
                  <a:pt x="18169" y="42550"/>
                  <a:pt x="18130" y="42550"/>
                </a:cubicBezTo>
                <a:lnTo>
                  <a:pt x="1250" y="42000"/>
                </a:lnTo>
                <a:lnTo>
                  <a:pt x="97100" y="41720"/>
                </a:lnTo>
                <a:cubicBezTo>
                  <a:pt x="97428" y="41720"/>
                  <a:pt x="97751" y="41641"/>
                  <a:pt x="98040" y="41490"/>
                </a:cubicBezTo>
                <a:lnTo>
                  <a:pt x="124320" y="27740"/>
                </a:lnTo>
                <a:quadBezTo>
                  <a:pt x="127860" y="29700"/>
                  <a:pt x="127030" y="21590"/>
                </a:quadBezTo>
                <a:quadBezTo>
                  <a:pt x="126740" y="18690"/>
                  <a:pt x="129920" y="18940"/>
                </a:quadBezTo>
                <a:cubicBezTo>
                  <a:pt x="130339" y="18974"/>
                  <a:pt x="130710" y="18669"/>
                  <a:pt x="130760" y="18250"/>
                </a:cubicBezTo>
                <a:quadBezTo>
                  <a:pt x="130890" y="17170"/>
                  <a:pt x="130720" y="16420"/>
                </a:quadBezTo>
                <a:cubicBezTo>
                  <a:pt x="130672" y="16213"/>
                  <a:pt x="130536" y="16037"/>
                  <a:pt x="130346" y="15937"/>
                </a:cubicBezTo>
                <a:cubicBezTo>
                  <a:pt x="130157" y="15838"/>
                  <a:pt x="129932" y="15824"/>
                  <a:pt x="129730" y="15900"/>
                </a:cubicBezTo>
                <a:lnTo>
                  <a:pt x="127720" y="16670"/>
                </a:lnTo>
                <a:cubicBezTo>
                  <a:pt x="127418" y="16786"/>
                  <a:pt x="127082" y="16782"/>
                  <a:pt x="126780" y="16660"/>
                </a:cubicBezTo>
                <a:quadBezTo>
                  <a:pt x="124870" y="15870"/>
                  <a:pt x="124320" y="16970"/>
                </a:quadBezTo>
                <a:quadBezTo>
                  <a:pt x="124110" y="16570"/>
                  <a:pt x="123550" y="16590"/>
                </a:quadBezTo>
                <a:cubicBezTo>
                  <a:pt x="123331" y="16596"/>
                  <a:pt x="123143" y="16747"/>
                  <a:pt x="123090" y="16960"/>
                </a:cubicBezTo>
                <a:lnTo>
                  <a:pt x="122830" y="17980"/>
                </a:lnTo>
                <a:quadBezTo>
                  <a:pt x="122890" y="17420"/>
                  <a:pt x="122830" y="17040"/>
                </a:quadBezTo>
                <a:cubicBezTo>
                  <a:pt x="122762" y="16596"/>
                  <a:pt x="122374" y="16273"/>
                  <a:pt x="121930" y="16290"/>
                </a:cubicBezTo>
                <a:lnTo>
                  <a:pt x="121030" y="16330"/>
                </a:lnTo>
                <a:cubicBezTo>
                  <a:pt x="120851" y="16335"/>
                  <a:pt x="120678" y="16269"/>
                  <a:pt x="120550" y="16147"/>
                </a:cubicBezTo>
                <a:cubicBezTo>
                  <a:pt x="120422" y="16024"/>
                  <a:pt x="120350" y="15856"/>
                  <a:pt x="120350" y="15680"/>
                </a:cubicBezTo>
                <a:lnTo>
                  <a:pt x="120350" y="14200"/>
                </a:lnTo>
                <a:cubicBezTo>
                  <a:pt x="120350" y="14051"/>
                  <a:pt x="120291" y="13909"/>
                  <a:pt x="120186" y="13804"/>
                </a:cubicBezTo>
                <a:cubicBezTo>
                  <a:pt x="120081" y="13699"/>
                  <a:pt x="119938" y="13640"/>
                  <a:pt x="119790" y="13640"/>
                </a:cubicBezTo>
                <a:lnTo>
                  <a:pt x="118180" y="13640"/>
                </a:lnTo>
                <a:cubicBezTo>
                  <a:pt x="118050" y="13640"/>
                  <a:pt x="117925" y="13691"/>
                  <a:pt x="117833" y="13781"/>
                </a:cubicBezTo>
                <a:cubicBezTo>
                  <a:pt x="117742" y="13871"/>
                  <a:pt x="117690" y="13993"/>
                  <a:pt x="117690" y="14120"/>
                </a:cubicBezTo>
                <a:lnTo>
                  <a:pt x="117690" y="15670"/>
                </a:lnTo>
                <a:cubicBezTo>
                  <a:pt x="117690" y="15860"/>
                  <a:pt x="117615" y="16042"/>
                  <a:pt x="117481" y="16176"/>
                </a:cubicBezTo>
                <a:cubicBezTo>
                  <a:pt x="117348" y="16309"/>
                  <a:pt x="117167" y="16383"/>
                  <a:pt x="116980" y="16380"/>
                </a:cubicBezTo>
                <a:quadBezTo>
                  <a:pt x="114690" y="16380"/>
                  <a:pt x="115440" y="18440"/>
                </a:quadBezTo>
                <a:quadBezTo>
                  <a:pt x="114800" y="17910"/>
                  <a:pt x="114370" y="18750"/>
                </a:quadBezTo>
                <a:quadBezTo>
                  <a:pt x="111920" y="14900"/>
                  <a:pt x="106750" y="17080"/>
                </a:quadBezTo>
                <a:lnTo>
                  <a:pt x="102480" y="15880"/>
                </a:lnTo>
                <a:lnTo>
                  <a:pt x="102350" y="12980"/>
                </a:lnTo>
                <a:cubicBezTo>
                  <a:pt x="102338" y="12668"/>
                  <a:pt x="102102" y="12410"/>
                  <a:pt x="101790" y="12370"/>
                </a:cubicBezTo>
                <a:lnTo>
                  <a:pt x="98900" y="12030"/>
                </a:lnTo>
                <a:lnTo>
                  <a:pt x="93650" y="0"/>
                </a:lnTo>
                <a:lnTo>
                  <a:pt x="198800" y="20"/>
                </a:ln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9" name="shape-486"/>
          <p:cNvSpPr/>
          <p:nvPr/>
        </p:nvSpPr>
        <p:spPr>
          <a:xfrm>
            <a:off x="12199905" y="3018625"/>
            <a:ext cx="2291668" cy="411806"/>
          </a:xfrm>
          <a:custGeom>
            <a:avLst/>
            <a:gdLst/>
            <a:ahLst/>
            <a:cxnLst/>
            <a:rect l="0" t="0" r="r" b="b"/>
            <a:pathLst>
              <a:path w="240595" h="43234" stroke="0" extrusionOk="0">
                <a:moveTo>
                  <a:pt x="240470" y="42884"/>
                </a:moveTo>
                <a:quadBezTo>
                  <a:pt x="233440" y="43244"/>
                  <a:pt x="226170" y="43234"/>
                </a:quadBezTo>
                <a:quadBezTo>
                  <a:pt x="148290" y="43214"/>
                  <a:pt x="70420" y="42824"/>
                </a:quadBezTo>
                <a:quadBezTo>
                  <a:pt x="61060" y="42774"/>
                  <a:pt x="51710" y="42814"/>
                </a:quadBezTo>
                <a:lnTo>
                  <a:pt x="10210" y="42834"/>
                </a:lnTo>
                <a:lnTo>
                  <a:pt x="20" y="42634"/>
                </a:lnTo>
                <a:cubicBezTo>
                  <a:pt x="15" y="42634"/>
                  <a:pt x="10" y="42632"/>
                  <a:pt x="6" y="42628"/>
                </a:cubicBezTo>
                <a:cubicBezTo>
                  <a:pt x="2" y="42624"/>
                  <a:pt x="0" y="42619"/>
                  <a:pt x="0" y="42614"/>
                </a:cubicBezTo>
                <a:lnTo>
                  <a:pt x="0" y="42344"/>
                </a:lnTo>
                <a:cubicBezTo>
                  <a:pt x="0" y="42251"/>
                  <a:pt x="37" y="42162"/>
                  <a:pt x="103" y="42096"/>
                </a:cubicBezTo>
                <a:cubicBezTo>
                  <a:pt x="168" y="42031"/>
                  <a:pt x="257" y="41994"/>
                  <a:pt x="350" y="41994"/>
                </a:cubicBezTo>
                <a:lnTo>
                  <a:pt x="122740" y="42274"/>
                </a:lnTo>
                <a:cubicBezTo>
                  <a:pt x="122844" y="42281"/>
                  <a:pt x="122949" y="42256"/>
                  <a:pt x="123040" y="42204"/>
                </a:cubicBezTo>
                <a:quadBezTo>
                  <a:pt x="134270" y="35944"/>
                  <a:pt x="140280" y="25424"/>
                </a:quadBezTo>
                <a:quadBezTo>
                  <a:pt x="146890" y="13834"/>
                  <a:pt x="151010" y="14"/>
                </a:quadBezTo>
                <a:quadBezTo>
                  <a:pt x="187810" y="-56"/>
                  <a:pt x="224920" y="224"/>
                </a:quadBezTo>
                <a:cubicBezTo>
                  <a:pt x="231540" y="274"/>
                  <a:pt x="235710" y="454"/>
                  <a:pt x="239190" y="6714"/>
                </a:cubicBezTo>
                <a:quadBezTo>
                  <a:pt x="240500" y="9074"/>
                  <a:pt x="240550" y="15324"/>
                </a:quadBezTo>
                <a:quadBezTo>
                  <a:pt x="240670" y="29014"/>
                  <a:pt x="240470" y="42884"/>
                </a:quadBezTo>
                <a:close/>
              </a:path>
            </a:pathLst>
          </a:custGeom>
          <a:solidFill>
            <a:srgbClr val="C8D0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0" name="shape-487"/>
          <p:cNvSpPr/>
          <p:nvPr/>
        </p:nvSpPr>
        <p:spPr>
          <a:xfrm>
            <a:off x="4028408" y="3025235"/>
            <a:ext cx="688753" cy="459772"/>
          </a:xfrm>
          <a:custGeom>
            <a:avLst/>
            <a:gdLst/>
            <a:ahLst/>
            <a:cxnLst/>
            <a:rect l="0" t="0" r="r" b="b"/>
            <a:pathLst>
              <a:path w="72310" h="48270" stroke="0" extrusionOk="0">
                <a:moveTo>
                  <a:pt x="69960" y="0"/>
                </a:moveTo>
                <a:lnTo>
                  <a:pt x="72310" y="4590"/>
                </a:lnTo>
                <a:quadBezTo>
                  <a:pt x="35200" y="24100"/>
                  <a:pt x="520" y="48270"/>
                </a:quadBezTo>
                <a:quadBezTo>
                  <a:pt x="650" y="47250"/>
                  <a:pt x="1620" y="45180"/>
                </a:quadBezTo>
                <a:quadBezTo>
                  <a:pt x="3000" y="42200"/>
                  <a:pt x="0" y="39560"/>
                </a:quadBezTo>
                <a:quadBezTo>
                  <a:pt x="2390" y="38580"/>
                  <a:pt x="4660" y="37220"/>
                </a:quadBezTo>
                <a:quadBezTo>
                  <a:pt x="19670" y="28230"/>
                  <a:pt x="34710" y="19300"/>
                </a:quadBezTo>
                <a:quadBezTo>
                  <a:pt x="43290" y="14220"/>
                  <a:pt x="52220" y="9450"/>
                </a:quadBezTo>
                <a:quadBezTo>
                  <a:pt x="61080" y="4720"/>
                  <a:pt x="69960" y="0"/>
                </a:quadBez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1" name="shape-488"/>
          <p:cNvSpPr/>
          <p:nvPr/>
        </p:nvSpPr>
        <p:spPr>
          <a:xfrm>
            <a:off x="8698802" y="3037046"/>
            <a:ext cx="822727" cy="890873"/>
          </a:xfrm>
          <a:custGeom>
            <a:avLst/>
            <a:gdLst/>
            <a:ahLst/>
            <a:cxnLst/>
            <a:rect l="0" t="0" r="r" b="b"/>
            <a:pathLst>
              <a:path w="86375" h="93530" stroke="0" extrusionOk="0">
                <a:moveTo>
                  <a:pt x="5280" y="0"/>
                </a:moveTo>
                <a:quadBezTo>
                  <a:pt x="11680" y="3570"/>
                  <a:pt x="19030" y="4200"/>
                </a:quadBezTo>
                <a:quadBezTo>
                  <a:pt x="18080" y="5660"/>
                  <a:pt x="18810" y="6680"/>
                </a:quadBezTo>
                <a:cubicBezTo>
                  <a:pt x="19016" y="6963"/>
                  <a:pt x="19411" y="7030"/>
                  <a:pt x="19700" y="6830"/>
                </a:cubicBezTo>
                <a:lnTo>
                  <a:pt x="21340" y="5710"/>
                </a:lnTo>
                <a:cubicBezTo>
                  <a:pt x="21469" y="5620"/>
                  <a:pt x="21635" y="5604"/>
                  <a:pt x="21781" y="5667"/>
                </a:cubicBezTo>
                <a:cubicBezTo>
                  <a:pt x="21926" y="5729"/>
                  <a:pt x="22032" y="5863"/>
                  <a:pt x="22060" y="6020"/>
                </a:cubicBezTo>
                <a:lnTo>
                  <a:pt x="22110" y="6300"/>
                </a:lnTo>
                <a:cubicBezTo>
                  <a:pt x="22195" y="6788"/>
                  <a:pt x="21993" y="7279"/>
                  <a:pt x="21590" y="7560"/>
                </a:cubicBezTo>
                <a:quadBezTo>
                  <a:pt x="20200" y="8530"/>
                  <a:pt x="19480" y="8630"/>
                </a:quadBezTo>
                <a:cubicBezTo>
                  <a:pt x="19308" y="8657"/>
                  <a:pt x="19156" y="8759"/>
                  <a:pt x="19067" y="8908"/>
                </a:cubicBezTo>
                <a:cubicBezTo>
                  <a:pt x="18978" y="9057"/>
                  <a:pt x="18961" y="9238"/>
                  <a:pt x="19020" y="9400"/>
                </a:cubicBezTo>
                <a:lnTo>
                  <a:pt x="19730" y="11420"/>
                </a:lnTo>
                <a:cubicBezTo>
                  <a:pt x="19809" y="11643"/>
                  <a:pt x="19974" y="11824"/>
                  <a:pt x="20189" y="11922"/>
                </a:cubicBezTo>
                <a:cubicBezTo>
                  <a:pt x="20404" y="12020"/>
                  <a:pt x="20650" y="12026"/>
                  <a:pt x="20870" y="11940"/>
                </a:cubicBezTo>
                <a:quadBezTo>
                  <a:pt x="23740" y="10810"/>
                  <a:pt x="24390" y="7850"/>
                </a:quadBezTo>
                <a:quadBezTo>
                  <a:pt x="25510" y="6680"/>
                  <a:pt x="26090" y="5090"/>
                </a:quadBezTo>
                <a:cubicBezTo>
                  <a:pt x="26550" y="7990"/>
                  <a:pt x="26820" y="12890"/>
                  <a:pt x="30620" y="13280"/>
                </a:cubicBezTo>
                <a:cubicBezTo>
                  <a:pt x="30927" y="13310"/>
                  <a:pt x="31186" y="13529"/>
                  <a:pt x="31270" y="13830"/>
                </a:cubicBezTo>
                <a:lnTo>
                  <a:pt x="31510" y="14700"/>
                </a:lnTo>
                <a:cubicBezTo>
                  <a:pt x="31601" y="15017"/>
                  <a:pt x="31871" y="15251"/>
                  <a:pt x="32200" y="15300"/>
                </a:cubicBezTo>
                <a:quadBezTo>
                  <a:pt x="36160" y="15900"/>
                  <a:pt x="40150" y="14280"/>
                </a:quadBezTo>
                <a:lnTo>
                  <a:pt x="39360" y="22240"/>
                </a:lnTo>
                <a:cubicBezTo>
                  <a:pt x="39334" y="22505"/>
                  <a:pt x="39153" y="22728"/>
                  <a:pt x="38899" y="22808"/>
                </a:cubicBezTo>
                <a:cubicBezTo>
                  <a:pt x="38645" y="22888"/>
                  <a:pt x="38366" y="22811"/>
                  <a:pt x="38190" y="22610"/>
                </a:cubicBezTo>
                <a:lnTo>
                  <a:pt x="35880" y="19980"/>
                </a:lnTo>
                <a:cubicBezTo>
                  <a:pt x="35682" y="19757"/>
                  <a:pt x="35396" y="19626"/>
                  <a:pt x="35090" y="19620"/>
                </a:cubicBezTo>
                <a:quadBezTo>
                  <a:pt x="32050" y="19550"/>
                  <a:pt x="29110" y="20730"/>
                </a:quadBezTo>
                <a:quadBezTo>
                  <a:pt x="29040" y="18710"/>
                  <a:pt x="28040" y="18620"/>
                </a:quadBezTo>
                <a:cubicBezTo>
                  <a:pt x="27884" y="18604"/>
                  <a:pt x="27729" y="18651"/>
                  <a:pt x="27609" y="18751"/>
                </a:cubicBezTo>
                <a:cubicBezTo>
                  <a:pt x="27488" y="18851"/>
                  <a:pt x="27413" y="18994"/>
                  <a:pt x="27400" y="19150"/>
                </a:cubicBezTo>
                <a:quadBezTo>
                  <a:pt x="27200" y="21470"/>
                  <a:pt x="29000" y="21620"/>
                </a:quadBezTo>
                <a:quadBezTo>
                  <a:pt x="26620" y="27930"/>
                  <a:pt x="29510" y="33560"/>
                </a:quadBezTo>
                <a:quadBezTo>
                  <a:pt x="28420" y="33960"/>
                  <a:pt x="28690" y="35140"/>
                </a:quadBezTo>
                <a:quadBezTo>
                  <a:pt x="28840" y="35820"/>
                  <a:pt x="29460" y="35690"/>
                </a:quadBezTo>
                <a:quadBezTo>
                  <a:pt x="30180" y="38270"/>
                  <a:pt x="31780" y="40430"/>
                </a:quadBezTo>
                <a:quadBezTo>
                  <a:pt x="31400" y="40040"/>
                  <a:pt x="31130" y="39960"/>
                </a:quadBezTo>
                <a:cubicBezTo>
                  <a:pt x="30903" y="39897"/>
                  <a:pt x="30660" y="39966"/>
                  <a:pt x="30498" y="40138"/>
                </a:cubicBezTo>
                <a:cubicBezTo>
                  <a:pt x="30337" y="40309"/>
                  <a:pt x="30284" y="40557"/>
                  <a:pt x="30360" y="40780"/>
                </a:cubicBezTo>
                <a:quadBezTo>
                  <a:pt x="30930" y="42460"/>
                  <a:pt x="31850" y="42170"/>
                </a:quadBezTo>
                <a:quadBezTo>
                  <a:pt x="29970" y="46280"/>
                  <a:pt x="29450" y="51420"/>
                </a:quadBezTo>
                <a:quadBezTo>
                  <a:pt x="28860" y="50180"/>
                  <a:pt x="28500" y="49740"/>
                </a:quadBezTo>
                <a:cubicBezTo>
                  <a:pt x="28272" y="49463"/>
                  <a:pt x="27904" y="49343"/>
                  <a:pt x="27556" y="49434"/>
                </a:cubicBezTo>
                <a:cubicBezTo>
                  <a:pt x="27209" y="49524"/>
                  <a:pt x="26945" y="49807"/>
                  <a:pt x="26880" y="50160"/>
                </a:cubicBezTo>
                <a:quadBezTo>
                  <a:pt x="26780" y="50720"/>
                  <a:pt x="27000" y="51130"/>
                </a:quadBezTo>
                <a:quadBezTo>
                  <a:pt x="23610" y="55860"/>
                  <a:pt x="25960" y="61260"/>
                </a:quadBezTo>
                <a:cubicBezTo>
                  <a:pt x="28060" y="66090"/>
                  <a:pt x="33710" y="69210"/>
                  <a:pt x="38420" y="66610"/>
                </a:cubicBezTo>
                <a:cubicBezTo>
                  <a:pt x="43560" y="63760"/>
                  <a:pt x="42030" y="57760"/>
                  <a:pt x="40990" y="52120"/>
                </a:cubicBezTo>
                <a:quadBezTo>
                  <a:pt x="40600" y="50000"/>
                  <a:pt x="41240" y="48280"/>
                </a:quadBezTo>
                <a:quadBezTo>
                  <a:pt x="42730" y="44260"/>
                  <a:pt x="42930" y="38770"/>
                </a:quadBezTo>
                <a:quadBezTo>
                  <a:pt x="43030" y="36290"/>
                  <a:pt x="44800" y="34570"/>
                </a:quadBezTo>
                <a:cubicBezTo>
                  <a:pt x="44986" y="34388"/>
                  <a:pt x="45268" y="34345"/>
                  <a:pt x="45500" y="34462"/>
                </a:cubicBezTo>
                <a:cubicBezTo>
                  <a:pt x="45733" y="34580"/>
                  <a:pt x="45865" y="34832"/>
                  <a:pt x="45830" y="35090"/>
                </a:cubicBezTo>
                <a:quadBezTo>
                  <a:pt x="45530" y="37300"/>
                  <a:pt x="45530" y="37360"/>
                </a:quadBezTo>
                <a:cubicBezTo>
                  <a:pt x="45581" y="38066"/>
                  <a:pt x="46111" y="38596"/>
                  <a:pt x="46858" y="38687"/>
                </a:cubicBezTo>
                <a:cubicBezTo>
                  <a:pt x="47606" y="38779"/>
                  <a:pt x="48412" y="38413"/>
                  <a:pt x="48880" y="37770"/>
                </a:cubicBezTo>
                <a:quadBezTo>
                  <a:pt x="49930" y="36340"/>
                  <a:pt x="52710" y="36820"/>
                </a:quadBezTo>
                <a:cubicBezTo>
                  <a:pt x="53578" y="36972"/>
                  <a:pt x="54381" y="36571"/>
                  <a:pt x="54550" y="35900"/>
                </a:cubicBezTo>
                <a:cubicBezTo>
                  <a:pt x="55020" y="34100"/>
                  <a:pt x="55030" y="33300"/>
                  <a:pt x="53600" y="31790"/>
                </a:cubicBezTo>
                <a:quadBezTo>
                  <a:pt x="49160" y="27110"/>
                  <a:pt x="48940" y="22070"/>
                </a:quadBezTo>
                <a:cubicBezTo>
                  <a:pt x="48906" y="21308"/>
                  <a:pt x="48333" y="20678"/>
                  <a:pt x="47578" y="20573"/>
                </a:cubicBezTo>
                <a:cubicBezTo>
                  <a:pt x="46823" y="20468"/>
                  <a:pt x="46100" y="20916"/>
                  <a:pt x="45860" y="21640"/>
                </a:cubicBezTo>
                <a:lnTo>
                  <a:pt x="44830" y="24710"/>
                </a:lnTo>
                <a:cubicBezTo>
                  <a:pt x="44702" y="25100"/>
                  <a:pt x="44391" y="25403"/>
                  <a:pt x="43997" y="25522"/>
                </a:cubicBezTo>
                <a:cubicBezTo>
                  <a:pt x="43604" y="25642"/>
                  <a:pt x="43176" y="25562"/>
                  <a:pt x="42850" y="25310"/>
                </a:cubicBezTo>
                <a:lnTo>
                  <a:pt x="42270" y="24870"/>
                </a:lnTo>
                <a:cubicBezTo>
                  <a:pt x="41540" y="24311"/>
                  <a:pt x="41347" y="23292"/>
                  <a:pt x="41820" y="22500"/>
                </a:cubicBezTo>
                <a:quadBezTo>
                  <a:pt x="42430" y="21500"/>
                  <a:pt x="43710" y="20830"/>
                </a:quadBezTo>
                <a:cubicBezTo>
                  <a:pt x="43860" y="20752"/>
                  <a:pt x="43946" y="20589"/>
                  <a:pt x="43926" y="20421"/>
                </a:cubicBezTo>
                <a:cubicBezTo>
                  <a:pt x="43906" y="20253"/>
                  <a:pt x="43784" y="20113"/>
                  <a:pt x="43620" y="20070"/>
                </a:cubicBezTo>
                <a:quadBezTo>
                  <a:pt x="42310" y="19730"/>
                  <a:pt x="42210" y="18400"/>
                </a:quadBezTo>
                <a:cubicBezTo>
                  <a:pt x="42179" y="17923"/>
                  <a:pt x="42149" y="17551"/>
                  <a:pt x="42130" y="17420"/>
                </a:cubicBezTo>
                <a:quadBezTo>
                  <a:pt x="41760" y="14720"/>
                  <a:pt x="43090" y="13710"/>
                </a:quadBezTo>
                <a:cubicBezTo>
                  <a:pt x="43221" y="13605"/>
                  <a:pt x="43379" y="13533"/>
                  <a:pt x="43550" y="13500"/>
                </a:cubicBezTo>
                <a:lnTo>
                  <a:pt x="48990" y="12400"/>
                </a:lnTo>
                <a:cubicBezTo>
                  <a:pt x="49214" y="12355"/>
                  <a:pt x="49446" y="12401"/>
                  <a:pt x="49634" y="12527"/>
                </a:cubicBezTo>
                <a:cubicBezTo>
                  <a:pt x="49822" y="12653"/>
                  <a:pt x="49950" y="12849"/>
                  <a:pt x="49990" y="13070"/>
                </a:cubicBezTo>
                <a:quadBezTo>
                  <a:pt x="50630" y="16460"/>
                  <a:pt x="49470" y="19160"/>
                </a:quadBezTo>
                <a:cubicBezTo>
                  <a:pt x="49243" y="19677"/>
                  <a:pt x="49269" y="20268"/>
                  <a:pt x="49540" y="20760"/>
                </a:cubicBezTo>
                <a:lnTo>
                  <a:pt x="52190" y="25540"/>
                </a:lnTo>
                <a:cubicBezTo>
                  <a:pt x="52411" y="25944"/>
                  <a:pt x="52805" y="26224"/>
                  <a:pt x="53260" y="26301"/>
                </a:cubicBezTo>
                <a:cubicBezTo>
                  <a:pt x="53715" y="26379"/>
                  <a:pt x="54182" y="26246"/>
                  <a:pt x="54530" y="25940"/>
                </a:cubicBezTo>
                <a:lnTo>
                  <a:pt x="55590" y="25010"/>
                </a:lnTo>
                <a:cubicBezTo>
                  <a:pt x="56029" y="24624"/>
                  <a:pt x="56627" y="24473"/>
                  <a:pt x="57196" y="24604"/>
                </a:cubicBezTo>
                <a:cubicBezTo>
                  <a:pt x="57765" y="24734"/>
                  <a:pt x="58236" y="25131"/>
                  <a:pt x="58460" y="25670"/>
                </a:cubicBezTo>
                <a:quadBezTo>
                  <a:pt x="59110" y="27250"/>
                  <a:pt x="59380" y="29500"/>
                </a:quadBezTo>
                <a:quadBezTo>
                  <a:pt x="59400" y="29620"/>
                  <a:pt x="59570" y="29750"/>
                </a:quadBezTo>
                <a:cubicBezTo>
                  <a:pt x="59580" y="29756"/>
                  <a:pt x="59593" y="29756"/>
                  <a:pt x="59603" y="29750"/>
                </a:cubicBezTo>
                <a:cubicBezTo>
                  <a:pt x="59614" y="29744"/>
                  <a:pt x="59620" y="29732"/>
                  <a:pt x="59620" y="29720"/>
                </a:cubicBezTo>
                <a:lnTo>
                  <a:pt x="59620" y="25730"/>
                </a:lnTo>
                <a:cubicBezTo>
                  <a:pt x="59620" y="25537"/>
                  <a:pt x="59709" y="25355"/>
                  <a:pt x="59861" y="25236"/>
                </a:cubicBezTo>
                <a:cubicBezTo>
                  <a:pt x="60013" y="25117"/>
                  <a:pt x="60212" y="25074"/>
                  <a:pt x="60400" y="25120"/>
                </a:cubicBezTo>
                <a:cubicBezTo>
                  <a:pt x="63780" y="25930"/>
                  <a:pt x="67370" y="26970"/>
                  <a:pt x="68410" y="30350"/>
                </a:cubicBezTo>
                <a:quadBezTo>
                  <a:pt x="70550" y="37310"/>
                  <a:pt x="71250" y="42160"/>
                </a:quadBezTo>
                <a:cubicBezTo>
                  <a:pt x="71275" y="42334"/>
                  <a:pt x="71422" y="42464"/>
                  <a:pt x="71597" y="42469"/>
                </a:cubicBezTo>
                <a:cubicBezTo>
                  <a:pt x="71773" y="42474"/>
                  <a:pt x="71926" y="42352"/>
                  <a:pt x="71960" y="42180"/>
                </a:cubicBezTo>
                <a:lnTo>
                  <a:pt x="73010" y="36910"/>
                </a:lnTo>
                <a:cubicBezTo>
                  <a:pt x="73132" y="36294"/>
                  <a:pt x="73672" y="35850"/>
                  <a:pt x="74300" y="35850"/>
                </a:cubicBezTo>
                <a:lnTo>
                  <a:pt x="79610" y="35850"/>
                </a:lnTo>
                <a:cubicBezTo>
                  <a:pt x="80511" y="35850"/>
                  <a:pt x="81305" y="36444"/>
                  <a:pt x="81560" y="37310"/>
                </a:cubicBezTo>
                <a:quadBezTo>
                  <a:pt x="82730" y="41300"/>
                  <a:pt x="80530" y="44540"/>
                </a:quadBezTo>
                <a:cubicBezTo>
                  <a:pt x="80240" y="44969"/>
                  <a:pt x="80240" y="45531"/>
                  <a:pt x="80530" y="45960"/>
                </a:cubicBezTo>
                <a:lnTo>
                  <a:pt x="84360" y="51560"/>
                </a:lnTo>
                <a:cubicBezTo>
                  <a:pt x="84438" y="51675"/>
                  <a:pt x="84576" y="51732"/>
                  <a:pt x="84712" y="51706"/>
                </a:cubicBezTo>
                <a:cubicBezTo>
                  <a:pt x="84847" y="51680"/>
                  <a:pt x="84953" y="51575"/>
                  <a:pt x="84980" y="51440"/>
                </a:cubicBezTo>
                <a:lnTo>
                  <a:pt x="85210" y="50290"/>
                </a:lnTo>
                <a:cubicBezTo>
                  <a:pt x="85234" y="50172"/>
                  <a:pt x="85330" y="50082"/>
                  <a:pt x="85449" y="50066"/>
                </a:cubicBezTo>
                <a:cubicBezTo>
                  <a:pt x="85567" y="50050"/>
                  <a:pt x="85680" y="50112"/>
                  <a:pt x="85730" y="50220"/>
                </a:cubicBezTo>
                <a:cubicBezTo>
                  <a:pt x="86380" y="51600"/>
                  <a:pt x="86740" y="51860"/>
                  <a:pt x="85820" y="53500"/>
                </a:cubicBezTo>
                <a:quadBezTo>
                  <a:pt x="84860" y="55240"/>
                  <a:pt x="85090" y="57480"/>
                </a:quadBezTo>
                <a:quadBezTo>
                  <a:pt x="84810" y="57760"/>
                  <a:pt x="84720" y="58360"/>
                </a:quadBezTo>
                <a:lnTo>
                  <a:pt x="71190" y="64840"/>
                </a:lnTo>
                <a:cubicBezTo>
                  <a:pt x="70892" y="64983"/>
                  <a:pt x="70533" y="64885"/>
                  <a:pt x="70350" y="64610"/>
                </a:cubicBezTo>
                <a:quadBezTo>
                  <a:pt x="68120" y="61250"/>
                  <a:pt x="65930" y="55840"/>
                </a:quadBezTo>
                <a:cubicBezTo>
                  <a:pt x="63830" y="50640"/>
                  <a:pt x="56390" y="45170"/>
                  <a:pt x="50910" y="45940"/>
                </a:cubicBezTo>
                <a:cubicBezTo>
                  <a:pt x="50571" y="45985"/>
                  <a:pt x="50265" y="46161"/>
                  <a:pt x="50060" y="46430"/>
                </a:cubicBezTo>
                <a:lnTo>
                  <a:pt x="48430" y="48550"/>
                </a:lnTo>
                <a:cubicBezTo>
                  <a:pt x="48319" y="48696"/>
                  <a:pt x="48154" y="48792"/>
                  <a:pt x="47972" y="48816"/>
                </a:cubicBezTo>
                <a:cubicBezTo>
                  <a:pt x="47790" y="48840"/>
                  <a:pt x="47606" y="48791"/>
                  <a:pt x="47460" y="48680"/>
                </a:cubicBezTo>
                <a:lnTo>
                  <a:pt x="46480" y="47930"/>
                </a:lnTo>
                <a:cubicBezTo>
                  <a:pt x="46216" y="47726"/>
                  <a:pt x="45852" y="47710"/>
                  <a:pt x="45570" y="47890"/>
                </a:cubicBezTo>
                <a:quadBezTo>
                  <a:pt x="43850" y="49010"/>
                  <a:pt x="44250" y="50720"/>
                </a:quadBezTo>
                <a:lnTo>
                  <a:pt x="43880" y="52610"/>
                </a:lnTo>
                <a:cubicBezTo>
                  <a:pt x="43060" y="56450"/>
                  <a:pt x="45300" y="62740"/>
                  <a:pt x="47070" y="69420"/>
                </a:cubicBezTo>
                <a:quadBezTo>
                  <a:pt x="49580" y="78840"/>
                  <a:pt x="45810" y="87860"/>
                </a:quadBezTo>
                <a:lnTo>
                  <a:pt x="34310" y="93530"/>
                </a:lnTo>
                <a:quadBezTo>
                  <a:pt x="32730" y="91520"/>
                  <a:pt x="32110" y="88670"/>
                </a:quadBezTo>
                <a:quadBezTo>
                  <a:pt x="31680" y="86680"/>
                  <a:pt x="30670" y="85560"/>
                </a:quadBezTo>
                <a:quadBezTo>
                  <a:pt x="28920" y="83630"/>
                  <a:pt x="26910" y="81970"/>
                </a:quadBezTo>
                <a:cubicBezTo>
                  <a:pt x="27390" y="78340"/>
                  <a:pt x="25050" y="77000"/>
                  <a:pt x="21970" y="75840"/>
                </a:cubicBezTo>
                <a:cubicBezTo>
                  <a:pt x="21672" y="75728"/>
                  <a:pt x="21335" y="75781"/>
                  <a:pt x="21080" y="75980"/>
                </a:cubicBezTo>
                <a:quadBezTo>
                  <a:pt x="19120" y="77530"/>
                  <a:pt x="18190" y="78650"/>
                </a:quadBezTo>
                <a:quadBezTo>
                  <a:pt x="18170" y="78670"/>
                  <a:pt x="17020" y="80850"/>
                </a:quadBezTo>
                <a:quadBezTo>
                  <a:pt x="16180" y="82420"/>
                  <a:pt x="13840" y="83830"/>
                </a:quadBezTo>
                <a:quadBezTo>
                  <a:pt x="14380" y="81280"/>
                  <a:pt x="16510" y="80100"/>
                </a:quadBezTo>
                <a:cubicBezTo>
                  <a:pt x="16740" y="79972"/>
                  <a:pt x="16894" y="79741"/>
                  <a:pt x="16922" y="79480"/>
                </a:cubicBezTo>
                <a:cubicBezTo>
                  <a:pt x="16950" y="79218"/>
                  <a:pt x="16848" y="78961"/>
                  <a:pt x="16650" y="78790"/>
                </a:cubicBezTo>
                <a:quadBezTo>
                  <a:pt x="15320" y="77650"/>
                  <a:pt x="17280" y="74640"/>
                </a:quadBezTo>
                <a:cubicBezTo>
                  <a:pt x="17628" y="74112"/>
                  <a:pt x="17553" y="73411"/>
                  <a:pt x="17100" y="72970"/>
                </a:cubicBezTo>
                <a:quadBezTo>
                  <a:pt x="16510" y="72380"/>
                  <a:pt x="15980" y="71000"/>
                </a:quadBezTo>
                <a:cubicBezTo>
                  <a:pt x="15883" y="70741"/>
                  <a:pt x="15879" y="70455"/>
                  <a:pt x="15970" y="70190"/>
                </a:cubicBezTo>
                <a:lnTo>
                  <a:pt x="16970" y="67170"/>
                </a:lnTo>
                <a:cubicBezTo>
                  <a:pt x="17063" y="66912"/>
                  <a:pt x="17107" y="66638"/>
                  <a:pt x="17100" y="66360"/>
                </a:cubicBezTo>
                <a:quadBezTo>
                  <a:pt x="17040" y="63730"/>
                  <a:pt x="17310" y="57710"/>
                </a:quadBezTo>
                <a:quadBezTo>
                  <a:pt x="17410" y="55670"/>
                  <a:pt x="15920" y="51200"/>
                </a:quadBezTo>
                <a:cubicBezTo>
                  <a:pt x="15802" y="50838"/>
                  <a:pt x="15600" y="50506"/>
                  <a:pt x="15330" y="50230"/>
                </a:cubicBezTo>
                <a:quadBezTo>
                  <a:pt x="11770" y="46580"/>
                  <a:pt x="10350" y="44900"/>
                </a:quadBezTo>
                <a:cubicBezTo>
                  <a:pt x="4530" y="38010"/>
                  <a:pt x="1900" y="29670"/>
                  <a:pt x="0" y="20920"/>
                </a:cubicBezTo>
                <a:lnTo>
                  <a:pt x="4220" y="8740"/>
                </a:lnTo>
                <a:lnTo>
                  <a:pt x="5280" y="0"/>
                </a:ln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2" name="shape-489"/>
          <p:cNvSpPr/>
          <p:nvPr/>
        </p:nvSpPr>
        <p:spPr>
          <a:xfrm>
            <a:off x="8936906" y="3041237"/>
            <a:ext cx="630385" cy="639224"/>
          </a:xfrm>
          <a:custGeom>
            <a:avLst/>
            <a:gdLst/>
            <a:ahLst/>
            <a:cxnLst/>
            <a:rect l="0" t="0" r="r" b="b"/>
            <a:pathLst>
              <a:path w="66182" h="67110" stroke="0" extrusionOk="0">
                <a:moveTo>
                  <a:pt x="51782" y="23250"/>
                </a:moveTo>
                <a:quadBezTo>
                  <a:pt x="51632" y="24470"/>
                  <a:pt x="52242" y="25360"/>
                </a:quadBezTo>
                <a:cubicBezTo>
                  <a:pt x="52321" y="25473"/>
                  <a:pt x="52446" y="25546"/>
                  <a:pt x="52584" y="25557"/>
                </a:cubicBezTo>
                <a:cubicBezTo>
                  <a:pt x="52721" y="25569"/>
                  <a:pt x="52856" y="25519"/>
                  <a:pt x="52952" y="25420"/>
                </a:cubicBezTo>
                <a:quadBezTo>
                  <a:pt x="53942" y="24400"/>
                  <a:pt x="53072" y="22730"/>
                </a:quadBezTo>
                <a:lnTo>
                  <a:pt x="50492" y="13270"/>
                </a:lnTo>
                <a:cubicBezTo>
                  <a:pt x="50457" y="13138"/>
                  <a:pt x="50497" y="12997"/>
                  <a:pt x="50596" y="12905"/>
                </a:cubicBezTo>
                <a:cubicBezTo>
                  <a:pt x="50695" y="12812"/>
                  <a:pt x="50836" y="12783"/>
                  <a:pt x="50962" y="12830"/>
                </a:cubicBezTo>
                <a:quadBezTo>
                  <a:pt x="56182" y="14680"/>
                  <a:pt x="58692" y="19420"/>
                </a:quadBezTo>
                <a:quadBezTo>
                  <a:pt x="63442" y="28380"/>
                  <a:pt x="64342" y="30920"/>
                </a:quadBezTo>
                <a:quadBezTo>
                  <a:pt x="65542" y="34350"/>
                  <a:pt x="66122" y="41250"/>
                </a:quadBezTo>
                <a:lnTo>
                  <a:pt x="66182" y="53790"/>
                </a:lnTo>
                <a:lnTo>
                  <a:pt x="60092" y="57040"/>
                </a:lnTo>
                <a:quadBezTo>
                  <a:pt x="59862" y="54800"/>
                  <a:pt x="60822" y="53060"/>
                </a:quadBezTo>
                <a:cubicBezTo>
                  <a:pt x="61742" y="51420"/>
                  <a:pt x="61382" y="51160"/>
                  <a:pt x="60732" y="49780"/>
                </a:cubicBezTo>
                <a:cubicBezTo>
                  <a:pt x="60683" y="49672"/>
                  <a:pt x="60569" y="49610"/>
                  <a:pt x="60451" y="49626"/>
                </a:cubicBezTo>
                <a:cubicBezTo>
                  <a:pt x="60332" y="49642"/>
                  <a:pt x="60236" y="49732"/>
                  <a:pt x="60212" y="49850"/>
                </a:cubicBezTo>
                <a:lnTo>
                  <a:pt x="59982" y="51000"/>
                </a:lnTo>
                <a:cubicBezTo>
                  <a:pt x="59955" y="51135"/>
                  <a:pt x="59849" y="51240"/>
                  <a:pt x="59714" y="51266"/>
                </a:cubicBezTo>
                <a:cubicBezTo>
                  <a:pt x="59578" y="51292"/>
                  <a:pt x="59440" y="51235"/>
                  <a:pt x="59362" y="51120"/>
                </a:cubicBezTo>
                <a:lnTo>
                  <a:pt x="55532" y="45520"/>
                </a:lnTo>
                <a:cubicBezTo>
                  <a:pt x="55242" y="45091"/>
                  <a:pt x="55242" y="44529"/>
                  <a:pt x="55532" y="44100"/>
                </a:cubicBezTo>
                <a:quadBezTo>
                  <a:pt x="57732" y="40860"/>
                  <a:pt x="56562" y="36870"/>
                </a:quadBezTo>
                <a:cubicBezTo>
                  <a:pt x="56307" y="36004"/>
                  <a:pt x="55513" y="35410"/>
                  <a:pt x="54612" y="35410"/>
                </a:cubicBezTo>
                <a:lnTo>
                  <a:pt x="49302" y="35410"/>
                </a:lnTo>
                <a:cubicBezTo>
                  <a:pt x="48674" y="35410"/>
                  <a:pt x="48134" y="35854"/>
                  <a:pt x="48012" y="36470"/>
                </a:cubicBezTo>
                <a:lnTo>
                  <a:pt x="46962" y="41740"/>
                </a:lnTo>
                <a:cubicBezTo>
                  <a:pt x="46928" y="41912"/>
                  <a:pt x="46775" y="42034"/>
                  <a:pt x="46599" y="42029"/>
                </a:cubicBezTo>
                <a:cubicBezTo>
                  <a:pt x="46424" y="42024"/>
                  <a:pt x="46277" y="41894"/>
                  <a:pt x="46252" y="41720"/>
                </a:cubicBezTo>
                <a:quadBezTo>
                  <a:pt x="45552" y="36870"/>
                  <a:pt x="43412" y="29910"/>
                </a:quadBezTo>
                <a:cubicBezTo>
                  <a:pt x="42372" y="26530"/>
                  <a:pt x="38782" y="25490"/>
                  <a:pt x="35402" y="24680"/>
                </a:cubicBezTo>
                <a:cubicBezTo>
                  <a:pt x="35214" y="24634"/>
                  <a:pt x="35015" y="24677"/>
                  <a:pt x="34863" y="24796"/>
                </a:cubicBezTo>
                <a:cubicBezTo>
                  <a:pt x="34711" y="24915"/>
                  <a:pt x="34622" y="25097"/>
                  <a:pt x="34622" y="25290"/>
                </a:cubicBezTo>
                <a:lnTo>
                  <a:pt x="34622" y="29280"/>
                </a:lnTo>
                <a:cubicBezTo>
                  <a:pt x="34622" y="29292"/>
                  <a:pt x="34616" y="29304"/>
                  <a:pt x="34605" y="29310"/>
                </a:cubicBezTo>
                <a:cubicBezTo>
                  <a:pt x="34595" y="29316"/>
                  <a:pt x="34582" y="29316"/>
                  <a:pt x="34572" y="29310"/>
                </a:cubicBezTo>
                <a:quadBezTo>
                  <a:pt x="34402" y="29180"/>
                  <a:pt x="34382" y="29060"/>
                </a:quadBezTo>
                <a:quadBezTo>
                  <a:pt x="34112" y="26810"/>
                  <a:pt x="33462" y="25230"/>
                </a:quadBezTo>
                <a:cubicBezTo>
                  <a:pt x="33238" y="24691"/>
                  <a:pt x="32767" y="24294"/>
                  <a:pt x="32198" y="24164"/>
                </a:cubicBezTo>
                <a:cubicBezTo>
                  <a:pt x="31629" y="24033"/>
                  <a:pt x="31031" y="24184"/>
                  <a:pt x="30592" y="24570"/>
                </a:cubicBezTo>
                <a:lnTo>
                  <a:pt x="29532" y="25500"/>
                </a:lnTo>
                <a:cubicBezTo>
                  <a:pt x="29184" y="25806"/>
                  <a:pt x="28717" y="25939"/>
                  <a:pt x="28262" y="25861"/>
                </a:cubicBezTo>
                <a:cubicBezTo>
                  <a:pt x="27807" y="25784"/>
                  <a:pt x="27413" y="25504"/>
                  <a:pt x="27192" y="25100"/>
                </a:cubicBezTo>
                <a:lnTo>
                  <a:pt x="24542" y="20320"/>
                </a:lnTo>
                <a:cubicBezTo>
                  <a:pt x="24271" y="19828"/>
                  <a:pt x="24245" y="19237"/>
                  <a:pt x="24472" y="18720"/>
                </a:cubicBezTo>
                <a:quadBezTo>
                  <a:pt x="25632" y="16020"/>
                  <a:pt x="24992" y="12630"/>
                </a:quadBezTo>
                <a:cubicBezTo>
                  <a:pt x="24953" y="12409"/>
                  <a:pt x="24824" y="12213"/>
                  <a:pt x="24636" y="12087"/>
                </a:cubicBezTo>
                <a:cubicBezTo>
                  <a:pt x="24448" y="11961"/>
                  <a:pt x="24216" y="11915"/>
                  <a:pt x="23992" y="11960"/>
                </a:cubicBezTo>
                <a:lnTo>
                  <a:pt x="18552" y="13060"/>
                </a:lnTo>
                <a:cubicBezTo>
                  <a:pt x="18381" y="13093"/>
                  <a:pt x="18223" y="13165"/>
                  <a:pt x="18092" y="13270"/>
                </a:cubicBezTo>
                <a:quadBezTo>
                  <a:pt x="16762" y="14280"/>
                  <a:pt x="17132" y="16980"/>
                </a:quadBezTo>
                <a:cubicBezTo>
                  <a:pt x="17151" y="17111"/>
                  <a:pt x="17181" y="17483"/>
                  <a:pt x="17212" y="17960"/>
                </a:cubicBezTo>
                <a:quadBezTo>
                  <a:pt x="17312" y="19290"/>
                  <a:pt x="18622" y="19630"/>
                </a:quadBezTo>
                <a:cubicBezTo>
                  <a:pt x="18786" y="19673"/>
                  <a:pt x="18908" y="19813"/>
                  <a:pt x="18928" y="19981"/>
                </a:cubicBezTo>
                <a:cubicBezTo>
                  <a:pt x="18948" y="20149"/>
                  <a:pt x="18862" y="20312"/>
                  <a:pt x="18712" y="20390"/>
                </a:cubicBezTo>
                <a:quadBezTo>
                  <a:pt x="17432" y="21060"/>
                  <a:pt x="16822" y="22060"/>
                </a:quadBezTo>
                <a:cubicBezTo>
                  <a:pt x="16349" y="22852"/>
                  <a:pt x="16543" y="23871"/>
                  <a:pt x="17272" y="24430"/>
                </a:cubicBezTo>
                <a:lnTo>
                  <a:pt x="17852" y="24870"/>
                </a:lnTo>
                <a:cubicBezTo>
                  <a:pt x="18178" y="25122"/>
                  <a:pt x="18606" y="25202"/>
                  <a:pt x="18999" y="25082"/>
                </a:cubicBezTo>
                <a:cubicBezTo>
                  <a:pt x="19393" y="24963"/>
                  <a:pt x="19704" y="24660"/>
                  <a:pt x="19832" y="24270"/>
                </a:cubicBezTo>
                <a:lnTo>
                  <a:pt x="20862" y="21200"/>
                </a:lnTo>
                <a:cubicBezTo>
                  <a:pt x="21102" y="20476"/>
                  <a:pt x="21825" y="20028"/>
                  <a:pt x="22580" y="20133"/>
                </a:cubicBezTo>
                <a:cubicBezTo>
                  <a:pt x="23336" y="20238"/>
                  <a:pt x="23908" y="20868"/>
                  <a:pt x="23942" y="21630"/>
                </a:cubicBezTo>
                <a:quadBezTo>
                  <a:pt x="24162" y="26670"/>
                  <a:pt x="28602" y="31350"/>
                </a:quadBezTo>
                <a:cubicBezTo>
                  <a:pt x="30032" y="32860"/>
                  <a:pt x="30022" y="33660"/>
                  <a:pt x="29552" y="35460"/>
                </a:cubicBezTo>
                <a:cubicBezTo>
                  <a:pt x="29383" y="36131"/>
                  <a:pt x="28580" y="36532"/>
                  <a:pt x="27712" y="36380"/>
                </a:cubicBezTo>
                <a:quadBezTo>
                  <a:pt x="24932" y="35900"/>
                  <a:pt x="23882" y="37330"/>
                </a:quadBezTo>
                <a:cubicBezTo>
                  <a:pt x="23414" y="37973"/>
                  <a:pt x="22608" y="38339"/>
                  <a:pt x="21860" y="38247"/>
                </a:cubicBezTo>
                <a:cubicBezTo>
                  <a:pt x="21113" y="38156"/>
                  <a:pt x="20583" y="37626"/>
                  <a:pt x="20532" y="36920"/>
                </a:cubicBezTo>
                <a:quadBezTo>
                  <a:pt x="20532" y="36860"/>
                  <a:pt x="20832" y="34650"/>
                </a:quadBezTo>
                <a:cubicBezTo>
                  <a:pt x="20867" y="34392"/>
                  <a:pt x="20735" y="34140"/>
                  <a:pt x="20502" y="34022"/>
                </a:cubicBezTo>
                <a:cubicBezTo>
                  <a:pt x="20270" y="33905"/>
                  <a:pt x="19988" y="33948"/>
                  <a:pt x="19802" y="34130"/>
                </a:cubicBezTo>
                <a:quadBezTo>
                  <a:pt x="18032" y="35850"/>
                  <a:pt x="17932" y="38330"/>
                </a:quadBezTo>
                <a:quadBezTo>
                  <a:pt x="17732" y="43820"/>
                  <a:pt x="16242" y="47840"/>
                </a:quadBezTo>
                <a:quadBezTo>
                  <a:pt x="15602" y="49560"/>
                  <a:pt x="15992" y="51680"/>
                </a:quadBezTo>
                <a:cubicBezTo>
                  <a:pt x="17032" y="57320"/>
                  <a:pt x="18562" y="63320"/>
                  <a:pt x="13422" y="66170"/>
                </a:cubicBezTo>
                <a:cubicBezTo>
                  <a:pt x="8712" y="68770"/>
                  <a:pt x="3062" y="65650"/>
                  <a:pt x="962" y="60820"/>
                </a:cubicBezTo>
                <a:quadBezTo>
                  <a:pt x="-1388" y="55420"/>
                  <a:pt x="2002" y="50690"/>
                </a:quadBezTo>
                <a:quadBezTo>
                  <a:pt x="4202" y="51700"/>
                  <a:pt x="4452" y="50980"/>
                </a:quadBezTo>
                <a:quadBezTo>
                  <a:pt x="4972" y="45840"/>
                  <a:pt x="6852" y="41730"/>
                </a:quadBezTo>
                <a:lnTo>
                  <a:pt x="6782" y="39990"/>
                </a:lnTo>
                <a:quadBezTo>
                  <a:pt x="5182" y="37830"/>
                  <a:pt x="4462" y="35250"/>
                </a:quadBezTo>
                <a:quadBezTo>
                  <a:pt x="5312" y="34330"/>
                  <a:pt x="4512" y="33120"/>
                </a:quadBezTo>
                <a:quadBezTo>
                  <a:pt x="1622" y="27490"/>
                  <a:pt x="4002" y="21180"/>
                </a:quadBezTo>
                <a:quadBezTo>
                  <a:pt x="4172" y="20630"/>
                  <a:pt x="4112" y="20290"/>
                </a:quadBezTo>
                <a:quadBezTo>
                  <a:pt x="7052" y="19110"/>
                  <a:pt x="10092" y="19180"/>
                </a:quadBezTo>
                <a:cubicBezTo>
                  <a:pt x="10398" y="19186"/>
                  <a:pt x="10685" y="19317"/>
                  <a:pt x="10882" y="19540"/>
                </a:cubicBezTo>
                <a:lnTo>
                  <a:pt x="13192" y="22170"/>
                </a:lnTo>
                <a:cubicBezTo>
                  <a:pt x="13368" y="22371"/>
                  <a:pt x="13647" y="22448"/>
                  <a:pt x="13901" y="22368"/>
                </a:cubicBezTo>
                <a:cubicBezTo>
                  <a:pt x="14155" y="22288"/>
                  <a:pt x="14336" y="22065"/>
                  <a:pt x="14362" y="21800"/>
                </a:cubicBezTo>
                <a:lnTo>
                  <a:pt x="15152" y="13840"/>
                </a:lnTo>
                <a:lnTo>
                  <a:pt x="16142" y="7680"/>
                </a:lnTo>
                <a:cubicBezTo>
                  <a:pt x="16195" y="7358"/>
                  <a:pt x="16325" y="7053"/>
                  <a:pt x="16522" y="6790"/>
                </a:cubicBezTo>
                <a:lnTo>
                  <a:pt x="21682" y="0"/>
                </a:lnTo>
                <a:lnTo>
                  <a:pt x="29542" y="3400"/>
                </a:lnTo>
                <a:cubicBezTo>
                  <a:pt x="29908" y="3553"/>
                  <a:pt x="30263" y="3740"/>
                  <a:pt x="30602" y="3960"/>
                </a:cubicBezTo>
                <a:cubicBezTo>
                  <a:pt x="32952" y="5440"/>
                  <a:pt x="34092" y="6370"/>
                  <a:pt x="36802" y="7630"/>
                </a:cubicBezTo>
                <a:quadBezTo>
                  <a:pt x="39412" y="8840"/>
                  <a:pt x="39962" y="9530"/>
                </a:quadBezTo>
                <a:quadBezTo>
                  <a:pt x="45632" y="16590"/>
                  <a:pt x="51782" y="2325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3" name="shape-490"/>
          <p:cNvSpPr/>
          <p:nvPr/>
        </p:nvSpPr>
        <p:spPr>
          <a:xfrm>
            <a:off x="9026557" y="3049810"/>
            <a:ext cx="5656443" cy="2484404"/>
          </a:xfrm>
          <a:custGeom>
            <a:avLst/>
            <a:gdLst/>
            <a:ahLst/>
            <a:cxnLst/>
            <a:rect l="0" t="0" r="r" b="b"/>
            <a:pathLst>
              <a:path w="593852" h="260830" stroke="0" extrusionOk="0">
                <a:moveTo>
                  <a:pt x="0" y="251890"/>
                </a:moveTo>
                <a:lnTo>
                  <a:pt x="1810" y="250300"/>
                </a:lnTo>
                <a:quadBezTo>
                  <a:pt x="23890" y="249500"/>
                  <a:pt x="45700" y="252160"/>
                </a:quadBezTo>
                <a:quadBezTo>
                  <a:pt x="62760" y="254230"/>
                  <a:pt x="63770" y="254330"/>
                </a:quadBezTo>
                <a:cubicBezTo>
                  <a:pt x="92160" y="256950"/>
                  <a:pt x="119900" y="253900"/>
                  <a:pt x="148520" y="254080"/>
                </a:cubicBezTo>
                <a:cubicBezTo>
                  <a:pt x="182520" y="254290"/>
                  <a:pt x="224850" y="253560"/>
                  <a:pt x="271280" y="253580"/>
                </a:cubicBezTo>
                <a:quadBezTo>
                  <a:pt x="401270" y="253650"/>
                  <a:pt x="534700" y="252960"/>
                </a:quadBezTo>
                <a:cubicBezTo>
                  <a:pt x="555680" y="252850"/>
                  <a:pt x="579180" y="250670"/>
                  <a:pt x="584990" y="225810"/>
                </a:cubicBezTo>
                <a:quadBezTo>
                  <a:pt x="587560" y="214780"/>
                  <a:pt x="587440" y="200610"/>
                </a:quadBezTo>
                <a:quadBezTo>
                  <a:pt x="586950" y="145810"/>
                  <a:pt x="587670" y="109880"/>
                </a:quadBezTo>
                <a:cubicBezTo>
                  <a:pt x="588140" y="86610"/>
                  <a:pt x="587370" y="69690"/>
                  <a:pt x="586150" y="43410"/>
                </a:cubicBezTo>
                <a:quadBezTo>
                  <a:pt x="585260" y="24020"/>
                  <a:pt x="578040" y="7390"/>
                </a:quadBezTo>
                <a:quadBezTo>
                  <a:pt x="577320" y="3240"/>
                  <a:pt x="575060" y="0"/>
                </a:quadBezTo>
                <a:quadBezTo>
                  <a:pt x="588690" y="12530"/>
                  <a:pt x="590150" y="31590"/>
                </a:quadBezTo>
                <a:quadBezTo>
                  <a:pt x="590880" y="41240"/>
                  <a:pt x="590720" y="46700"/>
                </a:quadBezTo>
                <a:cubicBezTo>
                  <a:pt x="589740" y="79810"/>
                  <a:pt x="589030" y="100570"/>
                  <a:pt x="590640" y="126680"/>
                </a:cubicBezTo>
                <a:cubicBezTo>
                  <a:pt x="592890" y="163060"/>
                  <a:pt x="595110" y="188380"/>
                  <a:pt x="593010" y="216710"/>
                </a:cubicBezTo>
                <a:quadBezTo>
                  <a:pt x="592140" y="228400"/>
                  <a:pt x="587910" y="238090"/>
                </a:quadBezTo>
                <a:cubicBezTo>
                  <a:pt x="579710" y="256890"/>
                  <a:pt x="557050" y="258510"/>
                  <a:pt x="539260" y="258570"/>
                </a:cubicBezTo>
                <a:quadBezTo>
                  <a:pt x="480670" y="258790"/>
                  <a:pt x="445040" y="258560"/>
                </a:quadBezTo>
                <a:cubicBezTo>
                  <a:pt x="419890" y="258410"/>
                  <a:pt x="393280" y="259110"/>
                  <a:pt x="370180" y="258810"/>
                </a:cubicBezTo>
                <a:quadBezTo>
                  <a:pt x="323480" y="258200"/>
                  <a:pt x="315000" y="258520"/>
                </a:quadBezTo>
                <a:quadBezTo>
                  <a:pt x="312770" y="258610"/>
                  <a:pt x="285220" y="259290"/>
                </a:quadBezTo>
                <a:cubicBezTo>
                  <a:pt x="263610" y="259820"/>
                  <a:pt x="236690" y="258700"/>
                  <a:pt x="218490" y="258790"/>
                </a:cubicBezTo>
                <a:quadBezTo>
                  <a:pt x="157010" y="259110"/>
                  <a:pt x="95570" y="260750"/>
                </a:quadBezTo>
                <a:quadBezTo>
                  <a:pt x="76660" y="261260"/>
                  <a:pt x="57450" y="258510"/>
                </a:quadBezTo>
                <a:quadBezTo>
                  <a:pt x="28950" y="254430"/>
                  <a:pt x="0" y="251890"/>
                </a:quadBezTo>
                <a:close/>
              </a:path>
            </a:pathLst>
          </a:custGeom>
          <a:solidFill>
            <a:srgbClr val="EDEE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4" name="shape-491"/>
          <p:cNvSpPr/>
          <p:nvPr/>
        </p:nvSpPr>
        <p:spPr>
          <a:xfrm>
            <a:off x="8874946" y="3065277"/>
            <a:ext cx="56253" cy="86073"/>
          </a:xfrm>
          <a:custGeom>
            <a:avLst/>
            <a:gdLst/>
            <a:ahLst/>
            <a:cxnLst/>
            <a:rect l="0" t="0" r="r" b="b"/>
            <a:pathLst>
              <a:path w="5906" h="9037" stroke="0" extrusionOk="0">
                <a:moveTo>
                  <a:pt x="5897" y="4886"/>
                </a:moveTo>
                <a:quadBezTo>
                  <a:pt x="5247" y="7846"/>
                  <a:pt x="2377" y="8976"/>
                </a:quadBezTo>
                <a:cubicBezTo>
                  <a:pt x="2157" y="9063"/>
                  <a:pt x="1911" y="9056"/>
                  <a:pt x="1697" y="8958"/>
                </a:cubicBezTo>
                <a:cubicBezTo>
                  <a:pt x="1482" y="8860"/>
                  <a:pt x="1316" y="8679"/>
                  <a:pt x="1237" y="8456"/>
                </a:cubicBezTo>
                <a:lnTo>
                  <a:pt x="527" y="6436"/>
                </a:lnTo>
                <a:cubicBezTo>
                  <a:pt x="468" y="6274"/>
                  <a:pt x="486" y="6093"/>
                  <a:pt x="575" y="5944"/>
                </a:cubicBezTo>
                <a:cubicBezTo>
                  <a:pt x="664" y="5795"/>
                  <a:pt x="815" y="5693"/>
                  <a:pt x="987" y="5666"/>
                </a:cubicBezTo>
                <a:quadBezTo>
                  <a:pt x="1707" y="5566"/>
                  <a:pt x="3097" y="4596"/>
                </a:quadBezTo>
                <a:cubicBezTo>
                  <a:pt x="3500" y="4316"/>
                  <a:pt x="3703" y="3824"/>
                  <a:pt x="3617" y="3336"/>
                </a:cubicBezTo>
                <a:lnTo>
                  <a:pt x="3567" y="3056"/>
                </a:lnTo>
                <a:cubicBezTo>
                  <a:pt x="3539" y="2899"/>
                  <a:pt x="3434" y="2766"/>
                  <a:pt x="3288" y="2703"/>
                </a:cubicBezTo>
                <a:cubicBezTo>
                  <a:pt x="3142" y="2640"/>
                  <a:pt x="2976" y="2656"/>
                  <a:pt x="2847" y="2746"/>
                </a:cubicBezTo>
                <a:lnTo>
                  <a:pt x="1207" y="3866"/>
                </a:lnTo>
                <a:cubicBezTo>
                  <a:pt x="918" y="4066"/>
                  <a:pt x="523" y="4000"/>
                  <a:pt x="317" y="3716"/>
                </a:cubicBezTo>
                <a:quadBezTo>
                  <a:pt x="-413" y="2696"/>
                  <a:pt x="537" y="1236"/>
                </a:quadBezTo>
                <a:lnTo>
                  <a:pt x="2957" y="126"/>
                </a:lnTo>
                <a:cubicBezTo>
                  <a:pt x="3591" y="-165"/>
                  <a:pt x="4342" y="63"/>
                  <a:pt x="4707" y="656"/>
                </a:cubicBezTo>
                <a:quadBezTo>
                  <a:pt x="6007" y="2766"/>
                  <a:pt x="5897" y="4886"/>
                </a:quad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5" name="shape-492"/>
          <p:cNvSpPr/>
          <p:nvPr/>
        </p:nvSpPr>
        <p:spPr>
          <a:xfrm>
            <a:off x="8809914" y="3117308"/>
            <a:ext cx="14170" cy="25216"/>
          </a:xfrm>
          <a:custGeom>
            <a:avLst/>
            <a:gdLst/>
            <a:ahLst/>
            <a:cxnLst/>
            <a:rect l="0" t="0" r="r" b="b"/>
            <a:pathLst>
              <a:path w="1488" h="2647" stroke="0" extrusionOk="0">
                <a:moveTo>
                  <a:pt x="1045" y="334"/>
                </a:moveTo>
                <a:lnTo>
                  <a:pt x="1465" y="1864"/>
                </a:lnTo>
                <a:cubicBezTo>
                  <a:pt x="1548" y="2160"/>
                  <a:pt x="1400" y="2472"/>
                  <a:pt x="1118" y="2595"/>
                </a:cubicBezTo>
                <a:cubicBezTo>
                  <a:pt x="836" y="2719"/>
                  <a:pt x="506" y="2616"/>
                  <a:pt x="345" y="2354"/>
                </a:cubicBezTo>
                <a:quadBezTo>
                  <a:pt x="-245" y="1384"/>
                  <a:pt x="175" y="294"/>
                </a:quadBezTo>
                <a:cubicBezTo>
                  <a:pt x="247" y="109"/>
                  <a:pt x="428" y="-9"/>
                  <a:pt x="625" y="0"/>
                </a:cubicBezTo>
                <a:cubicBezTo>
                  <a:pt x="823" y="10"/>
                  <a:pt x="991" y="144"/>
                  <a:pt x="1045" y="334"/>
                </a:cubic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6" name="shape-493"/>
          <p:cNvSpPr/>
          <p:nvPr/>
        </p:nvSpPr>
        <p:spPr>
          <a:xfrm>
            <a:off x="9043797" y="3120199"/>
            <a:ext cx="5581646" cy="2362272"/>
          </a:xfrm>
          <a:custGeom>
            <a:avLst/>
            <a:gdLst/>
            <a:ahLst/>
            <a:cxnLst/>
            <a:rect l="0" t="0" r="r" b="b"/>
            <a:pathLst>
              <a:path w="586000" h="248008" stroke="0" extrusionOk="0">
                <a:moveTo>
                  <a:pt x="0" y="242910"/>
                </a:moveTo>
                <a:lnTo>
                  <a:pt x="7690" y="236450"/>
                </a:lnTo>
                <a:quadBezTo>
                  <a:pt x="30570" y="235440"/>
                  <a:pt x="47120" y="236730"/>
                </a:quadBezTo>
                <a:cubicBezTo>
                  <a:pt x="80780" y="239350"/>
                  <a:pt x="97500" y="241020"/>
                  <a:pt x="121180" y="241270"/>
                </a:cubicBezTo>
                <a:quadBezTo>
                  <a:pt x="155400" y="241630"/>
                  <a:pt x="196500" y="241320"/>
                </a:quadBezTo>
                <a:cubicBezTo>
                  <a:pt x="244930" y="240960"/>
                  <a:pt x="279780" y="241290"/>
                  <a:pt x="320240" y="240850"/>
                </a:cubicBezTo>
                <a:cubicBezTo>
                  <a:pt x="341190" y="240630"/>
                  <a:pt x="394320" y="241550"/>
                  <a:pt x="428020" y="241230"/>
                </a:cubicBezTo>
                <a:quadBezTo>
                  <a:pt x="449730" y="241020"/>
                  <a:pt x="471440" y="240850"/>
                </a:quadBezTo>
                <a:cubicBezTo>
                  <a:pt x="491960" y="240690"/>
                  <a:pt x="512920" y="241180"/>
                  <a:pt x="533390" y="240440"/>
                </a:cubicBezTo>
                <a:quadBezTo>
                  <a:pt x="549460" y="239860"/>
                  <a:pt x="558470" y="236860"/>
                </a:quadBezTo>
                <a:cubicBezTo>
                  <a:pt x="577510" y="230540"/>
                  <a:pt x="580650" y="213380"/>
                  <a:pt x="581080" y="195540"/>
                </a:cubicBezTo>
                <a:quadBezTo>
                  <a:pt x="581460" y="179740"/>
                  <a:pt x="581230" y="135200"/>
                </a:quadBezTo>
                <a:quadBezTo>
                  <a:pt x="580880" y="66100"/>
                  <a:pt x="580880" y="52160"/>
                </a:quadBezTo>
                <a:quadBezTo>
                  <a:pt x="580880" y="27800"/>
                  <a:pt x="576710" y="5880"/>
                </a:quadBezTo>
                <a:lnTo>
                  <a:pt x="576230" y="0"/>
                </a:lnTo>
                <a:quadBezTo>
                  <a:pt x="583450" y="16630"/>
                  <a:pt x="584340" y="36020"/>
                </a:quadBezTo>
                <a:cubicBezTo>
                  <a:pt x="585560" y="62300"/>
                  <a:pt x="586330" y="79220"/>
                  <a:pt x="585860" y="102490"/>
                </a:cubicBezTo>
                <a:quadBezTo>
                  <a:pt x="585140" y="138420"/>
                  <a:pt x="585630" y="193220"/>
                </a:quadBezTo>
                <a:quadBezTo>
                  <a:pt x="585750" y="207390"/>
                  <a:pt x="583180" y="218420"/>
                </a:quadBezTo>
                <a:cubicBezTo>
                  <a:pt x="577370" y="243280"/>
                  <a:pt x="553870" y="245460"/>
                  <a:pt x="532890" y="245570"/>
                </a:cubicBezTo>
                <a:quadBezTo>
                  <a:pt x="399460" y="246260"/>
                  <a:pt x="269470" y="246190"/>
                </a:quadBezTo>
                <a:cubicBezTo>
                  <a:pt x="223040" y="246170"/>
                  <a:pt x="180710" y="246900"/>
                  <a:pt x="146710" y="246690"/>
                </a:cubicBezTo>
                <a:cubicBezTo>
                  <a:pt x="118090" y="246510"/>
                  <a:pt x="90350" y="249560"/>
                  <a:pt x="61960" y="246940"/>
                </a:cubicBezTo>
                <a:quadBezTo>
                  <a:pt x="60950" y="246840"/>
                  <a:pt x="43890" y="244770"/>
                </a:quadBezTo>
                <a:quadBezTo>
                  <a:pt x="22080" y="242110"/>
                  <a:pt x="0" y="242910"/>
                </a:quadBezTo>
                <a:close/>
              </a:path>
            </a:pathLst>
          </a:custGeom>
          <a:solidFill>
            <a:srgbClr val="EBE6E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7" name="shape-494"/>
          <p:cNvSpPr/>
          <p:nvPr/>
        </p:nvSpPr>
        <p:spPr>
          <a:xfrm>
            <a:off x="7446836" y="3128201"/>
            <a:ext cx="1024213" cy="868188"/>
          </a:xfrm>
          <a:custGeom>
            <a:avLst/>
            <a:gdLst/>
            <a:ahLst/>
            <a:cxnLst/>
            <a:rect l="0" t="0" r="r" b="b"/>
            <a:pathLst>
              <a:path w="107529" h="91148" stroke="0" extrusionOk="0">
                <a:moveTo>
                  <a:pt x="77330" y="0"/>
                </a:moveTo>
                <a:quadBezTo>
                  <a:pt x="77770" y="1020"/>
                  <a:pt x="77460" y="2130"/>
                </a:quadBezTo>
                <a:lnTo>
                  <a:pt x="76480" y="3240"/>
                </a:lnTo>
                <a:cubicBezTo>
                  <a:pt x="74710" y="11060"/>
                  <a:pt x="78570" y="16110"/>
                  <a:pt x="84680" y="20340"/>
                </a:cubicBezTo>
                <a:cubicBezTo>
                  <a:pt x="90950" y="24690"/>
                  <a:pt x="96110" y="28130"/>
                  <a:pt x="97970" y="35940"/>
                </a:cubicBezTo>
                <a:quadBezTo>
                  <a:pt x="101010" y="48670"/>
                  <a:pt x="107120" y="68940"/>
                </a:quadBezTo>
                <a:cubicBezTo>
                  <a:pt x="108620" y="73900"/>
                  <a:pt x="105760" y="76480"/>
                  <a:pt x="102340" y="80410"/>
                </a:cubicBezTo>
                <a:quadBezTo>
                  <a:pt x="99980" y="83120"/>
                  <a:pt x="98380" y="87280"/>
                </a:quadBezTo>
                <a:cubicBezTo>
                  <a:pt x="97818" y="88751"/>
                  <a:pt x="96237" y="89559"/>
                  <a:pt x="94720" y="89150"/>
                </a:cubicBezTo>
                <a:lnTo>
                  <a:pt x="81950" y="85740"/>
                </a:lnTo>
                <a:quadBezTo>
                  <a:pt x="83340" y="86120"/>
                  <a:pt x="84840" y="85890"/>
                </a:quadBezTo>
                <a:cubicBezTo>
                  <a:pt x="84986" y="85867"/>
                  <a:pt x="85112" y="85775"/>
                  <a:pt x="85178" y="85644"/>
                </a:cubicBezTo>
                <a:cubicBezTo>
                  <a:pt x="85244" y="85512"/>
                  <a:pt x="85241" y="85358"/>
                  <a:pt x="85170" y="85230"/>
                </a:cubicBezTo>
                <a:quadBezTo>
                  <a:pt x="84440" y="83910"/>
                  <a:pt x="83030" y="82910"/>
                </a:quadBezTo>
                <a:cubicBezTo>
                  <a:pt x="82774" y="82727"/>
                  <a:pt x="82431" y="82711"/>
                  <a:pt x="82150" y="82870"/>
                </a:cubicBezTo>
                <a:lnTo>
                  <a:pt x="72440" y="88480"/>
                </a:lnTo>
                <a:cubicBezTo>
                  <a:pt x="72047" y="88707"/>
                  <a:pt x="71882" y="89189"/>
                  <a:pt x="72054" y="89609"/>
                </a:cubicBezTo>
                <a:cubicBezTo>
                  <a:pt x="72226" y="90028"/>
                  <a:pt x="72682" y="90255"/>
                  <a:pt x="73120" y="90140"/>
                </a:cubicBezTo>
                <a:lnTo>
                  <a:pt x="75190" y="89600"/>
                </a:lnTo>
                <a:quadBezTo>
                  <a:pt x="74600" y="90410"/>
                  <a:pt x="73480" y="90850"/>
                </a:quadBezTo>
                <a:quadBezTo>
                  <a:pt x="69510" y="91930"/>
                  <a:pt x="69030" y="89100"/>
                </a:quadBezTo>
                <a:quadBezTo>
                  <a:pt x="69800" y="85030"/>
                  <a:pt x="72540" y="82240"/>
                </a:quadBezTo>
                <a:cubicBezTo>
                  <a:pt x="72829" y="81951"/>
                  <a:pt x="73222" y="81783"/>
                  <a:pt x="73640" y="81770"/>
                </a:cubicBezTo>
                <a:cubicBezTo>
                  <a:pt x="75540" y="81710"/>
                  <a:pt x="75880" y="80030"/>
                  <a:pt x="77850" y="79470"/>
                </a:cubicBezTo>
                <a:quadBezTo>
                  <a:pt x="78960" y="79150"/>
                  <a:pt x="79340" y="78190"/>
                </a:quadBezTo>
                <a:quadBezTo>
                  <a:pt x="79000" y="77780"/>
                  <a:pt x="78950" y="77530"/>
                </a:quadBezTo>
                <a:quadBezTo>
                  <a:pt x="80300" y="77520"/>
                  <a:pt x="80420" y="76550"/>
                </a:quadBezTo>
                <a:cubicBezTo>
                  <a:pt x="80472" y="76126"/>
                  <a:pt x="80212" y="75724"/>
                  <a:pt x="79800" y="75590"/>
                </a:cubicBezTo>
                <a:lnTo>
                  <a:pt x="72270" y="73130"/>
                </a:lnTo>
                <a:cubicBezTo>
                  <a:pt x="72190" y="73103"/>
                  <a:pt x="72113" y="73070"/>
                  <a:pt x="72040" y="73030"/>
                </a:cubicBezTo>
                <a:lnTo>
                  <a:pt x="69790" y="71860"/>
                </a:lnTo>
                <a:cubicBezTo>
                  <a:pt x="69625" y="71781"/>
                  <a:pt x="69444" y="71740"/>
                  <a:pt x="69260" y="71740"/>
                </a:cubicBezTo>
                <a:lnTo>
                  <a:pt x="56210" y="71890"/>
                </a:lnTo>
                <a:cubicBezTo>
                  <a:pt x="55996" y="71892"/>
                  <a:pt x="55795" y="71997"/>
                  <a:pt x="55671" y="72171"/>
                </a:cubicBezTo>
                <a:cubicBezTo>
                  <a:pt x="55546" y="72345"/>
                  <a:pt x="55512" y="72567"/>
                  <a:pt x="55580" y="72770"/>
                </a:cubicBezTo>
                <a:quadBezTo>
                  <a:pt x="55820" y="73460"/>
                  <a:pt x="55760" y="74380"/>
                </a:quadBezTo>
                <a:cubicBezTo>
                  <a:pt x="55748" y="74587"/>
                  <a:pt x="55872" y="74778"/>
                  <a:pt x="56066" y="74851"/>
                </a:cubicBezTo>
                <a:cubicBezTo>
                  <a:pt x="56261" y="74925"/>
                  <a:pt x="56481" y="74863"/>
                  <a:pt x="56610" y="74700"/>
                </a:cubicBezTo>
                <a:quadBezTo>
                  <a:pt x="58040" y="72880"/>
                  <a:pt x="62180" y="73060"/>
                </a:quadBezTo>
                <a:quadBezTo>
                  <a:pt x="61180" y="73850"/>
                  <a:pt x="61250" y="75790"/>
                </a:quadBezTo>
                <a:cubicBezTo>
                  <a:pt x="61269" y="76151"/>
                  <a:pt x="61155" y="76507"/>
                  <a:pt x="60930" y="76790"/>
                </a:cubicBezTo>
                <a:quadBezTo>
                  <a:pt x="60070" y="77870"/>
                  <a:pt x="61320" y="79060"/>
                </a:quadBezTo>
                <a:cubicBezTo>
                  <a:pt x="61504" y="79236"/>
                  <a:pt x="61768" y="79297"/>
                  <a:pt x="62011" y="79220"/>
                </a:cubicBezTo>
                <a:cubicBezTo>
                  <a:pt x="62254" y="79143"/>
                  <a:pt x="62438" y="78940"/>
                  <a:pt x="62490" y="78690"/>
                </a:cubicBezTo>
                <a:quadBezTo>
                  <a:pt x="63540" y="73550"/>
                  <a:pt x="68910" y="74840"/>
                </a:quadBezTo>
                <a:quadBezTo>
                  <a:pt x="66390" y="77110"/>
                  <a:pt x="66610" y="80350"/>
                </a:quadBezTo>
                <a:lnTo>
                  <a:pt x="63850" y="87290"/>
                </a:lnTo>
                <a:cubicBezTo>
                  <a:pt x="63767" y="87501"/>
                  <a:pt x="63579" y="87654"/>
                  <a:pt x="63355" y="87692"/>
                </a:cubicBezTo>
                <a:cubicBezTo>
                  <a:pt x="63131" y="87731"/>
                  <a:pt x="62902" y="87651"/>
                  <a:pt x="62750" y="87480"/>
                </a:cubicBezTo>
                <a:lnTo>
                  <a:pt x="59490" y="83770"/>
                </a:lnTo>
                <a:cubicBezTo>
                  <a:pt x="59437" y="83704"/>
                  <a:pt x="59372" y="83653"/>
                  <a:pt x="59300" y="83620"/>
                </a:cubicBezTo>
                <a:quadBezTo>
                  <a:pt x="55950" y="81940"/>
                  <a:pt x="54310" y="79600"/>
                </a:quadBezTo>
                <a:cubicBezTo>
                  <a:pt x="54080" y="79272"/>
                  <a:pt x="53775" y="79004"/>
                  <a:pt x="53420" y="78820"/>
                </a:cubicBezTo>
                <a:quadBezTo>
                  <a:pt x="49540" y="76750"/>
                  <a:pt x="47190" y="72660"/>
                </a:quadBezTo>
                <a:cubicBezTo>
                  <a:pt x="47119" y="72537"/>
                  <a:pt x="47116" y="72386"/>
                  <a:pt x="47183" y="72260"/>
                </a:cubicBezTo>
                <a:cubicBezTo>
                  <a:pt x="47250" y="72134"/>
                  <a:pt x="47377" y="72051"/>
                  <a:pt x="47520" y="72040"/>
                </a:cubicBezTo>
                <a:lnTo>
                  <a:pt x="56740" y="71300"/>
                </a:lnTo>
                <a:cubicBezTo>
                  <a:pt x="56807" y="71295"/>
                  <a:pt x="56866" y="71251"/>
                  <a:pt x="56890" y="71188"/>
                </a:cubicBezTo>
                <a:cubicBezTo>
                  <a:pt x="56913" y="71126"/>
                  <a:pt x="56898" y="71056"/>
                  <a:pt x="56850" y="71010"/>
                </a:cubicBezTo>
                <a:cubicBezTo>
                  <a:pt x="53650" y="67840"/>
                  <a:pt x="48880" y="68420"/>
                  <a:pt x="44450" y="68460"/>
                </a:cubicBezTo>
                <a:cubicBezTo>
                  <a:pt x="44108" y="68460"/>
                  <a:pt x="43791" y="68286"/>
                  <a:pt x="43610" y="68000"/>
                </a:cubicBezTo>
                <a:lnTo>
                  <a:pt x="38330" y="59630"/>
                </a:lnTo>
                <a:quadBezTo>
                  <a:pt x="46890" y="58500"/>
                  <a:pt x="55500" y="58890"/>
                </a:quadBezTo>
                <a:cubicBezTo>
                  <a:pt x="55592" y="58894"/>
                  <a:pt x="55678" y="58846"/>
                  <a:pt x="55724" y="58767"/>
                </a:cubicBezTo>
                <a:cubicBezTo>
                  <a:pt x="55771" y="58687"/>
                  <a:pt x="55769" y="58588"/>
                  <a:pt x="55720" y="58510"/>
                </a:cubicBezTo>
                <a:quadBezTo>
                  <a:pt x="55640" y="58380"/>
                  <a:pt x="55280" y="58280"/>
                </a:quadBezTo>
                <a:quadBezTo>
                  <a:pt x="49100" y="56460"/>
                  <a:pt x="44060" y="52920"/>
                </a:quadBezTo>
                <a:quadBezTo>
                  <a:pt x="41050" y="47400"/>
                  <a:pt x="35090" y="45770"/>
                </a:quadBezTo>
                <a:cubicBezTo>
                  <a:pt x="34410" y="45580"/>
                  <a:pt x="34140" y="45770"/>
                  <a:pt x="33570" y="45950"/>
                </a:cubicBezTo>
                <a:cubicBezTo>
                  <a:pt x="33408" y="46003"/>
                  <a:pt x="33231" y="45984"/>
                  <a:pt x="33083" y="45898"/>
                </a:cubicBezTo>
                <a:cubicBezTo>
                  <a:pt x="32936" y="45812"/>
                  <a:pt x="32833" y="45667"/>
                  <a:pt x="32800" y="45500"/>
                </a:cubicBezTo>
                <a:quadBezTo>
                  <a:pt x="32620" y="44610"/>
                  <a:pt x="31580" y="44450"/>
                </a:quadBezTo>
                <a:cubicBezTo>
                  <a:pt x="31271" y="44403"/>
                  <a:pt x="30975" y="44575"/>
                  <a:pt x="30870" y="44860"/>
                </a:cubicBezTo>
                <a:quadBezTo>
                  <a:pt x="30380" y="46150"/>
                  <a:pt x="29910" y="45420"/>
                </a:quadBezTo>
                <a:quadBezTo>
                  <a:pt x="30320" y="44760"/>
                  <a:pt x="29880" y="44150"/>
                </a:quadBezTo>
                <a:cubicBezTo>
                  <a:pt x="29789" y="44027"/>
                  <a:pt x="29659" y="43935"/>
                  <a:pt x="29510" y="43890"/>
                </a:cubicBezTo>
                <a:quadBezTo>
                  <a:pt x="27710" y="43390"/>
                  <a:pt x="26740" y="42060"/>
                </a:quadBezTo>
                <a:cubicBezTo>
                  <a:pt x="26650" y="41932"/>
                  <a:pt x="26626" y="41769"/>
                  <a:pt x="26675" y="41620"/>
                </a:cubicBezTo>
                <a:cubicBezTo>
                  <a:pt x="26724" y="41470"/>
                  <a:pt x="26841" y="41352"/>
                  <a:pt x="26990" y="41300"/>
                </a:cubicBezTo>
                <a:quadBezTo>
                  <a:pt x="34440" y="38800"/>
                  <a:pt x="39190" y="32910"/>
                </a:quadBezTo>
                <a:cubicBezTo>
                  <a:pt x="39377" y="32678"/>
                  <a:pt x="39675" y="32565"/>
                  <a:pt x="39969" y="32615"/>
                </a:cubicBezTo>
                <a:cubicBezTo>
                  <a:pt x="40263" y="32665"/>
                  <a:pt x="40508" y="32869"/>
                  <a:pt x="40610" y="33150"/>
                </a:cubicBezTo>
                <a:quadBezTo>
                  <a:pt x="41910" y="36710"/>
                  <a:pt x="42530" y="38900"/>
                </a:quadBezTo>
                <a:cubicBezTo>
                  <a:pt x="43390" y="41910"/>
                  <a:pt x="45050" y="42940"/>
                  <a:pt x="48480" y="43910"/>
                </a:cubicBezTo>
                <a:quadBezTo>
                  <a:pt x="51660" y="44810"/>
                  <a:pt x="54500" y="47480"/>
                </a:quadBezTo>
                <a:cubicBezTo>
                  <a:pt x="55840" y="48740"/>
                  <a:pt x="57700" y="49410"/>
                  <a:pt x="59420" y="49310"/>
                </a:cubicBezTo>
                <a:cubicBezTo>
                  <a:pt x="63890" y="49050"/>
                  <a:pt x="73420" y="46450"/>
                  <a:pt x="76580" y="51200"/>
                </a:cubicBezTo>
                <a:quadBezTo>
                  <a:pt x="85390" y="64470"/>
                  <a:pt x="101820" y="65330"/>
                </a:quadBezTo>
                <a:cubicBezTo>
                  <a:pt x="101939" y="65335"/>
                  <a:pt x="102055" y="65291"/>
                  <a:pt x="102140" y="65207"/>
                </a:cubicBezTo>
                <a:cubicBezTo>
                  <a:pt x="102226" y="65124"/>
                  <a:pt x="102273" y="65009"/>
                  <a:pt x="102270" y="64890"/>
                </a:cubicBezTo>
                <a:cubicBezTo>
                  <a:pt x="102250" y="57220"/>
                  <a:pt x="100000" y="50150"/>
                  <a:pt x="98390" y="43460"/>
                </a:cubicBezTo>
                <a:cubicBezTo>
                  <a:pt x="97130" y="38210"/>
                  <a:pt x="95270" y="34660"/>
                  <a:pt x="90600" y="32680"/>
                </a:cubicBezTo>
                <a:quadBezTo>
                  <a:pt x="86020" y="30750"/>
                  <a:pt x="78920" y="30530"/>
                </a:quadBezTo>
                <a:cubicBezTo>
                  <a:pt x="68410" y="30200"/>
                  <a:pt x="67060" y="19160"/>
                  <a:pt x="65660" y="11310"/>
                </a:cubicBezTo>
                <a:cubicBezTo>
                  <a:pt x="65609" y="11024"/>
                  <a:pt x="65342" y="10826"/>
                  <a:pt x="65050" y="10860"/>
                </a:cubicBezTo>
                <a:quadBezTo>
                  <a:pt x="60130" y="11450"/>
                  <a:pt x="57750" y="15250"/>
                </a:quadBezTo>
                <a:cubicBezTo>
                  <a:pt x="56240" y="17660"/>
                  <a:pt x="56220" y="22500"/>
                  <a:pt x="56330" y="25410"/>
                </a:cubicBezTo>
                <a:cubicBezTo>
                  <a:pt x="56341" y="25739"/>
                  <a:pt x="56186" y="26052"/>
                  <a:pt x="55916" y="26243"/>
                </a:cubicBezTo>
                <a:cubicBezTo>
                  <a:pt x="55647" y="26434"/>
                  <a:pt x="55299" y="26478"/>
                  <a:pt x="54990" y="26360"/>
                </a:cubicBezTo>
                <a:cubicBezTo>
                  <a:pt x="49590" y="24290"/>
                  <a:pt x="45390" y="22120"/>
                  <a:pt x="40520" y="21930"/>
                </a:cubicBezTo>
                <a:quadBezTo>
                  <a:pt x="39170" y="21870"/>
                  <a:pt x="35670" y="23530"/>
                </a:quadBezTo>
                <a:cubicBezTo>
                  <a:pt x="31140" y="25680"/>
                  <a:pt x="26040" y="24800"/>
                  <a:pt x="20850" y="23990"/>
                </a:cubicBezTo>
                <a:quadBezTo>
                  <a:pt x="16700" y="23340"/>
                  <a:pt x="14630" y="26130"/>
                </a:quadBezTo>
                <a:quadBezTo>
                  <a:pt x="8790" y="33980"/>
                  <a:pt x="0" y="34800"/>
                </a:quadBezTo>
                <a:quadBezTo>
                  <a:pt x="3140" y="31030"/>
                  <a:pt x="4030" y="26460"/>
                </a:quadBezTo>
                <a:quadBezTo>
                  <a:pt x="4200" y="25550"/>
                  <a:pt x="6520" y="23550"/>
                </a:quadBezTo>
                <a:cubicBezTo>
                  <a:pt x="6627" y="23457"/>
                  <a:pt x="6681" y="23317"/>
                  <a:pt x="6665" y="23175"/>
                </a:cubicBezTo>
                <a:cubicBezTo>
                  <a:pt x="6650" y="23033"/>
                  <a:pt x="6565" y="22908"/>
                  <a:pt x="6440" y="22840"/>
                </a:cubicBezTo>
                <a:quadBezTo>
                  <a:pt x="3950" y="21500"/>
                  <a:pt x="4500" y="17380"/>
                </a:quadBezTo>
                <a:cubicBezTo>
                  <a:pt x="4629" y="16392"/>
                  <a:pt x="5305" y="15558"/>
                  <a:pt x="6250" y="15220"/>
                </a:cubicBezTo>
                <a:lnTo>
                  <a:pt x="12390" y="13050"/>
                </a:lnTo>
                <a:cubicBezTo>
                  <a:pt x="12536" y="13003"/>
                  <a:pt x="12677" y="12940"/>
                  <a:pt x="12810" y="12860"/>
                </a:cubicBezTo>
                <a:quadBezTo>
                  <a:pt x="19180" y="9060"/>
                  <a:pt x="22050" y="2110"/>
                </a:quadBezTo>
                <a:cubicBezTo>
                  <a:pt x="28850" y="5280"/>
                  <a:pt x="35450" y="7830"/>
                  <a:pt x="43050" y="7640"/>
                </a:cubicBezTo>
                <a:quadBezTo>
                  <a:pt x="46950" y="7530"/>
                  <a:pt x="56830" y="5010"/>
                </a:quadBezTo>
                <a:quadBezTo>
                  <a:pt x="67090" y="2380"/>
                  <a:pt x="77330" y="0"/>
                </a:quadBezTo>
                <a:close/>
              </a:path>
            </a:pathLst>
          </a:custGeom>
          <a:solidFill>
            <a:srgbClr val="FE7E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8" name="shape-498"/>
          <p:cNvSpPr/>
          <p:nvPr/>
        </p:nvSpPr>
        <p:spPr>
          <a:xfrm>
            <a:off x="11155851" y="3135742"/>
            <a:ext cx="154229" cy="150383"/>
          </a:xfrm>
          <a:custGeom>
            <a:avLst/>
            <a:gdLst/>
            <a:ahLst/>
            <a:cxnLst/>
            <a:rect l="0" t="0" r="r" b="b"/>
            <a:pathLst>
              <a:path w="16192" h="15788" stroke="0" extrusionOk="0">
                <a:moveTo>
                  <a:pt x="8114" y="11376"/>
                </a:moveTo>
                <a:cubicBezTo>
                  <a:pt x="8189" y="11346"/>
                  <a:pt x="8247" y="11286"/>
                  <a:pt x="8273" y="11210"/>
                </a:cubicBezTo>
                <a:lnTo>
                  <a:pt x="11942" y="738"/>
                </a:lnTo>
                <a:cubicBezTo>
                  <a:pt x="12086" y="336"/>
                  <a:pt x="12462" y="68"/>
                  <a:pt x="12882" y="68"/>
                </a:cubicBezTo>
                <a:lnTo>
                  <a:pt x="15412" y="68"/>
                </a:lnTo>
                <a:cubicBezTo>
                  <a:pt x="15619" y="68"/>
                  <a:pt x="15817" y="151"/>
                  <a:pt x="15964" y="300"/>
                </a:cubicBezTo>
                <a:cubicBezTo>
                  <a:pt x="16110" y="448"/>
                  <a:pt x="16192" y="649"/>
                  <a:pt x="16192" y="858"/>
                </a:cubicBezTo>
                <a:lnTo>
                  <a:pt x="16192" y="15198"/>
                </a:lnTo>
                <a:cubicBezTo>
                  <a:pt x="16192" y="15355"/>
                  <a:pt x="16131" y="15505"/>
                  <a:pt x="16022" y="15615"/>
                </a:cubicBezTo>
                <a:cubicBezTo>
                  <a:pt x="15913" y="15726"/>
                  <a:pt x="15766" y="15788"/>
                  <a:pt x="15612" y="15788"/>
                </a:cubicBezTo>
                <a:lnTo>
                  <a:pt x="13922" y="15788"/>
                </a:lnTo>
                <a:cubicBezTo>
                  <a:pt x="13787" y="15788"/>
                  <a:pt x="13657" y="15735"/>
                  <a:pt x="13561" y="15639"/>
                </a:cubicBezTo>
                <a:cubicBezTo>
                  <a:pt x="13466" y="15543"/>
                  <a:pt x="13412" y="15414"/>
                  <a:pt x="13412" y="15278"/>
                </a:cubicBezTo>
                <a:lnTo>
                  <a:pt x="13412" y="4658"/>
                </a:lnTo>
                <a:cubicBezTo>
                  <a:pt x="13412" y="4571"/>
                  <a:pt x="13349" y="4499"/>
                  <a:pt x="13262" y="4486"/>
                </a:cubicBezTo>
                <a:cubicBezTo>
                  <a:pt x="13176" y="4474"/>
                  <a:pt x="13091" y="4526"/>
                  <a:pt x="13062" y="4608"/>
                </a:cubicBezTo>
                <a:lnTo>
                  <a:pt x="9532" y="14718"/>
                </a:lnTo>
                <a:cubicBezTo>
                  <a:pt x="9407" y="15068"/>
                  <a:pt x="9121" y="15331"/>
                  <a:pt x="8770" y="15420"/>
                </a:cubicBezTo>
                <a:quadBezTo>
                  <a:pt x="8586" y="15467"/>
                  <a:pt x="8095" y="15464"/>
                </a:quadBezTo>
                <a:quadBezTo>
                  <a:pt x="7604" y="15462"/>
                  <a:pt x="7420" y="15413"/>
                </a:quadBezTo>
                <a:cubicBezTo>
                  <a:pt x="7069" y="15322"/>
                  <a:pt x="6786" y="15056"/>
                  <a:pt x="6664" y="14705"/>
                </a:cubicBezTo>
                <a:lnTo>
                  <a:pt x="3230" y="4562"/>
                </a:lnTo>
                <a:cubicBezTo>
                  <a:pt x="3201" y="4479"/>
                  <a:pt x="3117" y="4427"/>
                  <a:pt x="3030" y="4438"/>
                </a:cubicBezTo>
                <a:cubicBezTo>
                  <a:pt x="2944" y="4450"/>
                  <a:pt x="2880" y="4522"/>
                  <a:pt x="2879" y="4609"/>
                </a:cubicBezTo>
                <a:lnTo>
                  <a:pt x="2779" y="15228"/>
                </a:lnTo>
                <a:cubicBezTo>
                  <a:pt x="2778" y="15363"/>
                  <a:pt x="2723" y="15493"/>
                  <a:pt x="2626" y="15587"/>
                </a:cubicBezTo>
                <a:cubicBezTo>
                  <a:pt x="2530" y="15682"/>
                  <a:pt x="2400" y="15735"/>
                  <a:pt x="2264" y="15733"/>
                </a:cubicBezTo>
                <a:lnTo>
                  <a:pt x="574" y="15717"/>
                </a:lnTo>
                <a:cubicBezTo>
                  <a:pt x="421" y="15716"/>
                  <a:pt x="274" y="15652"/>
                  <a:pt x="166" y="15541"/>
                </a:cubicBezTo>
                <a:cubicBezTo>
                  <a:pt x="58" y="15429"/>
                  <a:pt x="-1" y="15278"/>
                  <a:pt x="0" y="15122"/>
                </a:cubicBezTo>
                <a:lnTo>
                  <a:pt x="135" y="783"/>
                </a:lnTo>
                <a:cubicBezTo>
                  <a:pt x="139" y="346"/>
                  <a:pt x="492" y="-4"/>
                  <a:pt x="923" y="0"/>
                </a:cubicBezTo>
                <a:lnTo>
                  <a:pt x="3452" y="24"/>
                </a:lnTo>
                <a:cubicBezTo>
                  <a:pt x="3872" y="28"/>
                  <a:pt x="4246" y="299"/>
                  <a:pt x="4386" y="703"/>
                </a:cubicBezTo>
                <a:lnTo>
                  <a:pt x="7956" y="11209"/>
                </a:lnTo>
                <a:cubicBezTo>
                  <a:pt x="7982" y="11285"/>
                  <a:pt x="8039" y="11346"/>
                  <a:pt x="8114" y="11376"/>
                </a:cubicBezTo>
                <a:close/>
              </a:path>
            </a:pathLst>
          </a:custGeom>
          <a:solidFill>
            <a:srgbClr val="01010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9" name="shape-500"/>
          <p:cNvSpPr/>
          <p:nvPr/>
        </p:nvSpPr>
        <p:spPr>
          <a:xfrm>
            <a:off x="5425345" y="3168641"/>
            <a:ext cx="301275" cy="629833"/>
          </a:xfrm>
          <a:custGeom>
            <a:avLst/>
            <a:gdLst/>
            <a:ahLst/>
            <a:cxnLst/>
            <a:rect l="0" t="0" r="r" b="b"/>
            <a:pathLst>
              <a:path w="31630" h="66124" stroke="0" extrusionOk="0">
                <a:moveTo>
                  <a:pt x="31630" y="10934"/>
                </a:moveTo>
                <a:cubicBezTo>
                  <a:pt x="27390" y="11264"/>
                  <a:pt x="23060" y="12294"/>
                  <a:pt x="22110" y="17134"/>
                </a:cubicBezTo>
                <a:quadBezTo>
                  <a:pt x="21510" y="20164"/>
                  <a:pt x="22640" y="23534"/>
                </a:quadBezTo>
                <a:quadBezTo>
                  <a:pt x="24010" y="27644"/>
                  <a:pt x="25530" y="31104"/>
                </a:quadBezTo>
                <a:quadBezTo>
                  <a:pt x="18290" y="39234"/>
                  <a:pt x="17110" y="51384"/>
                </a:quadBezTo>
                <a:quadBezTo>
                  <a:pt x="15510" y="55594"/>
                  <a:pt x="13870" y="59974"/>
                </a:quadBezTo>
                <a:cubicBezTo>
                  <a:pt x="12810" y="62824"/>
                  <a:pt x="10910" y="63974"/>
                  <a:pt x="7730" y="64084"/>
                </a:cubicBezTo>
                <a:cubicBezTo>
                  <a:pt x="4370" y="64194"/>
                  <a:pt x="2780" y="64444"/>
                  <a:pt x="0" y="66124"/>
                </a:cubicBezTo>
                <a:lnTo>
                  <a:pt x="440" y="51434"/>
                </a:lnTo>
                <a:quadBezTo>
                  <a:pt x="4050" y="49474"/>
                  <a:pt x="5600" y="45444"/>
                </a:quadBezTo>
                <a:quadBezTo>
                  <a:pt x="11350" y="30504"/>
                  <a:pt x="17040" y="10264"/>
                </a:quadBezTo>
                <a:quadBezTo>
                  <a:pt x="18800" y="4004"/>
                  <a:pt x="21590" y="494"/>
                </a:quadBezTo>
                <a:cubicBezTo>
                  <a:pt x="21868" y="143"/>
                  <a:pt x="22307" y="-41"/>
                  <a:pt x="22753" y="8"/>
                </a:cubicBezTo>
                <a:cubicBezTo>
                  <a:pt x="23198" y="57"/>
                  <a:pt x="23586" y="331"/>
                  <a:pt x="23780" y="734"/>
                </a:cubicBezTo>
                <a:lnTo>
                  <a:pt x="25160" y="3584"/>
                </a:lnTo>
                <a:cubicBezTo>
                  <a:pt x="25240" y="3757"/>
                  <a:pt x="25344" y="3915"/>
                  <a:pt x="25470" y="4054"/>
                </a:cubicBezTo>
                <a:lnTo>
                  <a:pt x="31630" y="10934"/>
                </a:lnTo>
                <a:close/>
              </a:path>
            </a:pathLst>
          </a:custGeom>
          <a:solidFill>
            <a:srgbClr val="D78D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0" name="shape-501"/>
          <p:cNvSpPr/>
          <p:nvPr/>
        </p:nvSpPr>
        <p:spPr>
          <a:xfrm>
            <a:off x="8175307" y="3148489"/>
            <a:ext cx="690162" cy="1102614"/>
          </a:xfrm>
          <a:custGeom>
            <a:avLst/>
            <a:gdLst/>
            <a:ahLst/>
            <a:cxnLst/>
            <a:rect l="0" t="0" r="r" b="b"/>
            <a:pathLst>
              <a:path w="72458" h="115760" stroke="0" extrusionOk="0">
                <a:moveTo>
                  <a:pt x="980" y="0"/>
                </a:moveTo>
                <a:lnTo>
                  <a:pt x="3450" y="710"/>
                </a:lnTo>
                <a:quadBezTo>
                  <a:pt x="8600" y="1380"/>
                  <a:pt x="13180" y="4060"/>
                </a:quadBezTo>
                <a:cubicBezTo>
                  <a:pt x="13324" y="4144"/>
                  <a:pt x="13406" y="4305"/>
                  <a:pt x="13391" y="4470"/>
                </a:cubicBezTo>
                <a:cubicBezTo>
                  <a:pt x="13376" y="4636"/>
                  <a:pt x="13266" y="4776"/>
                  <a:pt x="13110" y="4830"/>
                </a:cubicBezTo>
                <a:lnTo>
                  <a:pt x="9170" y="6220"/>
                </a:lnTo>
                <a:cubicBezTo>
                  <a:pt x="8961" y="6295"/>
                  <a:pt x="8835" y="6509"/>
                  <a:pt x="8870" y="6730"/>
                </a:cubicBezTo>
                <a:quadBezTo>
                  <a:pt x="9260" y="9470"/>
                  <a:pt x="11710" y="10190"/>
                </a:quadBezTo>
                <a:quadBezTo>
                  <a:pt x="12900" y="10550"/>
                  <a:pt x="13660" y="9800"/>
                </a:quadBezTo>
                <a:cubicBezTo>
                  <a:pt x="13862" y="9604"/>
                  <a:pt x="14156" y="9538"/>
                  <a:pt x="14420" y="9630"/>
                </a:cubicBezTo>
                <a:quadBezTo>
                  <a:pt x="15180" y="9890"/>
                  <a:pt x="23960" y="10650"/>
                </a:quadBezTo>
                <a:cubicBezTo>
                  <a:pt x="27950" y="11000"/>
                  <a:pt x="29220" y="13510"/>
                  <a:pt x="31210" y="16920"/>
                </a:cubicBezTo>
                <a:cubicBezTo>
                  <a:pt x="33140" y="20220"/>
                  <a:pt x="35730" y="19110"/>
                  <a:pt x="38400" y="17150"/>
                </a:cubicBezTo>
                <a:cubicBezTo>
                  <a:pt x="43740" y="13250"/>
                  <a:pt x="47870" y="9650"/>
                  <a:pt x="54960" y="9220"/>
                </a:cubicBezTo>
                <a:cubicBezTo>
                  <a:pt x="56860" y="17970"/>
                  <a:pt x="59490" y="26310"/>
                  <a:pt x="65310" y="33200"/>
                </a:cubicBezTo>
                <a:quadBezTo>
                  <a:pt x="66730" y="34880"/>
                  <a:pt x="70290" y="38530"/>
                </a:quadBezTo>
                <a:cubicBezTo>
                  <a:pt x="70560" y="38806"/>
                  <a:pt x="70762" y="39138"/>
                  <a:pt x="70880" y="39500"/>
                </a:cubicBezTo>
                <a:quadBezTo>
                  <a:pt x="72370" y="43970"/>
                  <a:pt x="72270" y="46010"/>
                </a:quadBezTo>
                <a:quadBezTo>
                  <a:pt x="72000" y="52030"/>
                  <a:pt x="72060" y="54660"/>
                </a:quadBezTo>
                <a:cubicBezTo>
                  <a:pt x="72067" y="54938"/>
                  <a:pt x="72023" y="55212"/>
                  <a:pt x="71930" y="55470"/>
                </a:cubicBezTo>
                <a:lnTo>
                  <a:pt x="70930" y="58490"/>
                </a:lnTo>
                <a:cubicBezTo>
                  <a:pt x="70839" y="58755"/>
                  <a:pt x="70843" y="59041"/>
                  <a:pt x="70940" y="59300"/>
                </a:cubicBezTo>
                <a:quadBezTo>
                  <a:pt x="71470" y="60680"/>
                  <a:pt x="72060" y="61270"/>
                </a:quadBezTo>
                <a:cubicBezTo>
                  <a:pt x="72513" y="61711"/>
                  <a:pt x="72588" y="62412"/>
                  <a:pt x="72240" y="62940"/>
                </a:cubicBezTo>
                <a:quadBezTo>
                  <a:pt x="70280" y="65950"/>
                  <a:pt x="71610" y="67090"/>
                </a:quadBezTo>
                <a:cubicBezTo>
                  <a:pt x="71808" y="67261"/>
                  <a:pt x="71910" y="67518"/>
                  <a:pt x="71882" y="67780"/>
                </a:cubicBezTo>
                <a:cubicBezTo>
                  <a:pt x="71854" y="68041"/>
                  <a:pt x="71700" y="68272"/>
                  <a:pt x="71470" y="68400"/>
                </a:cubicBezTo>
                <a:quadBezTo>
                  <a:pt x="69340" y="69580"/>
                  <a:pt x="68800" y="72130"/>
                </a:quadBezTo>
                <a:quadBezTo>
                  <a:pt x="68680" y="73270"/>
                  <a:pt x="68030" y="73070"/>
                </a:quadBezTo>
                <a:cubicBezTo>
                  <a:pt x="67911" y="73034"/>
                  <a:pt x="67830" y="72925"/>
                  <a:pt x="67830" y="72800"/>
                </a:cubicBezTo>
                <a:lnTo>
                  <a:pt x="67830" y="71390"/>
                </a:lnTo>
                <a:cubicBezTo>
                  <a:pt x="67830" y="71270"/>
                  <a:pt x="67762" y="71160"/>
                  <a:pt x="67653" y="71107"/>
                </a:cubicBezTo>
                <a:cubicBezTo>
                  <a:pt x="67545" y="71054"/>
                  <a:pt x="67416" y="71067"/>
                  <a:pt x="67320" y="71140"/>
                </a:cubicBezTo>
                <a:cubicBezTo>
                  <a:pt x="65160" y="72790"/>
                  <a:pt x="61610" y="77590"/>
                  <a:pt x="57780" y="80580"/>
                </a:cubicBezTo>
                <a:quadBezTo>
                  <a:pt x="56130" y="81870"/>
                  <a:pt x="54700" y="83120"/>
                </a:quadBezTo>
                <a:quadBezTo>
                  <a:pt x="54360" y="85790"/>
                  <a:pt x="50660" y="83950"/>
                </a:quadBezTo>
                <a:cubicBezTo>
                  <a:pt x="50300" y="83771"/>
                  <a:pt x="49872" y="83791"/>
                  <a:pt x="49532" y="84003"/>
                </a:cubicBezTo>
                <a:cubicBezTo>
                  <a:pt x="49191" y="84216"/>
                  <a:pt x="48986" y="84589"/>
                  <a:pt x="48990" y="84990"/>
                </a:cubicBezTo>
                <a:lnTo>
                  <a:pt x="49050" y="92690"/>
                </a:lnTo>
                <a:quadBezTo>
                  <a:pt x="48840" y="95500"/>
                  <a:pt x="49730" y="98270"/>
                </a:quadBezTo>
                <a:cubicBezTo>
                  <a:pt x="49831" y="98580"/>
                  <a:pt x="50067" y="98826"/>
                  <a:pt x="50370" y="98940"/>
                </a:cubicBezTo>
                <a:cubicBezTo>
                  <a:pt x="56540" y="101230"/>
                  <a:pt x="58250" y="105980"/>
                  <a:pt x="60070" y="111730"/>
                </a:cubicBezTo>
                <a:cubicBezTo>
                  <a:pt x="60161" y="112009"/>
                  <a:pt x="60027" y="112311"/>
                  <a:pt x="59760" y="112430"/>
                </a:cubicBezTo>
                <a:lnTo>
                  <a:pt x="52340" y="115760"/>
                </a:lnTo>
                <a:quadBezTo>
                  <a:pt x="52020" y="114790"/>
                  <a:pt x="51170" y="114180"/>
                </a:quadBezTo>
                <a:quadBezTo>
                  <a:pt x="52570" y="113000"/>
                  <a:pt x="51580" y="111130"/>
                </a:quadBezTo>
                <a:cubicBezTo>
                  <a:pt x="51383" y="110769"/>
                  <a:pt x="51097" y="110466"/>
                  <a:pt x="50750" y="110250"/>
                </a:cubicBezTo>
                <a:cubicBezTo>
                  <a:pt x="47210" y="108120"/>
                  <a:pt x="45400" y="106240"/>
                  <a:pt x="41700" y="104130"/>
                </a:cubicBezTo>
                <a:quadBezTo>
                  <a:pt x="38990" y="102590"/>
                  <a:pt x="36900" y="100100"/>
                </a:quadBezTo>
                <a:cubicBezTo>
                  <a:pt x="36472" y="99593"/>
                  <a:pt x="35936" y="99183"/>
                  <a:pt x="35330" y="98900"/>
                </a:cubicBezTo>
                <a:lnTo>
                  <a:pt x="30940" y="96850"/>
                </a:lnTo>
                <a:lnTo>
                  <a:pt x="38820" y="98710"/>
                </a:lnTo>
                <a:cubicBezTo>
                  <a:pt x="39122" y="98781"/>
                  <a:pt x="39439" y="98683"/>
                  <a:pt x="39649" y="98452"/>
                </a:cubicBezTo>
                <a:cubicBezTo>
                  <a:pt x="39858" y="98222"/>
                  <a:pt x="39927" y="97896"/>
                  <a:pt x="39830" y="97600"/>
                </a:cubicBezTo>
                <a:quadBezTo>
                  <a:pt x="38830" y="94560"/>
                  <a:pt x="38060" y="90750"/>
                </a:quadBezTo>
                <a:cubicBezTo>
                  <a:pt x="36740" y="84310"/>
                  <a:pt x="40010" y="78670"/>
                  <a:pt x="38840" y="72430"/>
                </a:cubicBezTo>
                <a:quadBezTo>
                  <a:pt x="37610" y="65910"/>
                  <a:pt x="37150" y="59340"/>
                </a:quadBezTo>
                <a:cubicBezTo>
                  <a:pt x="36960" y="56580"/>
                  <a:pt x="36060" y="52440"/>
                  <a:pt x="34840" y="50530"/>
                </a:cubicBezTo>
                <a:quadBezTo>
                  <a:pt x="29570" y="42300"/>
                  <a:pt x="27880" y="34380"/>
                </a:quadBezTo>
                <a:cubicBezTo>
                  <a:pt x="27100" y="30760"/>
                  <a:pt x="25890" y="29200"/>
                  <a:pt x="23480" y="25800"/>
                </a:cubicBezTo>
                <a:quadBezTo>
                  <a:pt x="16600" y="16080"/>
                  <a:pt x="6890" y="11820"/>
                </a:quadBezTo>
                <a:cubicBezTo>
                  <a:pt x="6511" y="11654"/>
                  <a:pt x="6156" y="11446"/>
                  <a:pt x="5830" y="11200"/>
                </a:cubicBezTo>
                <a:quadBezTo>
                  <a:pt x="320" y="7090"/>
                  <a:pt x="0" y="1110"/>
                </a:quadBezTo>
                <a:lnTo>
                  <a:pt x="980" y="0"/>
                </a:ln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1" name="shape-504"/>
          <p:cNvSpPr/>
          <p:nvPr/>
        </p:nvSpPr>
        <p:spPr>
          <a:xfrm>
            <a:off x="8146732" y="3159062"/>
            <a:ext cx="408369" cy="929856"/>
          </a:xfrm>
          <a:custGeom>
            <a:avLst/>
            <a:gdLst/>
            <a:ahLst/>
            <a:cxnLst/>
            <a:rect l="0" t="0" r="r" b="b"/>
            <a:pathLst>
              <a:path w="42873" h="97623" stroke="0" extrusionOk="0">
                <a:moveTo>
                  <a:pt x="3000" y="0"/>
                </a:moveTo>
                <a:quadBezTo>
                  <a:pt x="3320" y="5980"/>
                  <a:pt x="8830" y="10090"/>
                </a:quadBezTo>
                <a:cubicBezTo>
                  <a:pt x="9156" y="10336"/>
                  <a:pt x="9511" y="10544"/>
                  <a:pt x="9890" y="10710"/>
                </a:cubicBezTo>
                <a:quadBezTo>
                  <a:pt x="19600" y="14970"/>
                  <a:pt x="26480" y="24690"/>
                </a:quadBezTo>
                <a:cubicBezTo>
                  <a:pt x="28890" y="28090"/>
                  <a:pt x="30100" y="29650"/>
                  <a:pt x="30880" y="33270"/>
                </a:cubicBezTo>
                <a:quadBezTo>
                  <a:pt x="32570" y="41190"/>
                  <a:pt x="37840" y="49420"/>
                </a:quadBezTo>
                <a:cubicBezTo>
                  <a:pt x="39060" y="51330"/>
                  <a:pt x="39960" y="55470"/>
                  <a:pt x="40150" y="58230"/>
                </a:cubicBezTo>
                <a:quadBezTo>
                  <a:pt x="40610" y="64800"/>
                  <a:pt x="41840" y="71320"/>
                </a:quadBezTo>
                <a:cubicBezTo>
                  <a:pt x="43010" y="77560"/>
                  <a:pt x="39740" y="83200"/>
                  <a:pt x="41060" y="89640"/>
                </a:cubicBezTo>
                <a:quadBezTo>
                  <a:pt x="41830" y="93450"/>
                  <a:pt x="42830" y="96490"/>
                </a:quadBezTo>
                <a:cubicBezTo>
                  <a:pt x="42927" y="96786"/>
                  <a:pt x="42858" y="97112"/>
                  <a:pt x="42649" y="97342"/>
                </a:cubicBezTo>
                <a:cubicBezTo>
                  <a:pt x="42439" y="97572"/>
                  <a:pt x="42122" y="97671"/>
                  <a:pt x="41820" y="97600"/>
                </a:cubicBezTo>
                <a:lnTo>
                  <a:pt x="33940" y="95740"/>
                </a:lnTo>
                <a:lnTo>
                  <a:pt x="19670" y="92390"/>
                </a:lnTo>
                <a:quadBezTo>
                  <a:pt x="19070" y="89980"/>
                  <a:pt x="17630" y="88760"/>
                </a:quadBezTo>
                <a:cubicBezTo>
                  <a:pt x="17446" y="88609"/>
                  <a:pt x="17223" y="88506"/>
                  <a:pt x="16980" y="88460"/>
                </a:cubicBezTo>
                <a:lnTo>
                  <a:pt x="6960" y="86800"/>
                </a:lnTo>
                <a:cubicBezTo>
                  <a:pt x="6622" y="86747"/>
                  <a:pt x="6278" y="86744"/>
                  <a:pt x="5940" y="86790"/>
                </a:cubicBezTo>
                <a:lnTo>
                  <a:pt x="0" y="87610"/>
                </a:lnTo>
                <a:quadBezTo>
                  <a:pt x="1120" y="87170"/>
                  <a:pt x="1710" y="86360"/>
                </a:quadBezTo>
                <a:lnTo>
                  <a:pt x="8470" y="82500"/>
                </a:lnTo>
                <a:lnTo>
                  <a:pt x="21240" y="85910"/>
                </a:lnTo>
                <a:cubicBezTo>
                  <a:pt x="22757" y="86319"/>
                  <a:pt x="24338" y="85511"/>
                  <a:pt x="24900" y="84040"/>
                </a:cubicBezTo>
                <a:quadBezTo>
                  <a:pt x="26500" y="79880"/>
                  <a:pt x="28860" y="77170"/>
                </a:quadBezTo>
                <a:cubicBezTo>
                  <a:pt x="32280" y="73240"/>
                  <a:pt x="35140" y="70660"/>
                  <a:pt x="33640" y="65700"/>
                </a:cubicBezTo>
                <a:quadBezTo>
                  <a:pt x="27530" y="45430"/>
                  <a:pt x="24490" y="32700"/>
                </a:quadBezTo>
                <a:cubicBezTo>
                  <a:pt x="22630" y="24890"/>
                  <a:pt x="17470" y="21450"/>
                  <a:pt x="11200" y="17100"/>
                </a:cubicBezTo>
                <a:cubicBezTo>
                  <a:pt x="5090" y="12870"/>
                  <a:pt x="1230" y="7820"/>
                  <a:pt x="3000" y="0"/>
                </a:cubic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2" name="shape-507"/>
          <p:cNvSpPr/>
          <p:nvPr/>
        </p:nvSpPr>
        <p:spPr>
          <a:xfrm>
            <a:off x="11330976" y="3173822"/>
            <a:ext cx="96539" cy="112132"/>
          </a:xfrm>
          <a:custGeom>
            <a:avLst/>
            <a:gdLst/>
            <a:ahLst/>
            <a:cxnLst/>
            <a:rect l="0" t="0" r="r" b="b"/>
            <a:pathLst>
              <a:path w="10135" h="11772" stroke="0" extrusionOk="0">
                <a:moveTo>
                  <a:pt x="1289" y="3792"/>
                </a:moveTo>
                <a:cubicBezTo>
                  <a:pt x="931" y="3990"/>
                  <a:pt x="485" y="3912"/>
                  <a:pt x="216" y="3604"/>
                </a:cubicBezTo>
                <a:cubicBezTo>
                  <a:pt x="-54" y="3297"/>
                  <a:pt x="-73" y="2844"/>
                  <a:pt x="170" y="2515"/>
                </a:cubicBezTo>
                <a:quadBezTo>
                  <a:pt x="1477" y="746"/>
                  <a:pt x="2715" y="446"/>
                </a:quadBezTo>
                <a:cubicBezTo>
                  <a:pt x="12750" y="-1975"/>
                  <a:pt x="8400" y="6016"/>
                  <a:pt x="10110" y="10988"/>
                </a:cubicBezTo>
                <a:cubicBezTo>
                  <a:pt x="10156" y="11123"/>
                  <a:pt x="10138" y="11271"/>
                  <a:pt x="10063" y="11390"/>
                </a:cubicBezTo>
                <a:cubicBezTo>
                  <a:pt x="9987" y="11509"/>
                  <a:pt x="9861" y="11586"/>
                  <a:pt x="9721" y="11598"/>
                </a:cubicBezTo>
                <a:quadBezTo>
                  <a:pt x="7664" y="11779"/>
                  <a:pt x="7404" y="10980"/>
                </a:quadBezTo>
                <a:cubicBezTo>
                  <a:pt x="7356" y="10832"/>
                  <a:pt x="7242" y="10714"/>
                  <a:pt x="7096" y="10661"/>
                </a:cubicBezTo>
                <a:cubicBezTo>
                  <a:pt x="6949" y="10609"/>
                  <a:pt x="6786" y="10627"/>
                  <a:pt x="6655" y="10711"/>
                </a:cubicBezTo>
                <a:cubicBezTo>
                  <a:pt x="3839" y="12509"/>
                  <a:pt x="134" y="12202"/>
                  <a:pt x="23" y="8397"/>
                </a:cubicBezTo>
                <a:cubicBezTo>
                  <a:pt x="-79" y="4912"/>
                  <a:pt x="3946" y="4680"/>
                  <a:pt x="6492" y="4878"/>
                </a:cubicBezTo>
                <a:cubicBezTo>
                  <a:pt x="6689" y="4894"/>
                  <a:pt x="6879" y="4807"/>
                  <a:pt x="6997" y="4648"/>
                </a:cubicBezTo>
                <a:cubicBezTo>
                  <a:pt x="7115" y="4490"/>
                  <a:pt x="7143" y="4283"/>
                  <a:pt x="7071" y="4099"/>
                </a:cubicBezTo>
                <a:lnTo>
                  <a:pt x="6651" y="2991"/>
                </a:lnTo>
                <a:cubicBezTo>
                  <a:pt x="6512" y="2641"/>
                  <a:pt x="6176" y="2412"/>
                  <a:pt x="5802" y="2412"/>
                </a:cubicBezTo>
                <a:lnTo>
                  <a:pt x="4354" y="2413"/>
                </a:lnTo>
                <a:cubicBezTo>
                  <a:pt x="3981" y="2413"/>
                  <a:pt x="3610" y="2509"/>
                  <a:pt x="3276" y="2693"/>
                </a:cubicBezTo>
                <a:lnTo>
                  <a:pt x="1289" y="3792"/>
                </a:lnTo>
                <a:close/>
              </a:path>
            </a:pathLst>
          </a:custGeom>
          <a:solidFill>
            <a:srgbClr val="01010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3" name="shape-508"/>
          <p:cNvSpPr/>
          <p:nvPr/>
        </p:nvSpPr>
        <p:spPr>
          <a:xfrm>
            <a:off x="11447661" y="3174120"/>
            <a:ext cx="60771" cy="110010"/>
          </a:xfrm>
          <a:custGeom>
            <a:avLst/>
            <a:gdLst/>
            <a:ahLst/>
            <a:cxnLst/>
            <a:rect l="0" t="0" r="r" b="b"/>
            <a:pathLst>
              <a:path w="6380" h="11550" stroke="0" extrusionOk="0">
                <a:moveTo>
                  <a:pt x="2264" y="11550"/>
                </a:moveTo>
                <a:lnTo>
                  <a:pt x="496" y="11545"/>
                </a:lnTo>
                <a:cubicBezTo>
                  <a:pt x="364" y="11544"/>
                  <a:pt x="238" y="11493"/>
                  <a:pt x="145" y="11401"/>
                </a:cubicBezTo>
                <a:cubicBezTo>
                  <a:pt x="52" y="11310"/>
                  <a:pt x="0" y="11186"/>
                  <a:pt x="0" y="11057"/>
                </a:cubicBezTo>
                <a:lnTo>
                  <a:pt x="28" y="781"/>
                </a:lnTo>
                <a:cubicBezTo>
                  <a:pt x="28" y="585"/>
                  <a:pt x="115" y="398"/>
                  <a:pt x="264" y="271"/>
                </a:cubicBezTo>
                <a:cubicBezTo>
                  <a:pt x="413" y="143"/>
                  <a:pt x="611" y="87"/>
                  <a:pt x="805" y="118"/>
                </a:cubicBezTo>
                <a:quadBezTo>
                  <a:pt x="3209" y="492"/>
                  <a:pt x="5327" y="21"/>
                </a:quadBezTo>
                <a:cubicBezTo>
                  <a:pt x="5595" y="-39"/>
                  <a:pt x="5875" y="32"/>
                  <a:pt x="6082" y="213"/>
                </a:cubicBezTo>
                <a:cubicBezTo>
                  <a:pt x="6290" y="394"/>
                  <a:pt x="6399" y="663"/>
                  <a:pt x="6377" y="938"/>
                </a:cubicBezTo>
                <a:lnTo>
                  <a:pt x="6326" y="1633"/>
                </a:lnTo>
                <a:cubicBezTo>
                  <a:pt x="6285" y="2147"/>
                  <a:pt x="5854" y="2542"/>
                  <a:pt x="5340" y="2535"/>
                </a:cubicBezTo>
                <a:quadBezTo>
                  <a:pt x="3054" y="2519"/>
                  <a:pt x="2772" y="3780"/>
                </a:quadBezTo>
                <a:cubicBezTo>
                  <a:pt x="2759" y="3833"/>
                  <a:pt x="2752" y="3883"/>
                  <a:pt x="2752" y="3929"/>
                </a:cubicBezTo>
                <a:lnTo>
                  <a:pt x="2693" y="11123"/>
                </a:lnTo>
                <a:cubicBezTo>
                  <a:pt x="2692" y="11359"/>
                  <a:pt x="2500" y="11550"/>
                  <a:pt x="2264" y="11550"/>
                </a:cubicBezTo>
                <a:close/>
              </a:path>
            </a:pathLst>
          </a:custGeom>
          <a:solidFill>
            <a:srgbClr val="01010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4" name="shape-509"/>
          <p:cNvSpPr/>
          <p:nvPr/>
        </p:nvSpPr>
        <p:spPr>
          <a:xfrm>
            <a:off x="11523006" y="3174053"/>
            <a:ext cx="92537" cy="113015"/>
          </a:xfrm>
          <a:custGeom>
            <a:avLst/>
            <a:gdLst/>
            <a:ahLst/>
            <a:cxnLst/>
            <a:rect l="0" t="0" r="r" b="b"/>
            <a:pathLst>
              <a:path w="9715" h="11865" stroke="0" extrusionOk="0">
                <a:moveTo>
                  <a:pt x="4501" y="6988"/>
                </a:moveTo>
                <a:cubicBezTo>
                  <a:pt x="2902" y="6392"/>
                  <a:pt x="1681" y="6057"/>
                  <a:pt x="585" y="4860"/>
                </a:cubicBezTo>
                <a:cubicBezTo>
                  <a:pt x="-282" y="3912"/>
                  <a:pt x="-173" y="2384"/>
                  <a:pt x="829" y="1409"/>
                </a:cubicBezTo>
                <a:cubicBezTo>
                  <a:pt x="3089" y="-771"/>
                  <a:pt x="8110" y="-511"/>
                  <a:pt x="9579" y="2819"/>
                </a:cubicBezTo>
                <a:cubicBezTo>
                  <a:pt x="9708" y="3112"/>
                  <a:pt x="9671" y="3452"/>
                  <a:pt x="9482" y="3711"/>
                </a:cubicBezTo>
                <a:cubicBezTo>
                  <a:pt x="9293" y="3970"/>
                  <a:pt x="8980" y="4110"/>
                  <a:pt x="8660" y="4079"/>
                </a:cubicBezTo>
                <a:cubicBezTo>
                  <a:pt x="6920" y="3909"/>
                  <a:pt x="5140" y="1349"/>
                  <a:pt x="3309" y="2409"/>
                </a:cubicBezTo>
                <a:cubicBezTo>
                  <a:pt x="3028" y="2573"/>
                  <a:pt x="2849" y="2868"/>
                  <a:pt x="2834" y="3193"/>
                </a:cubicBezTo>
                <a:cubicBezTo>
                  <a:pt x="2820" y="3518"/>
                  <a:pt x="2972" y="3827"/>
                  <a:pt x="3238" y="4014"/>
                </a:cubicBezTo>
                <a:quadBezTo>
                  <a:pt x="3611" y="4276"/>
                  <a:pt x="5215" y="4874"/>
                </a:quadBezTo>
                <a:cubicBezTo>
                  <a:pt x="6813" y="5473"/>
                  <a:pt x="8034" y="5808"/>
                  <a:pt x="9130" y="7005"/>
                </a:cubicBezTo>
                <a:cubicBezTo>
                  <a:pt x="9997" y="7953"/>
                  <a:pt x="9888" y="9481"/>
                  <a:pt x="8886" y="10456"/>
                </a:cubicBezTo>
                <a:cubicBezTo>
                  <a:pt x="6626" y="12636"/>
                  <a:pt x="1606" y="12376"/>
                  <a:pt x="136" y="9046"/>
                </a:cubicBezTo>
                <a:cubicBezTo>
                  <a:pt x="7" y="8753"/>
                  <a:pt x="44" y="8413"/>
                  <a:pt x="233" y="8154"/>
                </a:cubicBezTo>
                <a:cubicBezTo>
                  <a:pt x="422" y="7895"/>
                  <a:pt x="735" y="7755"/>
                  <a:pt x="1056" y="7786"/>
                </a:cubicBezTo>
                <a:cubicBezTo>
                  <a:pt x="2796" y="7956"/>
                  <a:pt x="4576" y="10516"/>
                  <a:pt x="6406" y="9456"/>
                </a:cubicBezTo>
                <a:cubicBezTo>
                  <a:pt x="6687" y="9292"/>
                  <a:pt x="6866" y="8997"/>
                  <a:pt x="6881" y="8672"/>
                </a:cubicBezTo>
                <a:cubicBezTo>
                  <a:pt x="6895" y="8347"/>
                  <a:pt x="6743" y="8038"/>
                  <a:pt x="6477" y="7851"/>
                </a:cubicBezTo>
                <a:quadBezTo>
                  <a:pt x="6104" y="7589"/>
                  <a:pt x="4501" y="6988"/>
                </a:quadBezTo>
                <a:close/>
              </a:path>
            </a:pathLst>
          </a:custGeom>
          <a:solidFill>
            <a:srgbClr val="01010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5" name="shape-510"/>
          <p:cNvSpPr/>
          <p:nvPr/>
        </p:nvSpPr>
        <p:spPr>
          <a:xfrm>
            <a:off x="11675842" y="3173709"/>
            <a:ext cx="97850" cy="110732"/>
          </a:xfrm>
          <a:custGeom>
            <a:avLst/>
            <a:gdLst/>
            <a:ahLst/>
            <a:cxnLst/>
            <a:rect l="0" t="0" r="r" b="b"/>
            <a:pathLst>
              <a:path w="10273" h="11625" stroke="0" extrusionOk="0">
                <a:moveTo>
                  <a:pt x="5590" y="7252"/>
                </a:moveTo>
                <a:lnTo>
                  <a:pt x="7310" y="632"/>
                </a:lnTo>
                <a:cubicBezTo>
                  <a:pt x="7393" y="331"/>
                  <a:pt x="7663" y="122"/>
                  <a:pt x="7970" y="122"/>
                </a:cubicBezTo>
                <a:lnTo>
                  <a:pt x="9810" y="122"/>
                </a:lnTo>
                <a:cubicBezTo>
                  <a:pt x="9958" y="122"/>
                  <a:pt x="10098" y="193"/>
                  <a:pt x="10185" y="311"/>
                </a:cubicBezTo>
                <a:cubicBezTo>
                  <a:pt x="10272" y="430"/>
                  <a:pt x="10296" y="583"/>
                  <a:pt x="10250" y="722"/>
                </a:cubicBezTo>
                <a:lnTo>
                  <a:pt x="7000" y="10482"/>
                </a:lnTo>
                <a:cubicBezTo>
                  <a:pt x="6776" y="11152"/>
                  <a:pt x="6155" y="11609"/>
                  <a:pt x="5449" y="11625"/>
                </a:cubicBezTo>
                <a:cubicBezTo>
                  <a:pt x="4743" y="11641"/>
                  <a:pt x="4103" y="11211"/>
                  <a:pt x="3850" y="10552"/>
                </a:cubicBezTo>
                <a:lnTo>
                  <a:pt x="20" y="542"/>
                </a:lnTo>
                <a:cubicBezTo>
                  <a:pt x="-13" y="458"/>
                  <a:pt x="-5" y="362"/>
                  <a:pt x="43" y="286"/>
                </a:cubicBezTo>
                <a:cubicBezTo>
                  <a:pt x="90" y="209"/>
                  <a:pt x="170" y="159"/>
                  <a:pt x="260" y="152"/>
                </a:cubicBezTo>
                <a:lnTo>
                  <a:pt x="2230" y="2"/>
                </a:lnTo>
                <a:cubicBezTo>
                  <a:pt x="2513" y="-21"/>
                  <a:pt x="2776" y="147"/>
                  <a:pt x="2870" y="412"/>
                </a:cubicBezTo>
                <a:lnTo>
                  <a:pt x="5290" y="7262"/>
                </a:lnTo>
                <a:cubicBezTo>
                  <a:pt x="5312" y="7328"/>
                  <a:pt x="5375" y="7371"/>
                  <a:pt x="5444" y="7369"/>
                </a:cubicBezTo>
                <a:cubicBezTo>
                  <a:pt x="5514" y="7367"/>
                  <a:pt x="5573" y="7319"/>
                  <a:pt x="5590" y="7252"/>
                </a:cubicBezTo>
                <a:close/>
              </a:path>
            </a:pathLst>
          </a:custGeom>
          <a:solidFill>
            <a:srgbClr val="01010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6" name="shape-516"/>
          <p:cNvSpPr/>
          <p:nvPr/>
        </p:nvSpPr>
        <p:spPr>
          <a:xfrm>
            <a:off x="9117044" y="3176206"/>
            <a:ext cx="5463794" cy="2243932"/>
          </a:xfrm>
          <a:custGeom>
            <a:avLst/>
            <a:gdLst/>
            <a:ahLst/>
            <a:cxnLst/>
            <a:rect l="0" t="0" r="r" b="b"/>
            <a:pathLst>
              <a:path w="573627" h="235583" stroke="0" extrusionOk="0">
                <a:moveTo>
                  <a:pt x="0" y="230570"/>
                </a:moveTo>
                <a:lnTo>
                  <a:pt x="7680" y="223610"/>
                </a:lnTo>
                <a:lnTo>
                  <a:pt x="34760" y="223730"/>
                </a:lnTo>
                <a:quadBezTo>
                  <a:pt x="49250" y="225990"/>
                  <a:pt x="63800" y="226830"/>
                </a:quadBezTo>
                <a:quadBezTo>
                  <a:pt x="90380" y="228350"/>
                  <a:pt x="110410" y="228940"/>
                </a:quadBezTo>
                <a:cubicBezTo>
                  <a:pt x="137370" y="229730"/>
                  <a:pt x="173210" y="228960"/>
                  <a:pt x="199260" y="228970"/>
                </a:cubicBezTo>
                <a:quadBezTo>
                  <a:pt x="256800" y="228970"/>
                  <a:pt x="320590" y="228670"/>
                </a:quadBezTo>
                <a:cubicBezTo>
                  <a:pt x="337970" y="228590"/>
                  <a:pt x="360770" y="228970"/>
                  <a:pt x="375540" y="228920"/>
                </a:cubicBezTo>
                <a:quadBezTo>
                  <a:pt x="448740" y="228660"/>
                  <a:pt x="521940" y="228460"/>
                </a:quadBezTo>
                <a:quadBezTo>
                  <a:pt x="526360" y="228450"/>
                  <a:pt x="537940" y="227420"/>
                </a:quadBezTo>
                <a:quadBezTo>
                  <a:pt x="546430" y="226660"/>
                  <a:pt x="553060" y="222880"/>
                </a:quadBezTo>
                <a:cubicBezTo>
                  <a:pt x="562580" y="220680"/>
                  <a:pt x="569330" y="213150"/>
                  <a:pt x="569280" y="203050"/>
                </a:cubicBezTo>
                <a:quadBezTo>
                  <a:pt x="568870" y="122300"/>
                  <a:pt x="569090" y="41550"/>
                </a:quadBezTo>
                <a:cubicBezTo>
                  <a:pt x="569120" y="29720"/>
                  <a:pt x="568860" y="13860"/>
                  <a:pt x="569020" y="0"/>
                </a:cubicBezTo>
                <a:quadBezTo>
                  <a:pt x="573190" y="21920"/>
                  <a:pt x="573190" y="46280"/>
                </a:quadBezTo>
                <a:quadBezTo>
                  <a:pt x="573190" y="60220"/>
                  <a:pt x="573540" y="129320"/>
                </a:quadBezTo>
                <a:quadBezTo>
                  <a:pt x="573770" y="173860"/>
                  <a:pt x="573390" y="189660"/>
                </a:quadBezTo>
                <a:cubicBezTo>
                  <a:pt x="572960" y="207500"/>
                  <a:pt x="569820" y="224660"/>
                  <a:pt x="550780" y="230980"/>
                </a:cubicBezTo>
                <a:quadBezTo>
                  <a:pt x="541770" y="233980"/>
                  <a:pt x="525700" y="234560"/>
                </a:quadBezTo>
                <a:cubicBezTo>
                  <a:pt x="505230" y="235300"/>
                  <a:pt x="484270" y="234810"/>
                  <a:pt x="463750" y="234970"/>
                </a:cubicBezTo>
                <a:quadBezTo>
                  <a:pt x="442040" y="235140"/>
                  <a:pt x="420330" y="235350"/>
                </a:quadBezTo>
                <a:cubicBezTo>
                  <a:pt x="386630" y="235670"/>
                  <a:pt x="333500" y="234750"/>
                  <a:pt x="312550" y="234970"/>
                </a:cubicBezTo>
                <a:cubicBezTo>
                  <a:pt x="272090" y="235410"/>
                  <a:pt x="237240" y="235080"/>
                  <a:pt x="188810" y="235440"/>
                </a:cubicBezTo>
                <a:quadBezTo>
                  <a:pt x="147710" y="235750"/>
                  <a:pt x="113490" y="235390"/>
                </a:quadBezTo>
                <a:cubicBezTo>
                  <a:pt x="89810" y="235140"/>
                  <a:pt x="73090" y="233470"/>
                  <a:pt x="39430" y="230850"/>
                </a:cubicBezTo>
                <a:quadBezTo>
                  <a:pt x="22880" y="229560"/>
                  <a:pt x="0" y="230570"/>
                </a:quadBezTo>
                <a:close/>
              </a:path>
            </a:pathLst>
          </a:custGeom>
          <a:solidFill>
            <a:srgbClr val="E0DC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7" name="shape-517"/>
          <p:cNvSpPr/>
          <p:nvPr/>
        </p:nvSpPr>
        <p:spPr>
          <a:xfrm>
            <a:off x="3960304" y="3188589"/>
            <a:ext cx="629793" cy="487115"/>
          </a:xfrm>
          <a:custGeom>
            <a:avLst/>
            <a:gdLst/>
            <a:ahLst/>
            <a:cxnLst/>
            <a:rect l="0" t="0" r="r" b="b"/>
            <a:pathLst>
              <a:path w="66120" h="51141" stroke="0" extrusionOk="0">
                <a:moveTo>
                  <a:pt x="58530" y="0"/>
                </a:moveTo>
                <a:quadBezTo>
                  <a:pt x="61880" y="2000"/>
                  <a:pt x="66120" y="1720"/>
                </a:quadBezTo>
                <a:quadBezTo>
                  <a:pt x="52570" y="9840"/>
                  <a:pt x="39920" y="19120"/>
                </a:quadBezTo>
                <a:quadBezTo>
                  <a:pt x="36580" y="21570"/>
                  <a:pt x="27890" y="27660"/>
                </a:quadBezTo>
                <a:quadBezTo>
                  <a:pt x="16770" y="35450"/>
                  <a:pt x="7550" y="44310"/>
                </a:quadBezTo>
                <a:quadBezTo>
                  <a:pt x="1730" y="49910"/>
                  <a:pt x="630" y="51030"/>
                </a:quadBezTo>
                <a:cubicBezTo>
                  <a:pt x="526" y="51137"/>
                  <a:pt x="367" y="51170"/>
                  <a:pt x="229" y="51113"/>
                </a:cubicBezTo>
                <a:cubicBezTo>
                  <a:pt x="91" y="51056"/>
                  <a:pt x="0" y="50920"/>
                  <a:pt x="0" y="50770"/>
                </a:cubicBezTo>
                <a:lnTo>
                  <a:pt x="0" y="41190"/>
                </a:lnTo>
                <a:cubicBezTo>
                  <a:pt x="0" y="40500"/>
                  <a:pt x="282" y="39839"/>
                  <a:pt x="780" y="39360"/>
                </a:cubicBezTo>
                <a:quadBezTo>
                  <a:pt x="6180" y="34190"/>
                  <a:pt x="7180" y="33440"/>
                </a:quadBezTo>
                <a:quadBezTo>
                  <a:pt x="31730" y="15040"/>
                  <a:pt x="58530" y="0"/>
                </a:quadBez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8" name="shape-519"/>
          <p:cNvSpPr/>
          <p:nvPr/>
        </p:nvSpPr>
        <p:spPr>
          <a:xfrm>
            <a:off x="7221073" y="3215177"/>
            <a:ext cx="336986" cy="675595"/>
          </a:xfrm>
          <a:custGeom>
            <a:avLst/>
            <a:gdLst/>
            <a:ahLst/>
            <a:cxnLst/>
            <a:rect l="0" t="0" r="r" b="b"/>
            <a:pathLst>
              <a:path w="35379" h="70929" stroke="0" extrusionOk="0">
                <a:moveTo>
                  <a:pt x="15112" y="3749"/>
                </a:moveTo>
                <a:lnTo>
                  <a:pt x="13852" y="17699"/>
                </a:lnTo>
                <a:cubicBezTo>
                  <a:pt x="13839" y="17825"/>
                  <a:pt x="13812" y="17952"/>
                  <a:pt x="13772" y="18079"/>
                </a:cubicBezTo>
                <a:cubicBezTo>
                  <a:pt x="12902" y="20499"/>
                  <a:pt x="13962" y="22989"/>
                  <a:pt x="11772" y="24849"/>
                </a:cubicBezTo>
                <a:quadBezTo>
                  <a:pt x="9902" y="26419"/>
                  <a:pt x="6182" y="28969"/>
                </a:quadBezTo>
                <a:quadBezTo>
                  <a:pt x="4202" y="30329"/>
                  <a:pt x="2222" y="29739"/>
                </a:quadBezTo>
                <a:quadBezTo>
                  <a:pt x="892" y="37559"/>
                  <a:pt x="1982" y="45129"/>
                </a:quadBezTo>
                <a:quadBezTo>
                  <a:pt x="1972" y="49539"/>
                  <a:pt x="3542" y="53639"/>
                </a:quadBezTo>
                <a:cubicBezTo>
                  <a:pt x="3600" y="53787"/>
                  <a:pt x="3715" y="53906"/>
                  <a:pt x="3862" y="53970"/>
                </a:cubicBezTo>
                <a:cubicBezTo>
                  <a:pt x="4008" y="54034"/>
                  <a:pt x="4174" y="54037"/>
                  <a:pt x="4322" y="53979"/>
                </a:cubicBezTo>
                <a:quadBezTo>
                  <a:pt x="7522" y="52669"/>
                  <a:pt x="8662" y="52619"/>
                </a:quadBezTo>
                <a:quadBezTo>
                  <a:pt x="16792" y="52229"/>
                  <a:pt x="26362" y="51339"/>
                </a:quadBezTo>
                <a:quadBezTo>
                  <a:pt x="30852" y="50929"/>
                  <a:pt x="32082" y="54779"/>
                </a:quadBezTo>
                <a:quadBezTo>
                  <a:pt x="33772" y="60019"/>
                  <a:pt x="35172" y="62489"/>
                </a:quadBezTo>
                <a:quadBezTo>
                  <a:pt x="35662" y="63099"/>
                  <a:pt x="34992" y="63539"/>
                </a:quadBezTo>
                <a:lnTo>
                  <a:pt x="33622" y="70929"/>
                </a:lnTo>
                <a:quadBezTo>
                  <a:pt x="33022" y="70769"/>
                  <a:pt x="33022" y="70449"/>
                </a:quadBezTo>
                <a:quadBezTo>
                  <a:pt x="33062" y="67049"/>
                  <a:pt x="33332" y="64789"/>
                </a:quadBezTo>
                <a:cubicBezTo>
                  <a:pt x="33405" y="64193"/>
                  <a:pt x="33374" y="63588"/>
                  <a:pt x="33242" y="62999"/>
                </a:cubicBezTo>
                <a:quadBezTo>
                  <a:pt x="31942" y="57149"/>
                  <a:pt x="30822" y="54719"/>
                </a:quadBezTo>
                <a:cubicBezTo>
                  <a:pt x="29092" y="50969"/>
                  <a:pt x="25912" y="53959"/>
                  <a:pt x="23812" y="55329"/>
                </a:cubicBezTo>
                <a:cubicBezTo>
                  <a:pt x="23416" y="55580"/>
                  <a:pt x="22919" y="55629"/>
                  <a:pt x="22472" y="55459"/>
                </a:cubicBezTo>
                <a:lnTo>
                  <a:pt x="19792" y="54429"/>
                </a:lnTo>
                <a:cubicBezTo>
                  <a:pt x="19416" y="54286"/>
                  <a:pt x="19005" y="54272"/>
                  <a:pt x="18622" y="54389"/>
                </a:cubicBezTo>
                <a:cubicBezTo>
                  <a:pt x="14592" y="55359"/>
                  <a:pt x="9502" y="53709"/>
                  <a:pt x="6712" y="58909"/>
                </a:cubicBezTo>
                <a:cubicBezTo>
                  <a:pt x="6578" y="59158"/>
                  <a:pt x="6345" y="59340"/>
                  <a:pt x="6070" y="59411"/>
                </a:cubicBezTo>
                <a:cubicBezTo>
                  <a:pt x="5794" y="59481"/>
                  <a:pt x="5502" y="59433"/>
                  <a:pt x="5262" y="59279"/>
                </a:cubicBezTo>
                <a:lnTo>
                  <a:pt x="1192" y="56649"/>
                </a:lnTo>
                <a:cubicBezTo>
                  <a:pt x="820" y="56408"/>
                  <a:pt x="683" y="55929"/>
                  <a:pt x="872" y="55529"/>
                </a:cubicBezTo>
                <a:quadBezTo>
                  <a:pt x="1422" y="54369"/>
                  <a:pt x="1362" y="53609"/>
                </a:quadBezTo>
                <a:quadBezTo>
                  <a:pt x="182" y="39939"/>
                  <a:pt x="32" y="37229"/>
                </a:quadBezTo>
                <a:quadBezTo>
                  <a:pt x="-148" y="33939"/>
                  <a:pt x="682" y="30149"/>
                </a:quadBezTo>
                <a:cubicBezTo>
                  <a:pt x="751" y="29828"/>
                  <a:pt x="971" y="29560"/>
                  <a:pt x="1272" y="29429"/>
                </a:cubicBezTo>
                <a:quadBezTo>
                  <a:pt x="7372" y="26719"/>
                  <a:pt x="12132" y="22689"/>
                </a:quadBezTo>
                <a:quadBezTo>
                  <a:pt x="13172" y="13719"/>
                  <a:pt x="13912" y="5129"/>
                </a:quadBezTo>
                <a:cubicBezTo>
                  <a:pt x="14052" y="3539"/>
                  <a:pt x="13712" y="2019"/>
                  <a:pt x="13752" y="399"/>
                </a:cubicBezTo>
                <a:cubicBezTo>
                  <a:pt x="13756" y="203"/>
                  <a:pt x="13899" y="37"/>
                  <a:pt x="14092" y="5"/>
                </a:cubicBezTo>
                <a:cubicBezTo>
                  <a:pt x="14286" y="-26"/>
                  <a:pt x="14475" y="84"/>
                  <a:pt x="14542" y="269"/>
                </a:cubicBezTo>
                <a:quadBezTo>
                  <a:pt x="15102" y="1829"/>
                  <a:pt x="15112" y="3749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9" name="shape-520"/>
          <p:cNvSpPr/>
          <p:nvPr/>
        </p:nvSpPr>
        <p:spPr>
          <a:xfrm>
            <a:off x="8959596" y="3214373"/>
            <a:ext cx="16627" cy="28604"/>
          </a:xfrm>
          <a:custGeom>
            <a:avLst/>
            <a:gdLst/>
            <a:ahLst/>
            <a:cxnLst/>
            <a:rect l="0" t="0" r="r" b="b"/>
            <a:pathLst>
              <a:path w="1746" h="3003" stroke="0" extrusionOk="0">
                <a:moveTo>
                  <a:pt x="1730" y="2113"/>
                </a:moveTo>
                <a:quadBezTo>
                  <a:pt x="1790" y="2453"/>
                  <a:pt x="1620" y="3003"/>
                </a:quadBezTo>
                <a:quadBezTo>
                  <a:pt x="-180" y="2853"/>
                  <a:pt x="20" y="533"/>
                </a:quadBezTo>
                <a:cubicBezTo>
                  <a:pt x="33" y="377"/>
                  <a:pt x="108" y="234"/>
                  <a:pt x="229" y="134"/>
                </a:cubicBezTo>
                <a:cubicBezTo>
                  <a:pt x="349" y="34"/>
                  <a:pt x="504" y="-13"/>
                  <a:pt x="660" y="3"/>
                </a:cubicBezTo>
                <a:quadBezTo>
                  <a:pt x="1660" y="93"/>
                  <a:pt x="1730" y="2113"/>
                </a:quad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0" name="shape-521"/>
          <p:cNvSpPr/>
          <p:nvPr/>
        </p:nvSpPr>
        <p:spPr>
          <a:xfrm>
            <a:off x="7422136" y="3231606"/>
            <a:ext cx="998822" cy="518866"/>
          </a:xfrm>
          <a:custGeom>
            <a:avLst/>
            <a:gdLst/>
            <a:ahLst/>
            <a:cxnLst/>
            <a:rect l="0" t="0" r="r" b="b"/>
            <a:pathLst>
              <a:path w="104863" h="54474" stroke="0" extrusionOk="0">
                <a:moveTo>
                  <a:pt x="32503" y="34564"/>
                </a:moveTo>
                <a:quadBezTo>
                  <a:pt x="27653" y="32984"/>
                  <a:pt x="23893" y="35794"/>
                </a:quadBezTo>
                <a:cubicBezTo>
                  <a:pt x="23723" y="35918"/>
                  <a:pt x="23526" y="35998"/>
                  <a:pt x="23323" y="36024"/>
                </a:cubicBezTo>
                <a:lnTo>
                  <a:pt x="18973" y="36574"/>
                </a:lnTo>
                <a:cubicBezTo>
                  <a:pt x="18481" y="36635"/>
                  <a:pt x="18124" y="37071"/>
                  <a:pt x="18163" y="37564"/>
                </a:cubicBezTo>
                <a:lnTo>
                  <a:pt x="18223" y="38324"/>
                </a:lnTo>
                <a:cubicBezTo>
                  <a:pt x="18246" y="38597"/>
                  <a:pt x="18399" y="38842"/>
                  <a:pt x="18633" y="38983"/>
                </a:cubicBezTo>
                <a:cubicBezTo>
                  <a:pt x="18867" y="39123"/>
                  <a:pt x="19153" y="39142"/>
                  <a:pt x="19403" y="39034"/>
                </a:cubicBezTo>
                <a:quadBezTo>
                  <a:pt x="24903" y="36644"/>
                  <a:pt x="31913" y="36554"/>
                </a:quadBezTo>
                <a:cubicBezTo>
                  <a:pt x="32266" y="36550"/>
                  <a:pt x="32575" y="36795"/>
                  <a:pt x="32650" y="37140"/>
                </a:cubicBezTo>
                <a:cubicBezTo>
                  <a:pt x="32725" y="37485"/>
                  <a:pt x="32547" y="37834"/>
                  <a:pt x="32223" y="37974"/>
                </a:cubicBezTo>
                <a:quadBezTo>
                  <a:pt x="31093" y="38464"/>
                  <a:pt x="30103" y="38264"/>
                </a:quadBezTo>
                <a:cubicBezTo>
                  <a:pt x="29898" y="38223"/>
                  <a:pt x="29686" y="38298"/>
                  <a:pt x="29551" y="38458"/>
                </a:cubicBezTo>
                <a:cubicBezTo>
                  <a:pt x="29416" y="38618"/>
                  <a:pt x="29379" y="38838"/>
                  <a:pt x="29453" y="39034"/>
                </a:cubicBezTo>
                <a:lnTo>
                  <a:pt x="29753" y="39804"/>
                </a:lnTo>
                <a:cubicBezTo>
                  <a:pt x="29963" y="40354"/>
                  <a:pt x="30452" y="40747"/>
                  <a:pt x="31033" y="40834"/>
                </a:cubicBezTo>
                <a:quadBezTo>
                  <a:pt x="32613" y="41084"/>
                  <a:pt x="33433" y="41374"/>
                </a:quadBezTo>
                <a:cubicBezTo>
                  <a:pt x="33607" y="41437"/>
                  <a:pt x="33709" y="41620"/>
                  <a:pt x="33671" y="41801"/>
                </a:cubicBezTo>
                <a:cubicBezTo>
                  <a:pt x="33633" y="41983"/>
                  <a:pt x="33468" y="42108"/>
                  <a:pt x="33283" y="42094"/>
                </a:cubicBezTo>
                <a:lnTo>
                  <a:pt x="30523" y="41894"/>
                </a:lnTo>
                <a:cubicBezTo>
                  <a:pt x="30199" y="41869"/>
                  <a:pt x="29909" y="41681"/>
                  <a:pt x="29753" y="41394"/>
                </a:cubicBezTo>
                <a:lnTo>
                  <a:pt x="28273" y="38724"/>
                </a:lnTo>
                <a:cubicBezTo>
                  <a:pt x="28066" y="38346"/>
                  <a:pt x="27628" y="38153"/>
                  <a:pt x="27203" y="38254"/>
                </a:cubicBezTo>
                <a:lnTo>
                  <a:pt x="22863" y="39334"/>
                </a:lnTo>
                <a:cubicBezTo>
                  <a:pt x="22659" y="39380"/>
                  <a:pt x="22464" y="39472"/>
                  <a:pt x="22293" y="39604"/>
                </a:cubicBezTo>
                <a:quadBezTo>
                  <a:pt x="21193" y="40444"/>
                  <a:pt x="19813" y="40414"/>
                </a:quadBezTo>
                <a:lnTo>
                  <a:pt x="16623" y="40754"/>
                </a:lnTo>
                <a:cubicBezTo>
                  <a:pt x="16511" y="40766"/>
                  <a:pt x="16414" y="40837"/>
                  <a:pt x="16367" y="40939"/>
                </a:cubicBezTo>
                <a:cubicBezTo>
                  <a:pt x="16320" y="41041"/>
                  <a:pt x="16330" y="41161"/>
                  <a:pt x="16393" y="41254"/>
                </a:cubicBezTo>
                <a:lnTo>
                  <a:pt x="18093" y="43744"/>
                </a:lnTo>
                <a:quadBezTo>
                  <a:pt x="17973" y="44324"/>
                  <a:pt x="16613" y="43514"/>
                </a:quadBezTo>
                <a:cubicBezTo>
                  <a:pt x="16322" y="43335"/>
                  <a:pt x="16065" y="43108"/>
                  <a:pt x="15853" y="42844"/>
                </a:cubicBezTo>
                <a:quadBezTo>
                  <a:pt x="14053" y="40564"/>
                  <a:pt x="11723" y="39864"/>
                </a:quadBezTo>
                <a:cubicBezTo>
                  <a:pt x="11467" y="39786"/>
                  <a:pt x="11300" y="39539"/>
                  <a:pt x="11325" y="39272"/>
                </a:cubicBezTo>
                <a:cubicBezTo>
                  <a:pt x="11349" y="39005"/>
                  <a:pt x="11557" y="38793"/>
                  <a:pt x="11823" y="38764"/>
                </a:cubicBezTo>
                <a:cubicBezTo>
                  <a:pt x="13293" y="38604"/>
                  <a:pt x="15093" y="40084"/>
                  <a:pt x="16633" y="39834"/>
                </a:cubicBezTo>
                <a:cubicBezTo>
                  <a:pt x="16836" y="39801"/>
                  <a:pt x="17015" y="39682"/>
                  <a:pt x="17122" y="39507"/>
                </a:cubicBezTo>
                <a:cubicBezTo>
                  <a:pt x="17230" y="39332"/>
                  <a:pt x="17256" y="39119"/>
                  <a:pt x="17193" y="38924"/>
                </a:cubicBezTo>
                <a:lnTo>
                  <a:pt x="17183" y="38894"/>
                </a:lnTo>
                <a:cubicBezTo>
                  <a:pt x="17036" y="38423"/>
                  <a:pt x="16588" y="38110"/>
                  <a:pt x="16093" y="38134"/>
                </a:cubicBezTo>
                <a:cubicBezTo>
                  <a:pt x="13473" y="38264"/>
                  <a:pt x="10273" y="36344"/>
                  <a:pt x="7643" y="35264"/>
                </a:cubicBezTo>
                <a:cubicBezTo>
                  <a:pt x="7325" y="35127"/>
                  <a:pt x="6971" y="35096"/>
                  <a:pt x="6633" y="35174"/>
                </a:cubicBezTo>
                <a:lnTo>
                  <a:pt x="2683" y="36034"/>
                </a:lnTo>
                <a:quadBezTo>
                  <a:pt x="-887" y="33194"/>
                  <a:pt x="293" y="29004"/>
                </a:quadBezTo>
                <a:quadBezTo>
                  <a:pt x="1063" y="26274"/>
                  <a:pt x="2593" y="23944"/>
                </a:quadBezTo>
                <a:quadBezTo>
                  <a:pt x="11383" y="23124"/>
                  <a:pt x="17223" y="15274"/>
                </a:quadBezTo>
                <a:quadBezTo>
                  <a:pt x="19293" y="12484"/>
                  <a:pt x="23443" y="13134"/>
                </a:quadBezTo>
                <a:cubicBezTo>
                  <a:pt x="28633" y="13944"/>
                  <a:pt x="33733" y="14824"/>
                  <a:pt x="38263" y="12674"/>
                </a:cubicBezTo>
                <a:quadBezTo>
                  <a:pt x="41763" y="11014"/>
                  <a:pt x="43113" y="11074"/>
                </a:quadBezTo>
                <a:cubicBezTo>
                  <a:pt x="47983" y="11264"/>
                  <a:pt x="52183" y="13434"/>
                  <a:pt x="57583" y="15504"/>
                </a:cubicBezTo>
                <a:cubicBezTo>
                  <a:pt x="57892" y="15622"/>
                  <a:pt x="58240" y="15578"/>
                  <a:pt x="58510" y="15387"/>
                </a:cubicBezTo>
                <a:cubicBezTo>
                  <a:pt x="58779" y="15196"/>
                  <a:pt x="58934" y="14883"/>
                  <a:pt x="58923" y="14554"/>
                </a:cubicBezTo>
                <a:cubicBezTo>
                  <a:pt x="58813" y="11644"/>
                  <a:pt x="58833" y="6804"/>
                  <a:pt x="60343" y="4394"/>
                </a:cubicBezTo>
                <a:quadBezTo>
                  <a:pt x="62723" y="594"/>
                  <a:pt x="67643" y="4"/>
                </a:quadBezTo>
                <a:cubicBezTo>
                  <a:pt x="67935" y="-30"/>
                  <a:pt x="68203" y="167"/>
                  <a:pt x="68253" y="454"/>
                </a:cubicBezTo>
                <a:cubicBezTo>
                  <a:pt x="69653" y="8304"/>
                  <a:pt x="71003" y="19344"/>
                  <a:pt x="81513" y="19674"/>
                </a:cubicBezTo>
                <a:quadBezTo>
                  <a:pt x="88613" y="19894"/>
                  <a:pt x="93193" y="21824"/>
                </a:quadBezTo>
                <a:cubicBezTo>
                  <a:pt x="97863" y="23804"/>
                  <a:pt x="99723" y="27354"/>
                  <a:pt x="100983" y="32604"/>
                </a:cubicBezTo>
                <a:cubicBezTo>
                  <a:pt x="102593" y="39294"/>
                  <a:pt x="104843" y="46364"/>
                  <a:pt x="104863" y="54034"/>
                </a:cubicBezTo>
                <a:cubicBezTo>
                  <a:pt x="104866" y="54153"/>
                  <a:pt x="104819" y="54268"/>
                  <a:pt x="104734" y="54351"/>
                </a:cubicBezTo>
                <a:cubicBezTo>
                  <a:pt x="104648" y="54435"/>
                  <a:pt x="104532" y="54479"/>
                  <a:pt x="104413" y="54474"/>
                </a:cubicBezTo>
                <a:quadBezTo>
                  <a:pt x="87983" y="53614"/>
                  <a:pt x="79173" y="40344"/>
                </a:quadBezTo>
                <a:cubicBezTo>
                  <a:pt x="76013" y="35594"/>
                  <a:pt x="66483" y="38194"/>
                  <a:pt x="62013" y="38454"/>
                </a:cubicBezTo>
                <a:cubicBezTo>
                  <a:pt x="60293" y="38554"/>
                  <a:pt x="58433" y="37884"/>
                  <a:pt x="57093" y="36624"/>
                </a:cubicBezTo>
                <a:quadBezTo>
                  <a:pt x="54253" y="33954"/>
                  <a:pt x="51073" y="33054"/>
                </a:quadBezTo>
                <a:cubicBezTo>
                  <a:pt x="47643" y="32084"/>
                  <a:pt x="45983" y="31054"/>
                  <a:pt x="45123" y="28044"/>
                </a:cubicBezTo>
                <a:quadBezTo>
                  <a:pt x="44503" y="25854"/>
                  <a:pt x="43203" y="22294"/>
                </a:quadBezTo>
                <a:cubicBezTo>
                  <a:pt x="43101" y="22013"/>
                  <a:pt x="42856" y="21809"/>
                  <a:pt x="42562" y="21759"/>
                </a:cubicBezTo>
                <a:cubicBezTo>
                  <a:pt x="42268" y="21709"/>
                  <a:pt x="41970" y="21822"/>
                  <a:pt x="41783" y="22054"/>
                </a:cubicBezTo>
                <a:quadBezTo>
                  <a:pt x="37033" y="27944"/>
                  <a:pt x="29583" y="30444"/>
                </a:quadBezTo>
                <a:cubicBezTo>
                  <a:pt x="29434" y="30496"/>
                  <a:pt x="29317" y="30614"/>
                  <a:pt x="29268" y="30764"/>
                </a:cubicBezTo>
                <a:cubicBezTo>
                  <a:pt x="29219" y="30913"/>
                  <a:pt x="29243" y="31076"/>
                  <a:pt x="29333" y="31204"/>
                </a:cubicBezTo>
                <a:quadBezTo>
                  <a:pt x="30303" y="32534"/>
                  <a:pt x="32103" y="33034"/>
                </a:quadBezTo>
                <a:cubicBezTo>
                  <a:pt x="32252" y="33079"/>
                  <a:pt x="32382" y="33170"/>
                  <a:pt x="32473" y="33294"/>
                </a:cubicBezTo>
                <a:quadBezTo>
                  <a:pt x="32913" y="33904"/>
                  <a:pt x="32503" y="34564"/>
                </a:quad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1" name="shape-522"/>
          <p:cNvSpPr/>
          <p:nvPr/>
        </p:nvSpPr>
        <p:spPr>
          <a:xfrm>
            <a:off x="11357333" y="3235545"/>
            <a:ext cx="40132" cy="30225"/>
          </a:xfrm>
          <a:custGeom>
            <a:avLst/>
            <a:gdLst/>
            <a:ahLst/>
            <a:cxnLst/>
            <a:rect l="0" t="0" r="r" b="b"/>
            <a:pathLst>
              <a:path w="4213" h="3173" stroke="0" extrusionOk="0">
                <a:moveTo>
                  <a:pt x="3767" y="21"/>
                </a:moveTo>
                <a:cubicBezTo>
                  <a:pt x="3897" y="27"/>
                  <a:pt x="4018" y="86"/>
                  <a:pt x="4103" y="185"/>
                </a:cubicBezTo>
                <a:cubicBezTo>
                  <a:pt x="4187" y="285"/>
                  <a:pt x="4226" y="415"/>
                  <a:pt x="4210" y="544"/>
                </a:cubicBezTo>
                <a:quadBezTo>
                  <a:pt x="3836" y="3347"/>
                  <a:pt x="1066" y="3162"/>
                </a:quadBezTo>
                <a:cubicBezTo>
                  <a:pt x="484" y="3124"/>
                  <a:pt x="25" y="2652"/>
                  <a:pt x="2" y="2068"/>
                </a:cubicBezTo>
                <a:cubicBezTo>
                  <a:pt x="-80" y="-110"/>
                  <a:pt x="2026" y="-41"/>
                  <a:pt x="3767" y="21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2" name="shape-524"/>
          <p:cNvSpPr/>
          <p:nvPr/>
        </p:nvSpPr>
        <p:spPr>
          <a:xfrm>
            <a:off x="8514201" y="3241053"/>
            <a:ext cx="28968" cy="24230"/>
          </a:xfrm>
          <a:custGeom>
            <a:avLst/>
            <a:gdLst/>
            <a:ahLst/>
            <a:cxnLst/>
            <a:rect l="0" t="0" r="r" b="b"/>
            <a:pathLst>
              <a:path w="3041" h="2544" stroke="0" extrusionOk="0">
                <a:moveTo>
                  <a:pt x="2944" y="541"/>
                </a:moveTo>
                <a:cubicBezTo>
                  <a:pt x="3239" y="1115"/>
                  <a:pt x="2841" y="1909"/>
                  <a:pt x="2055" y="2313"/>
                </a:cubicBezTo>
                <a:cubicBezTo>
                  <a:pt x="1678" y="2507"/>
                  <a:pt x="1260" y="2583"/>
                  <a:pt x="893" y="2525"/>
                </a:cubicBezTo>
                <a:cubicBezTo>
                  <a:pt x="525" y="2467"/>
                  <a:pt x="239" y="2279"/>
                  <a:pt x="98" y="2003"/>
                </a:cubicBezTo>
                <a:cubicBezTo>
                  <a:pt x="-198" y="1429"/>
                  <a:pt x="200" y="635"/>
                  <a:pt x="986" y="231"/>
                </a:cubicBezTo>
                <a:cubicBezTo>
                  <a:pt x="1363" y="37"/>
                  <a:pt x="1782" y="-39"/>
                  <a:pt x="2149" y="19"/>
                </a:cubicBezTo>
                <a:cubicBezTo>
                  <a:pt x="2516" y="77"/>
                  <a:pt x="2802" y="265"/>
                  <a:pt x="2944" y="541"/>
                </a:cubicBezTo>
                <a:close/>
              </a:path>
            </a:pathLst>
          </a:custGeom>
          <a:solidFill>
            <a:srgbClr val="FEAA6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3" name="shape-525"/>
          <p:cNvSpPr/>
          <p:nvPr/>
        </p:nvSpPr>
        <p:spPr>
          <a:xfrm>
            <a:off x="9429849" y="3257420"/>
            <a:ext cx="16446" cy="27266"/>
          </a:xfrm>
          <a:custGeom>
            <a:avLst/>
            <a:gdLst/>
            <a:ahLst/>
            <a:cxnLst/>
            <a:rect l="0" t="0" r="r" b="b"/>
            <a:pathLst>
              <a:path w="1727" h="2863" stroke="0" extrusionOk="0">
                <a:moveTo>
                  <a:pt x="1320" y="34"/>
                </a:moveTo>
                <a:quadBezTo>
                  <a:pt x="2190" y="1704"/>
                  <a:pt x="1200" y="2724"/>
                </a:quadBezTo>
                <a:cubicBezTo>
                  <a:pt x="1104" y="2822"/>
                  <a:pt x="968" y="2873"/>
                  <a:pt x="831" y="2861"/>
                </a:cubicBezTo>
                <a:cubicBezTo>
                  <a:pt x="694" y="2849"/>
                  <a:pt x="568" y="2777"/>
                  <a:pt x="490" y="2664"/>
                </a:cubicBezTo>
                <a:quadBezTo>
                  <a:pt x="-120" y="1774"/>
                  <a:pt x="30" y="554"/>
                </a:quadBezTo>
                <a:quadBezTo>
                  <a:pt x="310" y="-136"/>
                  <a:pt x="1320" y="34"/>
                </a:quadBezTo>
                <a:close/>
              </a:path>
            </a:pathLst>
          </a:custGeom>
          <a:solidFill>
            <a:srgbClr val="D0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4" name="shape-527"/>
          <p:cNvSpPr/>
          <p:nvPr/>
        </p:nvSpPr>
        <p:spPr>
          <a:xfrm>
            <a:off x="9511046" y="3328450"/>
            <a:ext cx="13050" cy="18220"/>
          </a:xfrm>
          <a:custGeom>
            <a:avLst/>
            <a:gdLst/>
            <a:ahLst/>
            <a:cxnLst/>
            <a:rect l="0" t="0" r="r" b="b"/>
            <a:pathLst>
              <a:path w="1370" h="1913" stroke="0" extrusionOk="0">
                <a:moveTo>
                  <a:pt x="802" y="4"/>
                </a:moveTo>
                <a:cubicBezTo>
                  <a:pt x="981" y="26"/>
                  <a:pt x="1140" y="147"/>
                  <a:pt x="1245" y="341"/>
                </a:cubicBezTo>
                <a:cubicBezTo>
                  <a:pt x="1350" y="536"/>
                  <a:pt x="1391" y="787"/>
                  <a:pt x="1360" y="1039"/>
                </a:cubicBezTo>
                <a:cubicBezTo>
                  <a:pt x="1329" y="1292"/>
                  <a:pt x="1228" y="1526"/>
                  <a:pt x="1080" y="1689"/>
                </a:cubicBezTo>
                <a:cubicBezTo>
                  <a:pt x="931" y="1852"/>
                  <a:pt x="747" y="1931"/>
                  <a:pt x="568" y="1909"/>
                </a:cubicBezTo>
                <a:cubicBezTo>
                  <a:pt x="389" y="1887"/>
                  <a:pt x="230" y="1766"/>
                  <a:pt x="125" y="1572"/>
                </a:cubicBezTo>
                <a:cubicBezTo>
                  <a:pt x="20" y="1377"/>
                  <a:pt x="-21" y="1126"/>
                  <a:pt x="10" y="874"/>
                </a:cubicBezTo>
                <a:cubicBezTo>
                  <a:pt x="41" y="621"/>
                  <a:pt x="142" y="387"/>
                  <a:pt x="290" y="224"/>
                </a:cubicBezTo>
                <a:cubicBezTo>
                  <a:pt x="439" y="61"/>
                  <a:pt x="623" y="-18"/>
                  <a:pt x="802" y="4"/>
                </a:cubicBezTo>
                <a:close/>
              </a:path>
            </a:pathLst>
          </a:custGeom>
          <a:solidFill>
            <a:srgbClr val="D0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5" name="shape-528"/>
          <p:cNvSpPr/>
          <p:nvPr/>
        </p:nvSpPr>
        <p:spPr>
          <a:xfrm>
            <a:off x="5927676" y="3341561"/>
            <a:ext cx="1613647" cy="877472"/>
          </a:xfrm>
          <a:custGeom>
            <a:avLst/>
            <a:gdLst/>
            <a:ahLst/>
            <a:cxnLst/>
            <a:rect l="0" t="0" r="r" b="b"/>
            <a:pathLst>
              <a:path w="169412" h="92123" stroke="0" extrusionOk="0">
                <a:moveTo>
                  <a:pt x="147922" y="9420"/>
                </a:moveTo>
                <a:quadBezTo>
                  <a:pt x="143162" y="13450"/>
                  <a:pt x="137062" y="16160"/>
                </a:quadBezTo>
                <a:cubicBezTo>
                  <a:pt x="136760" y="16292"/>
                  <a:pt x="136541" y="16560"/>
                  <a:pt x="136472" y="16880"/>
                </a:cubicBezTo>
                <a:quadBezTo>
                  <a:pt x="135642" y="20670"/>
                  <a:pt x="135822" y="23960"/>
                </a:quadBezTo>
                <a:quadBezTo>
                  <a:pt x="135972" y="26670"/>
                  <a:pt x="137152" y="40340"/>
                </a:quadBezTo>
                <a:quadBezTo>
                  <a:pt x="137212" y="41100"/>
                  <a:pt x="136662" y="42260"/>
                </a:quadBezTo>
                <a:cubicBezTo>
                  <a:pt x="136473" y="42661"/>
                  <a:pt x="136610" y="43140"/>
                  <a:pt x="136982" y="43380"/>
                </a:cubicBezTo>
                <a:lnTo>
                  <a:pt x="141052" y="46010"/>
                </a:lnTo>
                <a:cubicBezTo>
                  <a:pt x="141291" y="46165"/>
                  <a:pt x="141584" y="46212"/>
                  <a:pt x="141860" y="46142"/>
                </a:cubicBezTo>
                <a:cubicBezTo>
                  <a:pt x="142135" y="46072"/>
                  <a:pt x="142368" y="45890"/>
                  <a:pt x="142502" y="45640"/>
                </a:cubicBezTo>
                <a:cubicBezTo>
                  <a:pt x="145292" y="40440"/>
                  <a:pt x="150382" y="42090"/>
                  <a:pt x="154412" y="41120"/>
                </a:cubicBezTo>
                <a:cubicBezTo>
                  <a:pt x="154794" y="41003"/>
                  <a:pt x="155206" y="41017"/>
                  <a:pt x="155582" y="41160"/>
                </a:cubicBezTo>
                <a:lnTo>
                  <a:pt x="158262" y="42190"/>
                </a:lnTo>
                <a:cubicBezTo>
                  <a:pt x="158709" y="42360"/>
                  <a:pt x="159205" y="42312"/>
                  <a:pt x="159602" y="42060"/>
                </a:cubicBezTo>
                <a:cubicBezTo>
                  <a:pt x="161702" y="40690"/>
                  <a:pt x="164882" y="37700"/>
                  <a:pt x="166612" y="41450"/>
                </a:cubicBezTo>
                <a:quadBezTo>
                  <a:pt x="167732" y="43880"/>
                  <a:pt x="169032" y="49730"/>
                </a:quadBezTo>
                <a:cubicBezTo>
                  <a:pt x="169164" y="50319"/>
                  <a:pt x="169195" y="50924"/>
                  <a:pt x="169122" y="51520"/>
                </a:cubicBezTo>
                <a:quadBezTo>
                  <a:pt x="168852" y="53780"/>
                  <a:pt x="168812" y="57180"/>
                </a:quadBezTo>
                <a:quadBezTo>
                  <a:pt x="168812" y="57500"/>
                  <a:pt x="169412" y="57660"/>
                </a:quadBezTo>
                <a:lnTo>
                  <a:pt x="169332" y="58720"/>
                </a:lnTo>
                <a:cubicBezTo>
                  <a:pt x="157982" y="55030"/>
                  <a:pt x="149782" y="54340"/>
                  <a:pt x="137072" y="52660"/>
                </a:cubicBezTo>
                <a:quadBezTo>
                  <a:pt x="128132" y="51480"/>
                  <a:pt x="121842" y="47240"/>
                </a:quadBezTo>
                <a:quadBezTo>
                  <a:pt x="120712" y="46480"/>
                  <a:pt x="113402" y="41050"/>
                </a:quadBezTo>
                <a:cubicBezTo>
                  <a:pt x="107972" y="37020"/>
                  <a:pt x="99882" y="36670"/>
                  <a:pt x="95692" y="35680"/>
                </a:cubicBezTo>
                <a:quadBezTo>
                  <a:pt x="94982" y="35510"/>
                  <a:pt x="89762" y="33550"/>
                </a:quadBezTo>
                <a:cubicBezTo>
                  <a:pt x="89455" y="33433"/>
                  <a:pt x="89121" y="33408"/>
                  <a:pt x="88802" y="33480"/>
                </a:cubicBezTo>
                <a:quadBezTo>
                  <a:pt x="81632" y="35110"/>
                  <a:pt x="77162" y="39280"/>
                </a:quadBezTo>
                <a:cubicBezTo>
                  <a:pt x="76838" y="39584"/>
                  <a:pt x="76461" y="39821"/>
                  <a:pt x="76052" y="39980"/>
                </a:cubicBezTo>
                <a:cubicBezTo>
                  <a:pt x="64672" y="44460"/>
                  <a:pt x="57212" y="47570"/>
                  <a:pt x="48802" y="54480"/>
                </a:cubicBezTo>
                <a:quadBezTo>
                  <a:pt x="48862" y="53880"/>
                  <a:pt x="48782" y="53720"/>
                </a:quadBezTo>
                <a:cubicBezTo>
                  <a:pt x="48654" y="53448"/>
                  <a:pt x="48356" y="53299"/>
                  <a:pt x="48061" y="53361"/>
                </a:cubicBezTo>
                <a:cubicBezTo>
                  <a:pt x="47767" y="53423"/>
                  <a:pt x="47552" y="53679"/>
                  <a:pt x="47542" y="53980"/>
                </a:cubicBezTo>
                <a:lnTo>
                  <a:pt x="47222" y="63560"/>
                </a:lnTo>
                <a:cubicBezTo>
                  <a:pt x="47210" y="63921"/>
                  <a:pt x="47028" y="64255"/>
                  <a:pt x="46731" y="64462"/>
                </a:cubicBezTo>
                <a:cubicBezTo>
                  <a:pt x="46434" y="64668"/>
                  <a:pt x="46056" y="64723"/>
                  <a:pt x="45712" y="64610"/>
                </a:cubicBezTo>
                <a:lnTo>
                  <a:pt x="43982" y="64030"/>
                </a:lnTo>
                <a:cubicBezTo>
                  <a:pt x="43356" y="63826"/>
                  <a:pt x="42691" y="63757"/>
                  <a:pt x="42032" y="63830"/>
                </a:cubicBezTo>
                <a:quadBezTo>
                  <a:pt x="37652" y="64330"/>
                  <a:pt x="32432" y="63280"/>
                </a:quadBezTo>
                <a:cubicBezTo>
                  <a:pt x="32344" y="63263"/>
                  <a:pt x="32257" y="63308"/>
                  <a:pt x="32222" y="63390"/>
                </a:cubicBezTo>
                <a:lnTo>
                  <a:pt x="32062" y="63730"/>
                </a:lnTo>
                <a:cubicBezTo>
                  <a:pt x="32025" y="63811"/>
                  <a:pt x="32028" y="63904"/>
                  <a:pt x="32068" y="63983"/>
                </a:cubicBezTo>
                <a:cubicBezTo>
                  <a:pt x="32109" y="64063"/>
                  <a:pt x="32184" y="64120"/>
                  <a:pt x="32272" y="64140"/>
                </a:cubicBezTo>
                <a:lnTo>
                  <a:pt x="34022" y="64520"/>
                </a:lnTo>
                <a:quadBezTo>
                  <a:pt x="32792" y="64810"/>
                  <a:pt x="32152" y="65480"/>
                </a:quadBezTo>
                <a:cubicBezTo>
                  <a:pt x="31989" y="65656"/>
                  <a:pt x="31881" y="65875"/>
                  <a:pt x="31842" y="66110"/>
                </a:cubicBezTo>
                <a:lnTo>
                  <a:pt x="31282" y="69410"/>
                </a:lnTo>
                <a:lnTo>
                  <a:pt x="30622" y="62440"/>
                </a:lnTo>
                <a:cubicBezTo>
                  <a:pt x="30604" y="62246"/>
                  <a:pt x="30451" y="62092"/>
                  <a:pt x="30256" y="62073"/>
                </a:cubicBezTo>
                <a:cubicBezTo>
                  <a:pt x="30062" y="62053"/>
                  <a:pt x="29880" y="62173"/>
                  <a:pt x="29822" y="62360"/>
                </a:cubicBezTo>
                <a:quadBezTo>
                  <a:pt x="29002" y="64920"/>
                  <a:pt x="29262" y="66830"/>
                </a:quadBezTo>
                <a:cubicBezTo>
                  <a:pt x="29712" y="70060"/>
                  <a:pt x="28982" y="71570"/>
                  <a:pt x="27452" y="73820"/>
                </a:cubicBezTo>
                <a:cubicBezTo>
                  <a:pt x="27026" y="74436"/>
                  <a:pt x="27052" y="75213"/>
                  <a:pt x="27512" y="75650"/>
                </a:cubicBezTo>
                <a:quadBezTo>
                  <a:pt x="27952" y="76070"/>
                  <a:pt x="28512" y="75120"/>
                </a:quadBezTo>
                <a:quadBezTo>
                  <a:pt x="28462" y="75250"/>
                  <a:pt x="28532" y="75390"/>
                </a:quadBezTo>
                <a:cubicBezTo>
                  <a:pt x="28576" y="75482"/>
                  <a:pt x="28666" y="75544"/>
                  <a:pt x="28768" y="75552"/>
                </a:cubicBezTo>
                <a:cubicBezTo>
                  <a:pt x="28871" y="75560"/>
                  <a:pt x="28971" y="75514"/>
                  <a:pt x="29032" y="75430"/>
                </a:cubicBezTo>
                <a:quadBezTo>
                  <a:pt x="31352" y="72270"/>
                  <a:pt x="34222" y="70830"/>
                </a:quadBezTo>
                <a:cubicBezTo>
                  <a:pt x="34341" y="70771"/>
                  <a:pt x="34431" y="70665"/>
                  <a:pt x="34467" y="70537"/>
                </a:cubicBezTo>
                <a:cubicBezTo>
                  <a:pt x="34503" y="70409"/>
                  <a:pt x="34483" y="70272"/>
                  <a:pt x="34412" y="70160"/>
                </a:cubicBezTo>
                <a:quadBezTo>
                  <a:pt x="33612" y="68910"/>
                  <a:pt x="33362" y="66870"/>
                </a:quadBezTo>
                <a:cubicBezTo>
                  <a:pt x="33327" y="66590"/>
                  <a:pt x="33436" y="66312"/>
                  <a:pt x="33652" y="66131"/>
                </a:cubicBezTo>
                <a:cubicBezTo>
                  <a:pt x="33868" y="65949"/>
                  <a:pt x="34161" y="65889"/>
                  <a:pt x="34432" y="65970"/>
                </a:cubicBezTo>
                <a:quadBezTo>
                  <a:pt x="37332" y="66830"/>
                  <a:pt x="36972" y="68790"/>
                </a:quadBezTo>
                <a:cubicBezTo>
                  <a:pt x="36939" y="68963"/>
                  <a:pt x="36981" y="69141"/>
                  <a:pt x="37088" y="69281"/>
                </a:cubicBezTo>
                <a:cubicBezTo>
                  <a:pt x="37195" y="69420"/>
                  <a:pt x="37357" y="69507"/>
                  <a:pt x="37532" y="69520"/>
                </a:cubicBezTo>
                <a:quadBezTo>
                  <a:pt x="46412" y="70160"/>
                  <a:pt x="50802" y="76410"/>
                </a:quadBezTo>
                <a:quadBezTo>
                  <a:pt x="44452" y="72780"/>
                  <a:pt x="38052" y="71840"/>
                </a:quadBezTo>
                <a:cubicBezTo>
                  <a:pt x="37767" y="71794"/>
                  <a:pt x="37476" y="71797"/>
                  <a:pt x="37192" y="71850"/>
                </a:cubicBezTo>
                <a:quadBezTo>
                  <a:pt x="35032" y="72240"/>
                  <a:pt x="33132" y="73900"/>
                </a:quadBezTo>
                <a:quadBezTo>
                  <a:pt x="29392" y="77160"/>
                  <a:pt x="28202" y="81270"/>
                </a:quadBezTo>
                <a:lnTo>
                  <a:pt x="30512" y="85950"/>
                </a:lnTo>
                <a:quadBezTo>
                  <a:pt x="31142" y="88390"/>
                  <a:pt x="32782" y="90230"/>
                </a:quadBezTo>
                <a:cubicBezTo>
                  <a:pt x="32863" y="90321"/>
                  <a:pt x="32978" y="90375"/>
                  <a:pt x="33101" y="90379"/>
                </a:cubicBezTo>
                <a:cubicBezTo>
                  <a:pt x="33223" y="90383"/>
                  <a:pt x="33343" y="90336"/>
                  <a:pt x="33432" y="90250"/>
                </a:cubicBezTo>
                <a:lnTo>
                  <a:pt x="34882" y="88790"/>
                </a:lnTo>
                <a:cubicBezTo>
                  <a:pt x="35066" y="88608"/>
                  <a:pt x="35326" y="88525"/>
                  <a:pt x="35581" y="88567"/>
                </a:cubicBezTo>
                <a:cubicBezTo>
                  <a:pt x="35836" y="88609"/>
                  <a:pt x="36055" y="88769"/>
                  <a:pt x="36172" y="89000"/>
                </a:cubicBezTo>
                <a:quadBezTo>
                  <a:pt x="36732" y="90120"/>
                  <a:pt x="36482" y="91000"/>
                </a:quadBezTo>
                <a:quadBezTo>
                  <a:pt x="36242" y="91810"/>
                  <a:pt x="34802" y="92050"/>
                </a:quadBezTo>
                <a:quadBezTo>
                  <a:pt x="32352" y="92450"/>
                  <a:pt x="30292" y="90660"/>
                </a:quadBezTo>
                <a:lnTo>
                  <a:pt x="25972" y="80070"/>
                </a:lnTo>
                <a:cubicBezTo>
                  <a:pt x="25944" y="79997"/>
                  <a:pt x="25865" y="79957"/>
                  <a:pt x="25792" y="79980"/>
                </a:cubicBezTo>
                <a:lnTo>
                  <a:pt x="25532" y="80050"/>
                </a:lnTo>
                <a:cubicBezTo>
                  <a:pt x="25337" y="80106"/>
                  <a:pt x="25222" y="80305"/>
                  <a:pt x="25272" y="80500"/>
                </a:cubicBezTo>
                <a:lnTo>
                  <a:pt x="26652" y="85390"/>
                </a:lnTo>
                <a:quadBezTo>
                  <a:pt x="23032" y="85630"/>
                  <a:pt x="22762" y="83330"/>
                </a:quadBezTo>
                <a:quadBezTo>
                  <a:pt x="22482" y="80870"/>
                  <a:pt x="21402" y="79810"/>
                </a:quadBezTo>
                <a:cubicBezTo>
                  <a:pt x="18842" y="77300"/>
                  <a:pt x="18432" y="75050"/>
                  <a:pt x="17372" y="71520"/>
                </a:cubicBezTo>
                <a:quadBezTo>
                  <a:pt x="16812" y="69650"/>
                  <a:pt x="14872" y="68860"/>
                </a:quadBezTo>
                <a:cubicBezTo>
                  <a:pt x="14581" y="68744"/>
                  <a:pt x="14341" y="68531"/>
                  <a:pt x="14192" y="68260"/>
                </a:cubicBezTo>
                <a:quadBezTo>
                  <a:pt x="13192" y="66470"/>
                  <a:pt x="11772" y="66270"/>
                </a:quadBezTo>
                <a:cubicBezTo>
                  <a:pt x="11504" y="66233"/>
                  <a:pt x="11241" y="66367"/>
                  <a:pt x="11114" y="66606"/>
                </a:cubicBezTo>
                <a:cubicBezTo>
                  <a:pt x="10986" y="66845"/>
                  <a:pt x="11022" y="67138"/>
                  <a:pt x="11202" y="67340"/>
                </a:cubicBezTo>
                <a:quadBezTo>
                  <a:pt x="11812" y="68020"/>
                  <a:pt x="11122" y="70090"/>
                </a:quadBezTo>
                <a:cubicBezTo>
                  <a:pt x="11090" y="70182"/>
                  <a:pt x="11023" y="70257"/>
                  <a:pt x="10934" y="70299"/>
                </a:cubicBezTo>
                <a:cubicBezTo>
                  <a:pt x="10846" y="70340"/>
                  <a:pt x="10744" y="70344"/>
                  <a:pt x="10652" y="70310"/>
                </a:cubicBezTo>
                <a:quadBezTo>
                  <a:pt x="8982" y="69670"/>
                  <a:pt x="5892" y="67020"/>
                </a:quadBezTo>
                <a:quadBezTo>
                  <a:pt x="4512" y="65830"/>
                  <a:pt x="1522" y="65280"/>
                </a:quadBezTo>
                <a:cubicBezTo>
                  <a:pt x="1198" y="65217"/>
                  <a:pt x="920" y="65015"/>
                  <a:pt x="762" y="64730"/>
                </a:cubicBezTo>
                <a:lnTo>
                  <a:pt x="82" y="63500"/>
                </a:lnTo>
                <a:cubicBezTo>
                  <a:pt x="-6" y="63339"/>
                  <a:pt x="-24" y="63149"/>
                  <a:pt x="33" y="62975"/>
                </a:cubicBezTo>
                <a:cubicBezTo>
                  <a:pt x="90" y="62801"/>
                  <a:pt x="216" y="62658"/>
                  <a:pt x="382" y="62580"/>
                </a:cubicBezTo>
                <a:quadBezTo>
                  <a:pt x="872" y="62360"/>
                  <a:pt x="1382" y="62430"/>
                </a:quadBezTo>
                <a:cubicBezTo>
                  <a:pt x="19092" y="58160"/>
                  <a:pt x="37282" y="52560"/>
                  <a:pt x="51402" y="43750"/>
                </a:cubicBezTo>
                <a:quadBezTo>
                  <a:pt x="68662" y="32980"/>
                  <a:pt x="69472" y="32500"/>
                </a:quadBezTo>
                <a:cubicBezTo>
                  <a:pt x="78942" y="26880"/>
                  <a:pt x="88112" y="25960"/>
                  <a:pt x="98812" y="26840"/>
                </a:cubicBezTo>
                <a:cubicBezTo>
                  <a:pt x="99046" y="26853"/>
                  <a:pt x="99277" y="26790"/>
                  <a:pt x="99472" y="26660"/>
                </a:cubicBezTo>
                <a:lnTo>
                  <a:pt x="111112" y="18700"/>
                </a:lnTo>
                <a:cubicBezTo>
                  <a:pt x="111852" y="18198"/>
                  <a:pt x="112493" y="17560"/>
                  <a:pt x="113002" y="16820"/>
                </a:cubicBezTo>
                <a:quadBezTo>
                  <a:pt x="116262" y="12070"/>
                  <a:pt x="120802" y="8660"/>
                </a:quadBezTo>
                <a:cubicBezTo>
                  <a:pt x="124002" y="6260"/>
                  <a:pt x="126742" y="2860"/>
                  <a:pt x="130112" y="190"/>
                </a:cubicBezTo>
                <a:cubicBezTo>
                  <a:pt x="130274" y="67"/>
                  <a:pt x="130471" y="0"/>
                  <a:pt x="130672" y="0"/>
                </a:cubicBezTo>
                <a:lnTo>
                  <a:pt x="133682" y="0"/>
                </a:lnTo>
                <a:cubicBezTo>
                  <a:pt x="133892" y="0"/>
                  <a:pt x="134090" y="94"/>
                  <a:pt x="134222" y="255"/>
                </a:cubicBezTo>
                <a:cubicBezTo>
                  <a:pt x="134354" y="416"/>
                  <a:pt x="134406" y="628"/>
                  <a:pt x="134362" y="830"/>
                </a:cubicBezTo>
                <a:quadBezTo>
                  <a:pt x="133522" y="4910"/>
                  <a:pt x="136072" y="7420"/>
                </a:quadBezTo>
                <a:quadBezTo>
                  <a:pt x="136762" y="8100"/>
                  <a:pt x="141942" y="8540"/>
                </a:quadBezTo>
                <a:quadBezTo>
                  <a:pt x="144862" y="8800"/>
                  <a:pt x="147922" y="9420"/>
                </a:quad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6" name="shape-529"/>
          <p:cNvSpPr/>
          <p:nvPr/>
        </p:nvSpPr>
        <p:spPr>
          <a:xfrm>
            <a:off x="9532647" y="3343275"/>
            <a:ext cx="605096" cy="391954"/>
          </a:xfrm>
          <a:custGeom>
            <a:avLst/>
            <a:gdLst/>
            <a:ahLst/>
            <a:cxnLst/>
            <a:rect l="0" t="0" r="r" b="b"/>
            <a:pathLst>
              <a:path w="63527" h="41150" stroke="0" extrusionOk="0">
                <a:moveTo>
                  <a:pt x="59167" y="0"/>
                </a:moveTo>
                <a:lnTo>
                  <a:pt x="63527" y="4280"/>
                </a:lnTo>
                <a:quadBezTo>
                  <a:pt x="43047" y="18280"/>
                  <a:pt x="35307" y="22370"/>
                </a:quadBezTo>
                <a:cubicBezTo>
                  <a:pt x="27737" y="26360"/>
                  <a:pt x="21237" y="29930"/>
                  <a:pt x="12967" y="34910"/>
                </a:cubicBezTo>
                <a:quadBezTo>
                  <a:pt x="7577" y="38160"/>
                  <a:pt x="2047" y="41150"/>
                </a:quadBezTo>
                <a:lnTo>
                  <a:pt x="47" y="36480"/>
                </a:lnTo>
                <a:cubicBezTo>
                  <a:pt x="-68" y="36204"/>
                  <a:pt x="34" y="35885"/>
                  <a:pt x="287" y="35730"/>
                </a:cubicBezTo>
                <a:lnTo>
                  <a:pt x="2487" y="34380"/>
                </a:lnTo>
                <a:lnTo>
                  <a:pt x="35727" y="14850"/>
                </a:lnTo>
                <a:lnTo>
                  <a:pt x="59167" y="0"/>
                </a:lnTo>
                <a:close/>
              </a:path>
            </a:pathLst>
          </a:custGeom>
          <a:solidFill>
            <a:srgbClr val="697A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7" name="shape-530"/>
          <p:cNvSpPr/>
          <p:nvPr/>
        </p:nvSpPr>
        <p:spPr>
          <a:xfrm>
            <a:off x="8971563" y="3356705"/>
            <a:ext cx="12016" cy="20487"/>
          </a:xfrm>
          <a:custGeom>
            <a:avLst/>
            <a:gdLst/>
            <a:ahLst/>
            <a:cxnLst/>
            <a:rect l="0" t="0" r="r" b="b"/>
            <a:pathLst>
              <a:path w="1261" h="2151" stroke="0" extrusionOk="0">
                <a:moveTo>
                  <a:pt x="874" y="0"/>
                </a:moveTo>
                <a:quadBezTo>
                  <a:pt x="1674" y="1210"/>
                  <a:pt x="824" y="2130"/>
                </a:quadBezTo>
                <a:quadBezTo>
                  <a:pt x="204" y="2260"/>
                  <a:pt x="54" y="1580"/>
                </a:quadBezTo>
                <a:quadBezTo>
                  <a:pt x="-216" y="400"/>
                  <a:pt x="874" y="0"/>
                </a:quadBezTo>
                <a:close/>
              </a:path>
            </a:pathLst>
          </a:custGeom>
          <a:solidFill>
            <a:srgbClr val="F3A99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8" name="shape-531"/>
          <p:cNvSpPr/>
          <p:nvPr/>
        </p:nvSpPr>
        <p:spPr>
          <a:xfrm>
            <a:off x="9238815" y="3360611"/>
            <a:ext cx="972366" cy="599122"/>
          </a:xfrm>
          <a:custGeom>
            <a:avLst/>
            <a:gdLst/>
            <a:ahLst/>
            <a:cxnLst/>
            <a:rect l="0" t="0" r="r" b="b"/>
            <a:pathLst>
              <a:path w="102086" h="62900" stroke="0" extrusionOk="0">
                <a:moveTo>
                  <a:pt x="99506" y="0"/>
                </a:moveTo>
                <a:lnTo>
                  <a:pt x="102086" y="5920"/>
                </a:lnTo>
                <a:quadBezTo>
                  <a:pt x="102026" y="6060"/>
                  <a:pt x="101976" y="6200"/>
                </a:quadBezTo>
                <a:lnTo>
                  <a:pt x="82606" y="18790"/>
                </a:lnTo>
                <a:quadBezTo>
                  <a:pt x="68066" y="27180"/>
                  <a:pt x="53566" y="35680"/>
                </a:quadBezTo>
                <a:quadBezTo>
                  <a:pt x="35136" y="46480"/>
                  <a:pt x="1156" y="62900"/>
                </a:quadBezTo>
                <a:lnTo>
                  <a:pt x="16" y="56970"/>
                </a:lnTo>
                <a:cubicBezTo>
                  <a:pt x="-61" y="56556"/>
                  <a:pt x="151" y="56139"/>
                  <a:pt x="536" y="55950"/>
                </a:cubicBezTo>
                <a:lnTo>
                  <a:pt x="12276" y="50200"/>
                </a:lnTo>
                <a:quadBezTo>
                  <a:pt x="24546" y="44810"/>
                  <a:pt x="32766" y="40130"/>
                </a:quadBezTo>
                <a:quadBezTo>
                  <a:pt x="48606" y="31090"/>
                  <a:pt x="53536" y="28370"/>
                </a:quadBezTo>
                <a:quadBezTo>
                  <a:pt x="77236" y="15290"/>
                  <a:pt x="99506" y="0"/>
                </a:quadBezTo>
                <a:close/>
              </a:path>
            </a:pathLst>
          </a:custGeom>
          <a:solidFill>
            <a:srgbClr val="697A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9" name="shape-532"/>
          <p:cNvSpPr/>
          <p:nvPr/>
        </p:nvSpPr>
        <p:spPr>
          <a:xfrm>
            <a:off x="8920509" y="3372549"/>
            <a:ext cx="22421" cy="62422"/>
          </a:xfrm>
          <a:custGeom>
            <a:avLst/>
            <a:gdLst/>
            <a:ahLst/>
            <a:cxnLst/>
            <a:rect l="0" t="0" r="r" b="b"/>
            <a:pathLst>
              <a:path w="2354" h="6553" stroke="0" extrusionOk="0">
                <a:moveTo>
                  <a:pt x="324" y="1167"/>
                </a:moveTo>
                <a:cubicBezTo>
                  <a:pt x="144" y="1116"/>
                  <a:pt x="21" y="960"/>
                  <a:pt x="2" y="758"/>
                </a:cubicBezTo>
                <a:cubicBezTo>
                  <a:pt x="-16" y="557"/>
                  <a:pt x="72" y="342"/>
                  <a:pt x="234" y="197"/>
                </a:cubicBezTo>
                <a:quadBezTo>
                  <a:pt x="734" y="-253"/>
                  <a:pt x="1044" y="327"/>
                </a:quadBezTo>
                <a:quadBezTo>
                  <a:pt x="2374" y="2857"/>
                  <a:pt x="2354" y="6217"/>
                </a:quadBezTo>
                <a:cubicBezTo>
                  <a:pt x="2354" y="6338"/>
                  <a:pt x="2289" y="6449"/>
                  <a:pt x="2183" y="6509"/>
                </a:cubicBezTo>
                <a:cubicBezTo>
                  <a:pt x="2078" y="6569"/>
                  <a:pt x="1948" y="6568"/>
                  <a:pt x="1844" y="6507"/>
                </a:cubicBezTo>
                <a:lnTo>
                  <a:pt x="1584" y="6357"/>
                </a:lnTo>
                <a:cubicBezTo>
                  <a:pt x="980" y="6012"/>
                  <a:pt x="647" y="5331"/>
                  <a:pt x="744" y="4637"/>
                </a:cubicBezTo>
                <a:quadBezTo>
                  <a:pt x="854" y="3897"/>
                  <a:pt x="1484" y="2847"/>
                </a:quadBezTo>
                <a:cubicBezTo>
                  <a:pt x="1674" y="2520"/>
                  <a:pt x="1629" y="2110"/>
                  <a:pt x="1374" y="1837"/>
                </a:cubicBezTo>
                <a:quadBezTo>
                  <a:pt x="904" y="1327"/>
                  <a:pt x="324" y="1167"/>
                </a:quadBezTo>
                <a:close/>
              </a:path>
            </a:pathLst>
          </a:custGeom>
          <a:solidFill>
            <a:srgbClr val="F88F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0" name="shape-533"/>
          <p:cNvSpPr/>
          <p:nvPr/>
        </p:nvSpPr>
        <p:spPr>
          <a:xfrm>
            <a:off x="3436376" y="3376809"/>
            <a:ext cx="355626" cy="339655"/>
          </a:xfrm>
          <a:custGeom>
            <a:avLst/>
            <a:gdLst/>
            <a:ahLst/>
            <a:cxnLst/>
            <a:rect l="0" t="0" r="r" b="b"/>
            <a:pathLst>
              <a:path w="37336" h="35659" stroke="0" extrusionOk="0">
                <a:moveTo>
                  <a:pt x="34966" y="1399"/>
                </a:moveTo>
                <a:quadBezTo>
                  <a:pt x="35186" y="7189"/>
                  <a:pt x="36686" y="12669"/>
                </a:quadBezTo>
                <a:cubicBezTo>
                  <a:pt x="38046" y="17659"/>
                  <a:pt x="36906" y="23409"/>
                  <a:pt x="36556" y="28579"/>
                </a:cubicBezTo>
                <a:lnTo>
                  <a:pt x="26986" y="33819"/>
                </a:lnTo>
                <a:quadBezTo>
                  <a:pt x="23036" y="31549"/>
                  <a:pt x="20746" y="28159"/>
                </a:quadBezTo>
                <a:cubicBezTo>
                  <a:pt x="20484" y="27774"/>
                  <a:pt x="20064" y="27526"/>
                  <a:pt x="19600" y="27481"/>
                </a:cubicBezTo>
                <a:cubicBezTo>
                  <a:pt x="19136" y="27437"/>
                  <a:pt x="18677" y="27601"/>
                  <a:pt x="18346" y="27929"/>
                </a:cubicBezTo>
                <a:lnTo>
                  <a:pt x="15966" y="30319"/>
                </a:lnTo>
                <a:cubicBezTo>
                  <a:pt x="15906" y="30372"/>
                  <a:pt x="15839" y="30416"/>
                  <a:pt x="15766" y="30449"/>
                </a:cubicBezTo>
                <a:lnTo>
                  <a:pt x="1586" y="35659"/>
                </a:lnTo>
                <a:quadBezTo>
                  <a:pt x="-2374" y="24519"/>
                  <a:pt x="3556" y="13739"/>
                </a:quadBezTo>
                <a:lnTo>
                  <a:pt x="13776" y="16899"/>
                </a:lnTo>
                <a:cubicBezTo>
                  <a:pt x="15005" y="17277"/>
                  <a:pt x="16343" y="16897"/>
                  <a:pt x="17196" y="15929"/>
                </a:cubicBezTo>
                <a:quadBezTo>
                  <a:pt x="20686" y="11929"/>
                  <a:pt x="23726" y="6559"/>
                </a:quadBezTo>
                <a:cubicBezTo>
                  <a:pt x="26236" y="2119"/>
                  <a:pt x="21486" y="1569"/>
                  <a:pt x="18676" y="979"/>
                </a:cubicBezTo>
                <a:quadBezTo>
                  <a:pt x="27076" y="-1171"/>
                  <a:pt x="34966" y="1399"/>
                </a:quad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1" name="shape-534"/>
          <p:cNvSpPr/>
          <p:nvPr/>
        </p:nvSpPr>
        <p:spPr>
          <a:xfrm>
            <a:off x="9254060" y="3380058"/>
            <a:ext cx="58074" cy="77159"/>
          </a:xfrm>
          <a:custGeom>
            <a:avLst/>
            <a:gdLst/>
            <a:ahLst/>
            <a:cxnLst/>
            <a:rect l="0" t="0" r="r" b="b"/>
            <a:pathLst>
              <a:path w="6097" h="8101" stroke="0" extrusionOk="0">
                <a:moveTo>
                  <a:pt x="3035" y="7928"/>
                </a:moveTo>
                <a:cubicBezTo>
                  <a:pt x="985" y="6198"/>
                  <a:pt x="-825" y="3898"/>
                  <a:pt x="395" y="1088"/>
                </a:cubicBezTo>
                <a:cubicBezTo>
                  <a:pt x="739" y="301"/>
                  <a:pt x="1590" y="-137"/>
                  <a:pt x="2435" y="38"/>
                </a:cubicBezTo>
                <a:quadBezTo>
                  <a:pt x="6765" y="938"/>
                  <a:pt x="5975" y="5368"/>
                </a:quadBezTo>
                <a:quadBezTo>
                  <a:pt x="5835" y="6138"/>
                  <a:pt x="4035" y="7888"/>
                </a:quadBezTo>
                <a:cubicBezTo>
                  <a:pt x="3757" y="8155"/>
                  <a:pt x="3325" y="8173"/>
                  <a:pt x="3035" y="7928"/>
                </a:cubicBezTo>
                <a:close/>
              </a:path>
            </a:pathLst>
          </a:custGeom>
          <a:solidFill>
            <a:srgbClr val="511B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2" name="shape-535"/>
          <p:cNvSpPr/>
          <p:nvPr/>
        </p:nvSpPr>
        <p:spPr>
          <a:xfrm>
            <a:off x="3470243" y="3386138"/>
            <a:ext cx="198868" cy="153008"/>
          </a:xfrm>
          <a:custGeom>
            <a:avLst/>
            <a:gdLst/>
            <a:ahLst/>
            <a:cxnLst/>
            <a:rect l="0" t="0" r="r" b="b"/>
            <a:pathLst>
              <a:path w="20879" h="16064" stroke="0" extrusionOk="0">
                <a:moveTo>
                  <a:pt x="15120" y="0"/>
                </a:moveTo>
                <a:cubicBezTo>
                  <a:pt x="17930" y="590"/>
                  <a:pt x="22680" y="1140"/>
                  <a:pt x="20170" y="5580"/>
                </a:cubicBezTo>
                <a:quadBezTo>
                  <a:pt x="17130" y="10950"/>
                  <a:pt x="13640" y="14950"/>
                </a:quadBezTo>
                <a:cubicBezTo>
                  <a:pt x="12788" y="15918"/>
                  <a:pt x="11450" y="16297"/>
                  <a:pt x="10220" y="15920"/>
                </a:cubicBezTo>
                <a:lnTo>
                  <a:pt x="0" y="12760"/>
                </a:lnTo>
                <a:quadBezTo>
                  <a:pt x="5260" y="3450"/>
                  <a:pt x="15120" y="0"/>
                </a:quadBezTo>
                <a:close/>
              </a:path>
            </a:pathLst>
          </a:custGeom>
          <a:solidFill>
            <a:srgbClr val="FEB7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3" name="shape-536"/>
          <p:cNvSpPr/>
          <p:nvPr/>
        </p:nvSpPr>
        <p:spPr>
          <a:xfrm>
            <a:off x="3769423" y="3390138"/>
            <a:ext cx="155353" cy="258889"/>
          </a:xfrm>
          <a:custGeom>
            <a:avLst/>
            <a:gdLst/>
            <a:ahLst/>
            <a:cxnLst/>
            <a:rect l="0" t="0" r="r" b="b"/>
            <a:pathLst>
              <a:path w="16310" h="27180" stroke="0" extrusionOk="0">
                <a:moveTo>
                  <a:pt x="16310" y="16810"/>
                </a:moveTo>
                <a:lnTo>
                  <a:pt x="1590" y="27180"/>
                </a:lnTo>
                <a:cubicBezTo>
                  <a:pt x="1940" y="22010"/>
                  <a:pt x="3080" y="16260"/>
                  <a:pt x="1720" y="11270"/>
                </a:cubicBezTo>
                <a:quadBezTo>
                  <a:pt x="220" y="5790"/>
                  <a:pt x="0" y="0"/>
                </a:quadBezTo>
                <a:quadBezTo>
                  <a:pt x="12410" y="4250"/>
                  <a:pt x="16310" y="16810"/>
                </a:quadBez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4" name="shape-537"/>
          <p:cNvSpPr/>
          <p:nvPr/>
        </p:nvSpPr>
        <p:spPr>
          <a:xfrm>
            <a:off x="3315098" y="3396815"/>
            <a:ext cx="732882" cy="433636"/>
          </a:xfrm>
          <a:custGeom>
            <a:avLst/>
            <a:gdLst/>
            <a:ahLst/>
            <a:cxnLst/>
            <a:rect l="0" t="0" r="r" b="b"/>
            <a:pathLst>
              <a:path w="76943" h="45526" stroke="0" extrusionOk="0">
                <a:moveTo>
                  <a:pt x="74888" y="549"/>
                </a:moveTo>
                <a:quadBezTo>
                  <a:pt x="77888" y="3189"/>
                  <a:pt x="76508" y="6169"/>
                </a:quadBezTo>
                <a:quadBezTo>
                  <a:pt x="75538" y="8239"/>
                  <a:pt x="75408" y="9259"/>
                </a:quadBezTo>
                <a:lnTo>
                  <a:pt x="65118" y="19129"/>
                </a:lnTo>
                <a:cubicBezTo>
                  <a:pt x="57178" y="24659"/>
                  <a:pt x="48798" y="29449"/>
                  <a:pt x="40528" y="34459"/>
                </a:cubicBezTo>
                <a:quadBezTo>
                  <a:pt x="34068" y="38369"/>
                  <a:pt x="20548" y="43029"/>
                </a:quadBezTo>
                <a:cubicBezTo>
                  <a:pt x="17138" y="43939"/>
                  <a:pt x="2668" y="47719"/>
                  <a:pt x="528" y="43739"/>
                </a:cubicBezTo>
                <a:cubicBezTo>
                  <a:pt x="-2142" y="38769"/>
                  <a:pt x="5978" y="31179"/>
                  <a:pt x="9948" y="28539"/>
                </a:cubicBezTo>
                <a:cubicBezTo>
                  <a:pt x="10127" y="28421"/>
                  <a:pt x="10365" y="28445"/>
                  <a:pt x="10516" y="28596"/>
                </a:cubicBezTo>
                <a:cubicBezTo>
                  <a:pt x="10667" y="28747"/>
                  <a:pt x="10689" y="28983"/>
                  <a:pt x="10568" y="29159"/>
                </a:cubicBezTo>
                <a:quadBezTo>
                  <a:pt x="8188" y="32619"/>
                  <a:pt x="3918" y="36779"/>
                </a:quadBezTo>
                <a:quadBezTo>
                  <a:pt x="1718" y="38929"/>
                  <a:pt x="2228" y="41409"/>
                </a:quadBezTo>
                <a:cubicBezTo>
                  <a:pt x="2423" y="42352"/>
                  <a:pt x="3223" y="43046"/>
                  <a:pt x="4178" y="43099"/>
                </a:cubicBezTo>
                <a:quadBezTo>
                  <a:pt x="11978" y="43509"/>
                  <a:pt x="18658" y="40969"/>
                </a:quadBezTo>
                <a:lnTo>
                  <a:pt x="39718" y="31719"/>
                </a:lnTo>
                <a:lnTo>
                  <a:pt x="49288" y="26479"/>
                </a:lnTo>
                <a:lnTo>
                  <a:pt x="64008" y="16109"/>
                </a:lnTo>
                <a:quadBezTo>
                  <a:pt x="65498" y="15319"/>
                  <a:pt x="66698" y="13949"/>
                </a:quadBezTo>
                <a:quadBezTo>
                  <a:pt x="72018" y="9359"/>
                  <a:pt x="75338" y="3639"/>
                </a:quadBezTo>
                <a:cubicBezTo>
                  <a:pt x="75457" y="3432"/>
                  <a:pt x="75466" y="3180"/>
                  <a:pt x="75362" y="2966"/>
                </a:cubicBezTo>
                <a:cubicBezTo>
                  <a:pt x="75258" y="2751"/>
                  <a:pt x="75054" y="2603"/>
                  <a:pt x="74818" y="2569"/>
                </a:cubicBezTo>
                <a:quadBezTo>
                  <a:pt x="66548" y="1359"/>
                  <a:pt x="59288" y="3479"/>
                </a:quadBezTo>
                <a:quadBezTo>
                  <a:pt x="58128" y="2879"/>
                  <a:pt x="57878" y="2329"/>
                </a:quadBezTo>
                <a:cubicBezTo>
                  <a:pt x="57785" y="2133"/>
                  <a:pt x="57785" y="1906"/>
                  <a:pt x="57878" y="1710"/>
                </a:cubicBezTo>
                <a:cubicBezTo>
                  <a:pt x="57971" y="1514"/>
                  <a:pt x="58148" y="1370"/>
                  <a:pt x="58358" y="1319"/>
                </a:cubicBezTo>
                <a:quadBezTo>
                  <a:pt x="67038" y="-851"/>
                  <a:pt x="74888" y="549"/>
                </a:quadBezTo>
                <a:close/>
              </a:path>
            </a:pathLst>
          </a:custGeom>
          <a:solidFill>
            <a:srgbClr val="171B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5" name="shape-538"/>
          <p:cNvSpPr/>
          <p:nvPr/>
        </p:nvSpPr>
        <p:spPr>
          <a:xfrm>
            <a:off x="10394633" y="3410331"/>
            <a:ext cx="1524098" cy="19431"/>
          </a:xfrm>
          <a:custGeom>
            <a:avLst/>
            <a:gdLst/>
            <a:ahLst/>
            <a:cxnLst/>
            <a:rect l="0" t="0" r="r" b="b"/>
            <a:pathLst>
              <a:path w="160010" h="2040" stroke="0" extrusionOk="0">
                <a:moveTo>
                  <a:pt x="3030" y="0"/>
                </a:moveTo>
                <a:quadBezTo>
                  <a:pt x="44090" y="1350"/>
                  <a:pt x="84930" y="980"/>
                </a:quadBezTo>
                <a:cubicBezTo>
                  <a:pt x="104530" y="790"/>
                  <a:pt x="123640" y="1020"/>
                  <a:pt x="142990" y="870"/>
                </a:cubicBezTo>
                <a:lnTo>
                  <a:pt x="159870" y="1420"/>
                </a:lnTo>
                <a:cubicBezTo>
                  <a:pt x="159909" y="1420"/>
                  <a:pt x="159946" y="1437"/>
                  <a:pt x="159973" y="1467"/>
                </a:cubicBezTo>
                <a:cubicBezTo>
                  <a:pt x="159999" y="1498"/>
                  <a:pt x="160013" y="1538"/>
                  <a:pt x="160010" y="1580"/>
                </a:cubicBezTo>
                <a:cubicBezTo>
                  <a:pt x="160004" y="1660"/>
                  <a:pt x="159940" y="1724"/>
                  <a:pt x="159860" y="1730"/>
                </a:cubicBezTo>
                <a:lnTo>
                  <a:pt x="141740" y="1910"/>
                </a:lnTo>
                <a:lnTo>
                  <a:pt x="0" y="2040"/>
                </a:lnTo>
                <a:quadBezTo>
                  <a:pt x="1930" y="170"/>
                  <a:pt x="3030" y="0"/>
                </a:quadBezTo>
                <a:close/>
              </a:path>
            </a:pathLst>
          </a:custGeom>
          <a:solidFill>
            <a:srgbClr val="BBC4D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6" name="shape-539"/>
          <p:cNvSpPr/>
          <p:nvPr/>
        </p:nvSpPr>
        <p:spPr>
          <a:xfrm>
            <a:off x="3879818" y="3417097"/>
            <a:ext cx="153791" cy="112582"/>
          </a:xfrm>
          <a:custGeom>
            <a:avLst/>
            <a:gdLst/>
            <a:ahLst/>
            <a:cxnLst/>
            <a:rect l="0" t="0" r="r" b="b"/>
            <a:pathLst>
              <a:path w="16146" h="11820" stroke="0" extrusionOk="0">
                <a:moveTo>
                  <a:pt x="7410" y="11820"/>
                </a:moveTo>
                <a:lnTo>
                  <a:pt x="0" y="1350"/>
                </a:lnTo>
                <a:quadBezTo>
                  <a:pt x="7260" y="-770"/>
                  <a:pt x="15530" y="440"/>
                </a:quadBezTo>
                <a:cubicBezTo>
                  <a:pt x="15766" y="473"/>
                  <a:pt x="15970" y="622"/>
                  <a:pt x="16074" y="836"/>
                </a:cubicBezTo>
                <a:cubicBezTo>
                  <a:pt x="16178" y="1051"/>
                  <a:pt x="16169" y="1303"/>
                  <a:pt x="16050" y="1510"/>
                </a:cubicBezTo>
                <a:quadBezTo>
                  <a:pt x="12730" y="7230"/>
                  <a:pt x="7410" y="11820"/>
                </a:quadBezTo>
                <a:close/>
              </a:path>
            </a:pathLst>
          </a:custGeom>
          <a:solidFill>
            <a:srgbClr val="A8C4D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7" name="shape-540"/>
          <p:cNvSpPr/>
          <p:nvPr/>
        </p:nvSpPr>
        <p:spPr>
          <a:xfrm>
            <a:off x="8987653" y="3417447"/>
            <a:ext cx="14519" cy="21675"/>
          </a:xfrm>
          <a:custGeom>
            <a:avLst/>
            <a:gdLst/>
            <a:ahLst/>
            <a:cxnLst/>
            <a:rect l="0" t="0" r="r" b="b"/>
            <a:pathLst>
              <a:path w="1524" h="2276" stroke="0" extrusionOk="0">
                <a:moveTo>
                  <a:pt x="1454" y="493"/>
                </a:moveTo>
                <a:lnTo>
                  <a:pt x="1524" y="2233"/>
                </a:lnTo>
                <a:quadBezTo>
                  <a:pt x="604" y="2523"/>
                  <a:pt x="34" y="843"/>
                </a:quadBezTo>
                <a:cubicBezTo>
                  <a:pt x="-42" y="620"/>
                  <a:pt x="11" y="372"/>
                  <a:pt x="173" y="200"/>
                </a:cubicBezTo>
                <a:cubicBezTo>
                  <a:pt x="334" y="29"/>
                  <a:pt x="577" y="-40"/>
                  <a:pt x="804" y="23"/>
                </a:cubicBezTo>
                <a:quadBezTo>
                  <a:pt x="1074" y="103"/>
                  <a:pt x="1454" y="493"/>
                </a:quad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8" name="shape-541"/>
          <p:cNvSpPr/>
          <p:nvPr/>
        </p:nvSpPr>
        <p:spPr>
          <a:xfrm>
            <a:off x="10025635" y="3419665"/>
            <a:ext cx="320706" cy="164306"/>
          </a:xfrm>
          <a:custGeom>
            <a:avLst/>
            <a:gdLst/>
            <a:ahLst/>
            <a:cxnLst/>
            <a:rect l="0" t="0" r="r" b="b"/>
            <a:pathLst>
              <a:path w="33670" h="17250" stroke="0" extrusionOk="0">
                <a:moveTo>
                  <a:pt x="19370" y="0"/>
                </a:moveTo>
                <a:quadBezTo>
                  <a:pt x="19500" y="350"/>
                  <a:pt x="19770" y="680"/>
                </a:quadBezTo>
                <a:quadBezTo>
                  <a:pt x="20010" y="980"/>
                  <a:pt x="20450" y="980"/>
                </a:quadBezTo>
                <a:quadBezTo>
                  <a:pt x="26770" y="910"/>
                  <a:pt x="33670" y="1440"/>
                </a:quadBezTo>
                <a:lnTo>
                  <a:pt x="9330" y="17250"/>
                </a:lnTo>
                <a:lnTo>
                  <a:pt x="0" y="12590"/>
                </a:lnTo>
                <a:lnTo>
                  <a:pt x="19370" y="0"/>
                </a:ln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9" name="shape-546"/>
          <p:cNvSpPr/>
          <p:nvPr/>
        </p:nvSpPr>
        <p:spPr>
          <a:xfrm>
            <a:off x="11975688" y="3426259"/>
            <a:ext cx="2515362" cy="805127"/>
          </a:xfrm>
          <a:custGeom>
            <a:avLst/>
            <a:gdLst/>
            <a:ahLst/>
            <a:cxnLst/>
            <a:rect l="0" t="0" r="r" b="b"/>
            <a:pathLst>
              <a:path w="264080" h="84528" stroke="0" extrusionOk="0">
                <a:moveTo>
                  <a:pt x="264010" y="88"/>
                </a:moveTo>
                <a:lnTo>
                  <a:pt x="264080" y="78208"/>
                </a:lnTo>
                <a:lnTo>
                  <a:pt x="260410" y="83538"/>
                </a:lnTo>
                <a:cubicBezTo>
                  <a:pt x="262200" y="80918"/>
                  <a:pt x="259560" y="80348"/>
                  <a:pt x="257710" y="79478"/>
                </a:cubicBezTo>
                <a:cubicBezTo>
                  <a:pt x="257383" y="79324"/>
                  <a:pt x="257195" y="78974"/>
                  <a:pt x="257248" y="78617"/>
                </a:cubicBezTo>
                <a:cubicBezTo>
                  <a:pt x="257301" y="78260"/>
                  <a:pt x="257582" y="77979"/>
                  <a:pt x="257940" y="77928"/>
                </a:cubicBezTo>
                <a:quadBezTo>
                  <a:pt x="259220" y="77738"/>
                  <a:pt x="260000" y="78928"/>
                </a:quadBezTo>
                <a:cubicBezTo>
                  <a:pt x="260073" y="79041"/>
                  <a:pt x="260226" y="79075"/>
                  <a:pt x="260350" y="79008"/>
                </a:cubicBezTo>
                <a:lnTo>
                  <a:pt x="260600" y="78868"/>
                </a:lnTo>
                <a:cubicBezTo>
                  <a:pt x="260718" y="78797"/>
                  <a:pt x="260800" y="78680"/>
                  <a:pt x="260825" y="78545"/>
                </a:cubicBezTo>
                <a:cubicBezTo>
                  <a:pt x="260850" y="78411"/>
                  <a:pt x="260815" y="78273"/>
                  <a:pt x="260730" y="78168"/>
                </a:cubicBezTo>
                <a:quadBezTo>
                  <a:pt x="259230" y="76278"/>
                  <a:pt x="257270" y="77078"/>
                </a:quadBezTo>
                <a:cubicBezTo>
                  <a:pt x="256623" y="77343"/>
                  <a:pt x="256158" y="77928"/>
                  <a:pt x="256054" y="78606"/>
                </a:cubicBezTo>
                <a:cubicBezTo>
                  <a:pt x="255950" y="79285"/>
                  <a:pt x="256224" y="79952"/>
                  <a:pt x="256770" y="80348"/>
                </a:cubicBezTo>
                <a:quadBezTo>
                  <a:pt x="257290" y="80718"/>
                  <a:pt x="259200" y="81518"/>
                </a:quadBezTo>
                <a:cubicBezTo>
                  <a:pt x="259520" y="81651"/>
                  <a:pt x="259719" y="81973"/>
                  <a:pt x="259694" y="82318"/>
                </a:cubicBezTo>
                <a:cubicBezTo>
                  <a:pt x="259669" y="82664"/>
                  <a:pt x="259425" y="82954"/>
                  <a:pt x="259090" y="83038"/>
                </a:cubicBezTo>
                <a:quadBezTo>
                  <a:pt x="257670" y="83388"/>
                  <a:pt x="256720" y="82018"/>
                </a:quadBezTo>
                <a:cubicBezTo>
                  <a:pt x="256612" y="81866"/>
                  <a:pt x="256440" y="81770"/>
                  <a:pt x="256250" y="81758"/>
                </a:cubicBezTo>
                <a:quadBezTo>
                  <a:pt x="255830" y="81728"/>
                  <a:pt x="255750" y="82068"/>
                </a:quadBezTo>
                <a:lnTo>
                  <a:pt x="254250" y="82628"/>
                </a:lnTo>
                <a:quadBezTo>
                  <a:pt x="253470" y="82688"/>
                  <a:pt x="252720" y="82888"/>
                </a:quadBezTo>
                <a:quadBezTo>
                  <a:pt x="251710" y="83148"/>
                  <a:pt x="251210" y="82878"/>
                </a:quadBezTo>
                <a:quadBezTo>
                  <a:pt x="250390" y="82438"/>
                  <a:pt x="250330" y="81378"/>
                </a:quadBezTo>
                <a:cubicBezTo>
                  <a:pt x="250320" y="81236"/>
                  <a:pt x="250369" y="81096"/>
                  <a:pt x="250465" y="80991"/>
                </a:cubicBezTo>
                <a:cubicBezTo>
                  <a:pt x="250562" y="80887"/>
                  <a:pt x="250698" y="80828"/>
                  <a:pt x="250840" y="80828"/>
                </a:cubicBezTo>
                <a:lnTo>
                  <a:pt x="254110" y="80828"/>
                </a:lnTo>
                <a:cubicBezTo>
                  <a:pt x="254268" y="80828"/>
                  <a:pt x="254419" y="80763"/>
                  <a:pt x="254527" y="80650"/>
                </a:cubicBezTo>
                <a:cubicBezTo>
                  <a:pt x="254635" y="80536"/>
                  <a:pt x="254690" y="80383"/>
                  <a:pt x="254680" y="80228"/>
                </a:cubicBezTo>
                <a:quadBezTo>
                  <a:pt x="254570" y="77928"/>
                  <a:pt x="253350" y="77198"/>
                </a:quadBezTo>
                <a:cubicBezTo>
                  <a:pt x="252106" y="76457"/>
                  <a:pt x="250523" y="76819"/>
                  <a:pt x="249810" y="78008"/>
                </a:cubicBezTo>
                <a:quadBezTo>
                  <a:pt x="248170" y="80748"/>
                  <a:pt x="249920" y="83518"/>
                </a:quadBezTo>
                <a:lnTo>
                  <a:pt x="247610" y="83838"/>
                </a:lnTo>
                <a:lnTo>
                  <a:pt x="247570" y="74678"/>
                </a:lnTo>
                <a:cubicBezTo>
                  <a:pt x="247570" y="74429"/>
                  <a:pt x="247369" y="74228"/>
                  <a:pt x="247120" y="74228"/>
                </a:cubicBezTo>
                <a:lnTo>
                  <a:pt x="246620" y="74228"/>
                </a:lnTo>
                <a:cubicBezTo>
                  <a:pt x="246509" y="74228"/>
                  <a:pt x="246402" y="74273"/>
                  <a:pt x="246323" y="74354"/>
                </a:cubicBezTo>
                <a:cubicBezTo>
                  <a:pt x="246244" y="74434"/>
                  <a:pt x="246200" y="74544"/>
                  <a:pt x="246200" y="74658"/>
                </a:cubicBezTo>
                <a:lnTo>
                  <a:pt x="246240" y="83968"/>
                </a:lnTo>
                <a:lnTo>
                  <a:pt x="244390" y="83748"/>
                </a:lnTo>
                <a:lnTo>
                  <a:pt x="244300" y="74878"/>
                </a:lnTo>
                <a:cubicBezTo>
                  <a:pt x="244300" y="74740"/>
                  <a:pt x="244233" y="74609"/>
                  <a:pt x="244120" y="74528"/>
                </a:cubicBezTo>
                <a:quadBezTo>
                  <a:pt x="243710" y="74238"/>
                  <a:pt x="243280" y="74688"/>
                </a:quadBezTo>
                <a:cubicBezTo>
                  <a:pt x="243209" y="74758"/>
                  <a:pt x="243170" y="74855"/>
                  <a:pt x="243170" y="74958"/>
                </a:cubicBezTo>
                <a:lnTo>
                  <a:pt x="243130" y="83768"/>
                </a:lnTo>
                <a:lnTo>
                  <a:pt x="241470" y="83578"/>
                </a:lnTo>
                <a:quadBezTo>
                  <a:pt x="241480" y="81058"/>
                  <a:pt x="241250" y="78548"/>
                </a:quadBezTo>
                <a:cubicBezTo>
                  <a:pt x="241187" y="77848"/>
                  <a:pt x="240714" y="77266"/>
                  <a:pt x="240020" y="77031"/>
                </a:cubicBezTo>
                <a:cubicBezTo>
                  <a:pt x="239326" y="76797"/>
                  <a:pt x="238523" y="76950"/>
                  <a:pt x="237930" y="77428"/>
                </a:cubicBezTo>
                <a:quadBezTo>
                  <a:pt x="237020" y="78148"/>
                  <a:pt x="236240" y="77248"/>
                </a:quadBezTo>
                <a:cubicBezTo>
                  <a:pt x="236081" y="77064"/>
                  <a:pt x="235844" y="76958"/>
                  <a:pt x="235590" y="76958"/>
                </a:cubicBezTo>
                <a:lnTo>
                  <a:pt x="233110" y="76958"/>
                </a:lnTo>
                <a:cubicBezTo>
                  <a:pt x="232755" y="76958"/>
                  <a:pt x="232456" y="77223"/>
                  <a:pt x="232410" y="77578"/>
                </a:cubicBezTo>
                <a:quadBezTo>
                  <a:pt x="232050" y="80818"/>
                  <a:pt x="232830" y="84278"/>
                </a:quadBezTo>
                <a:quadBezTo>
                  <a:pt x="229820" y="83478"/>
                  <a:pt x="226810" y="84528"/>
                </a:quadBezTo>
                <a:quadBezTo>
                  <a:pt x="227920" y="81948"/>
                  <a:pt x="226930" y="78208"/>
                </a:quadBezTo>
                <a:cubicBezTo>
                  <a:pt x="226753" y="77536"/>
                  <a:pt x="226145" y="77068"/>
                  <a:pt x="225450" y="77068"/>
                </a:cubicBezTo>
                <a:lnTo>
                  <a:pt x="222910" y="77068"/>
                </a:lnTo>
                <a:cubicBezTo>
                  <a:pt x="222746" y="77068"/>
                  <a:pt x="222589" y="77135"/>
                  <a:pt x="222475" y="77254"/>
                </a:cubicBezTo>
                <a:cubicBezTo>
                  <a:pt x="222362" y="77373"/>
                  <a:pt x="222302" y="77534"/>
                  <a:pt x="222310" y="77698"/>
                </a:cubicBezTo>
                <a:lnTo>
                  <a:pt x="222590" y="84408"/>
                </a:lnTo>
                <a:lnTo>
                  <a:pt x="220320" y="82788"/>
                </a:lnTo>
                <a:cubicBezTo>
                  <a:pt x="223410" y="75008"/>
                  <a:pt x="212370" y="75008"/>
                  <a:pt x="215300" y="82788"/>
                </a:cubicBezTo>
                <a:lnTo>
                  <a:pt x="213400" y="83358"/>
                </a:lnTo>
                <a:quadBezTo>
                  <a:pt x="213380" y="80408"/>
                  <a:pt x="213370" y="77658"/>
                </a:quadBezTo>
                <a:cubicBezTo>
                  <a:pt x="213370" y="77457"/>
                  <a:pt x="213265" y="77270"/>
                  <a:pt x="213093" y="77166"/>
                </a:cubicBezTo>
                <a:cubicBezTo>
                  <a:pt x="212921" y="77061"/>
                  <a:pt x="212708" y="77055"/>
                  <a:pt x="212530" y="77148"/>
                </a:cubicBezTo>
                <a:quadBezTo>
                  <a:pt x="212290" y="77278"/>
                  <a:pt x="212100" y="77598"/>
                </a:quadBezTo>
                <a:lnTo>
                  <a:pt x="211990" y="82758"/>
                </a:lnTo>
                <a:cubicBezTo>
                  <a:pt x="211979" y="83038"/>
                  <a:pt x="211760" y="83265"/>
                  <a:pt x="211480" y="83288"/>
                </a:cubicBezTo>
                <a:lnTo>
                  <a:pt x="210220" y="83388"/>
                </a:lnTo>
                <a:quadBezTo>
                  <a:pt x="210930" y="78398"/>
                  <a:pt x="209880" y="74438"/>
                </a:quadBezTo>
                <a:quadBezTo>
                  <a:pt x="213590" y="70848"/>
                  <a:pt x="216980" y="68018"/>
                </a:quadBezTo>
                <a:cubicBezTo>
                  <a:pt x="218440" y="66798"/>
                  <a:pt x="220700" y="66408"/>
                  <a:pt x="221910" y="65658"/>
                </a:cubicBezTo>
                <a:cubicBezTo>
                  <a:pt x="222015" y="65593"/>
                  <a:pt x="222078" y="65478"/>
                  <a:pt x="222076" y="65354"/>
                </a:cubicBezTo>
                <a:cubicBezTo>
                  <a:pt x="222074" y="65231"/>
                  <a:pt x="222007" y="65119"/>
                  <a:pt x="221900" y="65058"/>
                </a:cubicBezTo>
                <a:quadBezTo>
                  <a:pt x="220930" y="64498"/>
                  <a:pt x="218880" y="64488"/>
                </a:quadBezTo>
                <a:quadBezTo>
                  <a:pt x="175560" y="64298"/>
                  <a:pt x="144480" y="64578"/>
                </a:quadBezTo>
                <a:cubicBezTo>
                  <a:pt x="96340" y="64628"/>
                  <a:pt x="51960" y="65158"/>
                  <a:pt x="0" y="64518"/>
                </a:cubicBezTo>
                <a:quadBezTo>
                  <a:pt x="31790" y="64308"/>
                  <a:pt x="63580" y="64528"/>
                </a:quadBezTo>
                <a:quadBezTo>
                  <a:pt x="71530" y="64578"/>
                  <a:pt x="78330" y="63578"/>
                </a:quadBezTo>
                <a:cubicBezTo>
                  <a:pt x="79058" y="63470"/>
                  <a:pt x="79588" y="62832"/>
                  <a:pt x="79560" y="62098"/>
                </a:cubicBezTo>
                <a:quadBezTo>
                  <a:pt x="79460" y="59638"/>
                  <a:pt x="78300" y="53878"/>
                </a:quadBezTo>
                <a:quadBezTo>
                  <a:pt x="78070" y="52738"/>
                  <a:pt x="78990" y="52088"/>
                </a:quadBezTo>
                <a:quadBezTo>
                  <a:pt x="80000" y="51378"/>
                  <a:pt x="78570" y="51348"/>
                </a:quadBezTo>
                <a:quadBezTo>
                  <a:pt x="76920" y="51318"/>
                  <a:pt x="75410" y="51018"/>
                </a:quadBezTo>
                <a:quadBezTo>
                  <a:pt x="111560" y="50848"/>
                  <a:pt x="147700" y="50928"/>
                </a:quadBezTo>
                <a:cubicBezTo>
                  <a:pt x="152060" y="50938"/>
                  <a:pt x="155210" y="50398"/>
                  <a:pt x="156590" y="46278"/>
                </a:cubicBezTo>
                <a:cubicBezTo>
                  <a:pt x="158310" y="41158"/>
                  <a:pt x="154260" y="37538"/>
                  <a:pt x="149210" y="37528"/>
                </a:cubicBezTo>
                <a:quadBezTo>
                  <a:pt x="142370" y="37518"/>
                  <a:pt x="135490" y="37568"/>
                </a:quadBezTo>
                <a:quadBezTo>
                  <a:pt x="136360" y="31998"/>
                  <a:pt x="132020" y="27288"/>
                </a:quadBezTo>
                <a:quadBezTo>
                  <a:pt x="140920" y="27288"/>
                  <a:pt x="149470" y="27428"/>
                </a:quadBezTo>
                <a:cubicBezTo>
                  <a:pt x="159320" y="27598"/>
                  <a:pt x="159600" y="13778"/>
                  <a:pt x="149200" y="13838"/>
                </a:cubicBezTo>
                <a:quadBezTo>
                  <a:pt x="114950" y="13998"/>
                  <a:pt x="80660" y="13968"/>
                </a:quadBezTo>
                <a:quadBezTo>
                  <a:pt x="82420" y="13518"/>
                  <a:pt x="85460" y="12168"/>
                </a:quadBezTo>
                <a:cubicBezTo>
                  <a:pt x="94670" y="8078"/>
                  <a:pt x="84830" y="2418"/>
                  <a:pt x="80990" y="398"/>
                </a:cubicBezTo>
                <a:cubicBezTo>
                  <a:pt x="80713" y="253"/>
                  <a:pt x="80406" y="171"/>
                  <a:pt x="80090" y="158"/>
                </a:cubicBezTo>
                <a:lnTo>
                  <a:pt x="75250" y="18"/>
                </a:lnTo>
                <a:quadBezTo>
                  <a:pt x="84600" y="-22"/>
                  <a:pt x="93960" y="28"/>
                </a:quadBezTo>
                <a:quadBezTo>
                  <a:pt x="171830" y="418"/>
                  <a:pt x="249710" y="438"/>
                </a:quadBezTo>
                <a:quadBezTo>
                  <a:pt x="256980" y="448"/>
                  <a:pt x="264010" y="88"/>
                </a:quadBezTo>
                <a:close/>
              </a:path>
            </a:pathLst>
          </a:custGeom>
          <a:solidFill>
            <a:srgbClr val="EDEE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0" name="shape-547"/>
          <p:cNvSpPr/>
          <p:nvPr/>
        </p:nvSpPr>
        <p:spPr>
          <a:xfrm>
            <a:off x="10188416" y="3426428"/>
            <a:ext cx="3079197" cy="615601"/>
          </a:xfrm>
          <a:custGeom>
            <a:avLst/>
            <a:gdLst/>
            <a:ahLst/>
            <a:cxnLst/>
            <a:rect l="0" t="0" r="r" b="b"/>
            <a:pathLst>
              <a:path w="323275" h="64630" stroke="0" extrusionOk="0">
                <a:moveTo>
                  <a:pt x="163390" y="220"/>
                </a:moveTo>
                <a:lnTo>
                  <a:pt x="221390" y="20"/>
                </a:lnTo>
                <a:lnTo>
                  <a:pt x="262890" y="0"/>
                </a:lnTo>
                <a:lnTo>
                  <a:pt x="267730" y="140"/>
                </a:lnTo>
                <a:cubicBezTo>
                  <a:pt x="268046" y="153"/>
                  <a:pt x="268353" y="235"/>
                  <a:pt x="268630" y="380"/>
                </a:cubicBezTo>
                <a:cubicBezTo>
                  <a:pt x="272470" y="2400"/>
                  <a:pt x="282310" y="8060"/>
                  <a:pt x="273100" y="12150"/>
                </a:cubicBezTo>
                <a:quadBezTo>
                  <a:pt x="270060" y="13500"/>
                  <a:pt x="268300" y="13950"/>
                </a:quadBezTo>
                <a:lnTo>
                  <a:pt x="263210" y="13850"/>
                </a:lnTo>
                <a:quadBezTo>
                  <a:pt x="209570" y="13890"/>
                  <a:pt x="180120" y="13630"/>
                </a:quadBezTo>
                <a:cubicBezTo>
                  <a:pt x="172660" y="13560"/>
                  <a:pt x="169000" y="22160"/>
                  <a:pt x="175540" y="26380"/>
                </a:cubicBezTo>
                <a:quadBezTo>
                  <a:pt x="177100" y="27390"/>
                  <a:pt x="182480" y="27390"/>
                </a:quadBezTo>
                <a:quadBezTo>
                  <a:pt x="223890" y="27390"/>
                  <a:pt x="265310" y="27340"/>
                </a:quadBezTo>
                <a:lnTo>
                  <a:pt x="319660" y="27270"/>
                </a:lnTo>
                <a:quadBezTo>
                  <a:pt x="324000" y="31980"/>
                  <a:pt x="323130" y="37550"/>
                </a:quadBezTo>
                <a:quadBezTo>
                  <a:pt x="252770" y="37640"/>
                  <a:pt x="182390" y="37680"/>
                </a:quadBezTo>
                <a:cubicBezTo>
                  <a:pt x="180230" y="37680"/>
                  <a:pt x="177740" y="37470"/>
                  <a:pt x="175990" y="38400"/>
                </a:cubicBezTo>
                <a:cubicBezTo>
                  <a:pt x="172370" y="40300"/>
                  <a:pt x="171020" y="44620"/>
                  <a:pt x="173480" y="48120"/>
                </a:cubicBezTo>
                <a:quadBezTo>
                  <a:pt x="175580" y="51110"/>
                  <a:pt x="180100" y="51070"/>
                </a:quadBezTo>
                <a:quadBezTo>
                  <a:pt x="202490" y="50880"/>
                  <a:pt x="263050" y="51000"/>
                </a:quadBezTo>
                <a:quadBezTo>
                  <a:pt x="264560" y="51300"/>
                  <a:pt x="266210" y="51330"/>
                </a:quadBezTo>
                <a:quadBezTo>
                  <a:pt x="267640" y="51360"/>
                  <a:pt x="266630" y="52070"/>
                </a:quadBezTo>
                <a:quadBezTo>
                  <a:pt x="265710" y="52720"/>
                  <a:pt x="265940" y="53860"/>
                </a:quadBezTo>
                <a:quadBezTo>
                  <a:pt x="267100" y="59620"/>
                  <a:pt x="267200" y="62080"/>
                </a:quadBezTo>
                <a:cubicBezTo>
                  <a:pt x="267228" y="62814"/>
                  <a:pt x="266698" y="63452"/>
                  <a:pt x="265970" y="63560"/>
                </a:cubicBezTo>
                <a:quadBezTo>
                  <a:pt x="259170" y="64560"/>
                  <a:pt x="251220" y="64510"/>
                </a:quadBezTo>
                <a:quadBezTo>
                  <a:pt x="219430" y="64290"/>
                  <a:pt x="187640" y="64500"/>
                </a:quadBezTo>
                <a:lnTo>
                  <a:pt x="122000" y="64460"/>
                </a:lnTo>
                <a:cubicBezTo>
                  <a:pt x="121859" y="64460"/>
                  <a:pt x="121725" y="64404"/>
                  <a:pt x="121625" y="64305"/>
                </a:cubicBezTo>
                <a:cubicBezTo>
                  <a:pt x="121526" y="64205"/>
                  <a:pt x="121470" y="64071"/>
                  <a:pt x="121470" y="63930"/>
                </a:cubicBezTo>
                <a:lnTo>
                  <a:pt x="121470" y="1620"/>
                </a:lnTo>
                <a:cubicBezTo>
                  <a:pt x="121470" y="1585"/>
                  <a:pt x="121455" y="1551"/>
                  <a:pt x="121428" y="1528"/>
                </a:cubicBezTo>
                <a:cubicBezTo>
                  <a:pt x="121401" y="1505"/>
                  <a:pt x="121365" y="1495"/>
                  <a:pt x="121330" y="1500"/>
                </a:cubicBezTo>
                <a:lnTo>
                  <a:pt x="120930" y="1570"/>
                </a:lnTo>
                <a:cubicBezTo>
                  <a:pt x="120739" y="1605"/>
                  <a:pt x="120600" y="1773"/>
                  <a:pt x="120600" y="1970"/>
                </a:cubicBezTo>
                <a:lnTo>
                  <a:pt x="120600" y="63730"/>
                </a:lnTo>
                <a:cubicBezTo>
                  <a:pt x="120600" y="64205"/>
                  <a:pt x="120219" y="64590"/>
                  <a:pt x="119750" y="64590"/>
                </a:cubicBezTo>
                <a:lnTo>
                  <a:pt x="20140" y="64630"/>
                </a:lnTo>
                <a:quadBezTo>
                  <a:pt x="16630" y="60760"/>
                  <a:pt x="14800" y="56740"/>
                </a:quadBezTo>
                <a:quadBezTo>
                  <a:pt x="19050" y="53480"/>
                  <a:pt x="16470" y="47080"/>
                </a:quadBezTo>
                <a:cubicBezTo>
                  <a:pt x="16347" y="46776"/>
                  <a:pt x="16125" y="46522"/>
                  <a:pt x="15840" y="46360"/>
                </a:cubicBezTo>
                <a:quadBezTo>
                  <a:pt x="14030" y="45310"/>
                  <a:pt x="12620" y="46120"/>
                </a:quadBezTo>
                <a:cubicBezTo>
                  <a:pt x="10310" y="47440"/>
                  <a:pt x="10580" y="51630"/>
                  <a:pt x="11050" y="53960"/>
                </a:cubicBezTo>
                <a:quadBezTo>
                  <a:pt x="10030" y="54010"/>
                  <a:pt x="9030" y="53730"/>
                </a:quadBezTo>
                <a:quadBezTo>
                  <a:pt x="8940" y="49210"/>
                  <a:pt x="4830" y="49890"/>
                </a:quadBezTo>
                <a:cubicBezTo>
                  <a:pt x="4686" y="49915"/>
                  <a:pt x="4538" y="49875"/>
                  <a:pt x="4426" y="49780"/>
                </a:cubicBezTo>
                <a:cubicBezTo>
                  <a:pt x="4315" y="49686"/>
                  <a:pt x="4250" y="49547"/>
                  <a:pt x="4250" y="49400"/>
                </a:cubicBezTo>
                <a:lnTo>
                  <a:pt x="4250" y="47880"/>
                </a:lnTo>
                <a:cubicBezTo>
                  <a:pt x="4250" y="47339"/>
                  <a:pt x="4684" y="46900"/>
                  <a:pt x="5220" y="46900"/>
                </a:cubicBezTo>
                <a:lnTo>
                  <a:pt x="8370" y="46900"/>
                </a:lnTo>
                <a:cubicBezTo>
                  <a:pt x="8495" y="46900"/>
                  <a:pt x="8599" y="46805"/>
                  <a:pt x="8610" y="46680"/>
                </a:cubicBezTo>
                <a:lnTo>
                  <a:pt x="8630" y="46400"/>
                </a:lnTo>
                <a:cubicBezTo>
                  <a:pt x="8638" y="46316"/>
                  <a:pt x="8610" y="46233"/>
                  <a:pt x="8554" y="46168"/>
                </a:cubicBezTo>
                <a:cubicBezTo>
                  <a:pt x="8497" y="46104"/>
                  <a:pt x="8416" y="46065"/>
                  <a:pt x="8330" y="46060"/>
                </a:cubicBezTo>
                <a:lnTo>
                  <a:pt x="4800" y="45880"/>
                </a:lnTo>
                <a:quadBezTo>
                  <a:pt x="5420" y="29810"/>
                  <a:pt x="0" y="14220"/>
                </a:quadBezTo>
                <a:lnTo>
                  <a:pt x="21650" y="350"/>
                </a:lnTo>
                <a:lnTo>
                  <a:pt x="163390" y="220"/>
                </a:ln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1" name="shape-548"/>
          <p:cNvSpPr/>
          <p:nvPr/>
        </p:nvSpPr>
        <p:spPr>
          <a:xfrm>
            <a:off x="7239952" y="3457005"/>
            <a:ext cx="549022" cy="361009"/>
          </a:xfrm>
          <a:custGeom>
            <a:avLst/>
            <a:gdLst/>
            <a:ahLst/>
            <a:cxnLst/>
            <a:rect l="0" t="0" r="r" b="b"/>
            <a:pathLst>
              <a:path w="57640" h="37901" stroke="0" extrusionOk="0">
                <a:moveTo>
                  <a:pt x="18670" y="40"/>
                </a:moveTo>
                <a:cubicBezTo>
                  <a:pt x="18060" y="3470"/>
                  <a:pt x="15590" y="12340"/>
                  <a:pt x="21810" y="12370"/>
                </a:cubicBezTo>
                <a:lnTo>
                  <a:pt x="25760" y="11510"/>
                </a:lnTo>
                <a:cubicBezTo>
                  <a:pt x="26098" y="11432"/>
                  <a:pt x="26452" y="11463"/>
                  <a:pt x="26770" y="11600"/>
                </a:cubicBezTo>
                <a:cubicBezTo>
                  <a:pt x="29400" y="12680"/>
                  <a:pt x="32600" y="14600"/>
                  <a:pt x="35220" y="14470"/>
                </a:cubicBezTo>
                <a:cubicBezTo>
                  <a:pt x="35715" y="14446"/>
                  <a:pt x="36163" y="14759"/>
                  <a:pt x="36310" y="15230"/>
                </a:cubicBezTo>
                <a:lnTo>
                  <a:pt x="36320" y="15260"/>
                </a:lnTo>
                <a:cubicBezTo>
                  <a:pt x="36383" y="15455"/>
                  <a:pt x="36357" y="15668"/>
                  <a:pt x="36249" y="15843"/>
                </a:cubicBezTo>
                <a:cubicBezTo>
                  <a:pt x="36142" y="16018"/>
                  <a:pt x="35963" y="16137"/>
                  <a:pt x="35760" y="16170"/>
                </a:cubicBezTo>
                <a:cubicBezTo>
                  <a:pt x="34220" y="16420"/>
                  <a:pt x="32420" y="14940"/>
                  <a:pt x="30950" y="15100"/>
                </a:cubicBezTo>
                <a:cubicBezTo>
                  <a:pt x="30684" y="15129"/>
                  <a:pt x="30476" y="15341"/>
                  <a:pt x="30452" y="15608"/>
                </a:cubicBezTo>
                <a:cubicBezTo>
                  <a:pt x="30427" y="15875"/>
                  <a:pt x="30594" y="16122"/>
                  <a:pt x="30850" y="16200"/>
                </a:cubicBezTo>
                <a:quadBezTo>
                  <a:pt x="33180" y="16900"/>
                  <a:pt x="34980" y="19180"/>
                </a:quadBezTo>
                <a:cubicBezTo>
                  <a:pt x="35192" y="19445"/>
                  <a:pt x="35449" y="19671"/>
                  <a:pt x="35740" y="19850"/>
                </a:cubicBezTo>
                <a:quadBezTo>
                  <a:pt x="37100" y="20660"/>
                  <a:pt x="37220" y="20080"/>
                </a:quadBezTo>
                <a:quadBezTo>
                  <a:pt x="46070" y="26270"/>
                  <a:pt x="57470" y="24900"/>
                </a:quadBezTo>
                <a:quadBezTo>
                  <a:pt x="57050" y="25080"/>
                  <a:pt x="57180" y="25480"/>
                </a:quadBezTo>
                <a:quadBezTo>
                  <a:pt x="57260" y="25720"/>
                  <a:pt x="57640" y="25840"/>
                </a:quadBezTo>
                <a:quadBezTo>
                  <a:pt x="55740" y="27080"/>
                  <a:pt x="53110" y="26900"/>
                </a:quadBezTo>
                <a:lnTo>
                  <a:pt x="44320" y="25590"/>
                </a:lnTo>
                <a:cubicBezTo>
                  <a:pt x="44110" y="25561"/>
                  <a:pt x="43910" y="25677"/>
                  <a:pt x="43840" y="25870"/>
                </a:cubicBezTo>
                <a:quadBezTo>
                  <a:pt x="43500" y="26750"/>
                  <a:pt x="44920" y="27030"/>
                </a:quadBezTo>
                <a:cubicBezTo>
                  <a:pt x="45024" y="27049"/>
                  <a:pt x="45115" y="27102"/>
                  <a:pt x="45180" y="27180"/>
                </a:cubicBezTo>
                <a:lnTo>
                  <a:pt x="46930" y="29380"/>
                </a:lnTo>
                <a:cubicBezTo>
                  <a:pt x="47160" y="29674"/>
                  <a:pt x="47503" y="29862"/>
                  <a:pt x="47880" y="29900"/>
                </a:cubicBezTo>
                <a:quadBezTo>
                  <a:pt x="50510" y="30150"/>
                  <a:pt x="52170" y="28350"/>
                </a:quadBezTo>
                <a:quadBezTo>
                  <a:pt x="52320" y="29530"/>
                  <a:pt x="51280" y="30040"/>
                </a:quadBezTo>
                <a:quadBezTo>
                  <a:pt x="49720" y="30800"/>
                  <a:pt x="44910" y="32030"/>
                </a:quadBezTo>
                <a:lnTo>
                  <a:pt x="41130" y="37330"/>
                </a:lnTo>
                <a:cubicBezTo>
                  <a:pt x="40953" y="37590"/>
                  <a:pt x="40667" y="37758"/>
                  <a:pt x="40350" y="37790"/>
                </a:cubicBezTo>
                <a:quadBezTo>
                  <a:pt x="36960" y="38200"/>
                  <a:pt x="33190" y="37100"/>
                </a:quadBezTo>
                <a:quadBezTo>
                  <a:pt x="31790" y="34630"/>
                  <a:pt x="30100" y="29390"/>
                </a:quadBezTo>
                <a:quadBezTo>
                  <a:pt x="28870" y="25540"/>
                  <a:pt x="24380" y="25950"/>
                </a:quadBezTo>
                <a:quadBezTo>
                  <a:pt x="14810" y="26840"/>
                  <a:pt x="6680" y="27230"/>
                </a:quadBezTo>
                <a:quadBezTo>
                  <a:pt x="5540" y="27280"/>
                  <a:pt x="2340" y="28590"/>
                </a:quadBezTo>
                <a:cubicBezTo>
                  <a:pt x="2192" y="28648"/>
                  <a:pt x="2026" y="28645"/>
                  <a:pt x="1880" y="28581"/>
                </a:cubicBezTo>
                <a:cubicBezTo>
                  <a:pt x="1733" y="28518"/>
                  <a:pt x="1618" y="28398"/>
                  <a:pt x="1560" y="28250"/>
                </a:cubicBezTo>
                <a:quadBezTo>
                  <a:pt x="-10" y="24150"/>
                  <a:pt x="0" y="19740"/>
                </a:quadBezTo>
                <a:quadBezTo>
                  <a:pt x="1390" y="17470"/>
                  <a:pt x="1750" y="14670"/>
                </a:quadBezTo>
                <a:cubicBezTo>
                  <a:pt x="1765" y="14544"/>
                  <a:pt x="1833" y="14431"/>
                  <a:pt x="1937" y="14360"/>
                </a:cubicBezTo>
                <a:cubicBezTo>
                  <a:pt x="2041" y="14289"/>
                  <a:pt x="2170" y="14267"/>
                  <a:pt x="2290" y="14300"/>
                </a:cubicBezTo>
                <a:quadBezTo>
                  <a:pt x="5930" y="15290"/>
                  <a:pt x="8690" y="13800"/>
                </a:quadBezTo>
                <a:quadBezTo>
                  <a:pt x="8860" y="11630"/>
                  <a:pt x="9580" y="10460"/>
                </a:quadBezTo>
                <a:cubicBezTo>
                  <a:pt x="9765" y="10152"/>
                  <a:pt x="10103" y="9971"/>
                  <a:pt x="10460" y="9990"/>
                </a:cubicBezTo>
                <a:quadBezTo>
                  <a:pt x="13280" y="10140"/>
                  <a:pt x="15920" y="11430"/>
                </a:quadBezTo>
                <a:cubicBezTo>
                  <a:pt x="16163" y="11549"/>
                  <a:pt x="16455" y="11491"/>
                  <a:pt x="16634" y="11288"/>
                </a:cubicBezTo>
                <a:cubicBezTo>
                  <a:pt x="16814" y="11085"/>
                  <a:pt x="16837" y="10788"/>
                  <a:pt x="16690" y="10560"/>
                </a:cubicBezTo>
                <a:quadBezTo>
                  <a:pt x="14430" y="7020"/>
                  <a:pt x="14140" y="2470"/>
                </a:quadBezTo>
                <a:cubicBezTo>
                  <a:pt x="14121" y="2138"/>
                  <a:pt x="14236" y="1813"/>
                  <a:pt x="14460" y="1570"/>
                </a:cubicBezTo>
                <a:quadBezTo>
                  <a:pt x="16170" y="-250"/>
                  <a:pt x="18670" y="40"/>
                </a:quadBezTo>
                <a:close/>
              </a:path>
            </a:pathLst>
          </a:custGeom>
          <a:solidFill>
            <a:srgbClr val="D0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2" name="shape-549"/>
          <p:cNvSpPr/>
          <p:nvPr/>
        </p:nvSpPr>
        <p:spPr>
          <a:xfrm>
            <a:off x="9636347" y="3440704"/>
            <a:ext cx="4430662" cy="1812348"/>
          </a:xfrm>
          <a:custGeom>
            <a:avLst/>
            <a:gdLst/>
            <a:ahLst/>
            <a:cxnLst/>
            <a:rect l="0" t="0" r="r" b="b"/>
            <a:pathLst>
              <a:path w="465161" h="190273" stroke="0" extrusionOk="0">
                <a:moveTo>
                  <a:pt x="245600" y="63001"/>
                </a:moveTo>
                <a:cubicBezTo>
                  <a:pt x="297560" y="63641"/>
                  <a:pt x="341940" y="63111"/>
                  <a:pt x="390080" y="63061"/>
                </a:cubicBezTo>
                <a:quadBezTo>
                  <a:pt x="390310" y="63241"/>
                  <a:pt x="390390" y="63431"/>
                </a:quadBezTo>
                <a:cubicBezTo>
                  <a:pt x="390435" y="63539"/>
                  <a:pt x="390422" y="63663"/>
                  <a:pt x="390356" y="63761"/>
                </a:cubicBezTo>
                <a:cubicBezTo>
                  <a:pt x="390290" y="63859"/>
                  <a:pt x="390179" y="63919"/>
                  <a:pt x="390060" y="63921"/>
                </a:cubicBezTo>
                <a:lnTo>
                  <a:pt x="314520" y="64051"/>
                </a:lnTo>
                <a:lnTo>
                  <a:pt x="309610" y="64111"/>
                </a:lnTo>
                <a:lnTo>
                  <a:pt x="179800" y="64111"/>
                </a:lnTo>
                <a:cubicBezTo>
                  <a:pt x="179607" y="64111"/>
                  <a:pt x="179450" y="64268"/>
                  <a:pt x="179450" y="64461"/>
                </a:cubicBezTo>
                <a:lnTo>
                  <a:pt x="179450" y="127331"/>
                </a:lnTo>
                <a:cubicBezTo>
                  <a:pt x="179450" y="127491"/>
                  <a:pt x="179584" y="127621"/>
                  <a:pt x="179750" y="127621"/>
                </a:cubicBezTo>
                <a:lnTo>
                  <a:pt x="331940" y="127871"/>
                </a:lnTo>
                <a:lnTo>
                  <a:pt x="464930" y="127911"/>
                </a:lnTo>
                <a:cubicBezTo>
                  <a:pt x="465013" y="127911"/>
                  <a:pt x="465080" y="127983"/>
                  <a:pt x="465080" y="128071"/>
                </a:cubicBezTo>
                <a:lnTo>
                  <a:pt x="465130" y="128131"/>
                </a:lnTo>
                <a:cubicBezTo>
                  <a:pt x="465168" y="128189"/>
                  <a:pt x="465172" y="128262"/>
                  <a:pt x="465140" y="128323"/>
                </a:cubicBezTo>
                <a:cubicBezTo>
                  <a:pt x="465109" y="128383"/>
                  <a:pt x="465048" y="128421"/>
                  <a:pt x="464980" y="128421"/>
                </a:cubicBezTo>
                <a:lnTo>
                  <a:pt x="180040" y="128751"/>
                </a:lnTo>
                <a:cubicBezTo>
                  <a:pt x="179897" y="128751"/>
                  <a:pt x="179759" y="128809"/>
                  <a:pt x="179658" y="128912"/>
                </a:cubicBezTo>
                <a:cubicBezTo>
                  <a:pt x="179557" y="129015"/>
                  <a:pt x="179500" y="129155"/>
                  <a:pt x="179500" y="129301"/>
                </a:cubicBezTo>
                <a:lnTo>
                  <a:pt x="179500" y="189821"/>
                </a:lnTo>
                <a:cubicBezTo>
                  <a:pt x="179500" y="189947"/>
                  <a:pt x="179447" y="190068"/>
                  <a:pt x="179354" y="190153"/>
                </a:cubicBezTo>
                <a:cubicBezTo>
                  <a:pt x="179261" y="190239"/>
                  <a:pt x="179136" y="190282"/>
                  <a:pt x="179010" y="190271"/>
                </a:cubicBezTo>
                <a:lnTo>
                  <a:pt x="178720" y="190251"/>
                </a:lnTo>
                <a:cubicBezTo>
                  <a:pt x="178601" y="190240"/>
                  <a:pt x="178510" y="190140"/>
                  <a:pt x="178510" y="190021"/>
                </a:cubicBezTo>
                <a:lnTo>
                  <a:pt x="178510" y="129361"/>
                </a:lnTo>
                <a:cubicBezTo>
                  <a:pt x="178510" y="129050"/>
                  <a:pt x="178261" y="128797"/>
                  <a:pt x="177950" y="128791"/>
                </a:cubicBezTo>
                <a:lnTo>
                  <a:pt x="114490" y="128441"/>
                </a:lnTo>
                <a:lnTo>
                  <a:pt x="178290" y="127671"/>
                </a:lnTo>
                <a:cubicBezTo>
                  <a:pt x="178505" y="127671"/>
                  <a:pt x="178680" y="127497"/>
                  <a:pt x="178680" y="127281"/>
                </a:cubicBezTo>
                <a:lnTo>
                  <a:pt x="178680" y="64531"/>
                </a:lnTo>
                <a:cubicBezTo>
                  <a:pt x="178680" y="64300"/>
                  <a:pt x="178501" y="64108"/>
                  <a:pt x="178270" y="64091"/>
                </a:cubicBezTo>
                <a:cubicBezTo>
                  <a:pt x="171260" y="63511"/>
                  <a:pt x="164780" y="63821"/>
                  <a:pt x="157660" y="63691"/>
                </a:cubicBezTo>
                <a:cubicBezTo>
                  <a:pt x="147420" y="63511"/>
                  <a:pt x="136990" y="63791"/>
                  <a:pt x="127200" y="63761"/>
                </a:cubicBezTo>
                <a:quadBezTo>
                  <a:pt x="100000" y="63691"/>
                  <a:pt x="72730" y="63841"/>
                </a:quadBezTo>
                <a:lnTo>
                  <a:pt x="69600" y="63731"/>
                </a:lnTo>
                <a:lnTo>
                  <a:pt x="38550" y="64221"/>
                </a:lnTo>
                <a:cubicBezTo>
                  <a:pt x="38261" y="64227"/>
                  <a:pt x="38016" y="64442"/>
                  <a:pt x="37970" y="64731"/>
                </a:cubicBezTo>
                <a:cubicBezTo>
                  <a:pt x="34760" y="85551"/>
                  <a:pt x="33730" y="98271"/>
                  <a:pt x="30790" y="127161"/>
                </a:cubicBezTo>
                <a:cubicBezTo>
                  <a:pt x="30777" y="127283"/>
                  <a:pt x="30816" y="127405"/>
                  <a:pt x="30897" y="127498"/>
                </a:cubicBezTo>
                <a:cubicBezTo>
                  <a:pt x="30979" y="127590"/>
                  <a:pt x="31096" y="127646"/>
                  <a:pt x="31220" y="127651"/>
                </a:cubicBezTo>
                <a:lnTo>
                  <a:pt x="36100" y="127871"/>
                </a:lnTo>
                <a:quadBezTo>
                  <a:pt x="18040" y="128211"/>
                  <a:pt x="0" y="126741"/>
                </a:quadBezTo>
                <a:quadBezTo>
                  <a:pt x="7380" y="108551"/>
                  <a:pt x="10530" y="98221"/>
                </a:quadBezTo>
                <a:quadBezTo>
                  <a:pt x="14080" y="86561"/>
                  <a:pt x="17570" y="65861"/>
                </a:quadBezTo>
                <a:cubicBezTo>
                  <a:pt x="18200" y="62111"/>
                  <a:pt x="18380" y="57501"/>
                  <a:pt x="18890" y="53521"/>
                </a:cubicBezTo>
                <a:quadBezTo>
                  <a:pt x="19770" y="46691"/>
                  <a:pt x="18910" y="34651"/>
                </a:quadBezTo>
                <a:lnTo>
                  <a:pt x="27060" y="29761"/>
                </a:lnTo>
                <a:quadBezTo>
                  <a:pt x="32200" y="45631"/>
                  <a:pt x="34740" y="62171"/>
                </a:quadBezTo>
                <a:cubicBezTo>
                  <a:pt x="34780" y="62458"/>
                  <a:pt x="35028" y="62671"/>
                  <a:pt x="35320" y="62671"/>
                </a:cubicBezTo>
                <a:lnTo>
                  <a:pt x="67610" y="62961"/>
                </a:lnTo>
                <a:lnTo>
                  <a:pt x="78100" y="63131"/>
                </a:lnTo>
                <a:lnTo>
                  <a:pt x="177710" y="63091"/>
                </a:lnTo>
                <a:cubicBezTo>
                  <a:pt x="178179" y="63091"/>
                  <a:pt x="178560" y="62706"/>
                  <a:pt x="178560" y="62231"/>
                </a:cubicBezTo>
                <a:lnTo>
                  <a:pt x="178560" y="471"/>
                </a:lnTo>
                <a:cubicBezTo>
                  <a:pt x="178560" y="274"/>
                  <a:pt x="178699" y="106"/>
                  <a:pt x="178890" y="71"/>
                </a:cubicBezTo>
                <a:lnTo>
                  <a:pt x="179290" y="1"/>
                </a:lnTo>
                <a:cubicBezTo>
                  <a:pt x="179325" y="-4"/>
                  <a:pt x="179361" y="7"/>
                  <a:pt x="179388" y="30"/>
                </a:cubicBezTo>
                <a:cubicBezTo>
                  <a:pt x="179415" y="53"/>
                  <a:pt x="179430" y="86"/>
                  <a:pt x="179430" y="121"/>
                </a:cubicBezTo>
                <a:lnTo>
                  <a:pt x="179430" y="62431"/>
                </a:lnTo>
                <a:cubicBezTo>
                  <a:pt x="179430" y="62572"/>
                  <a:pt x="179486" y="62707"/>
                  <a:pt x="179585" y="62806"/>
                </a:cubicBezTo>
                <a:cubicBezTo>
                  <a:pt x="179685" y="62905"/>
                  <a:pt x="179819" y="62961"/>
                  <a:pt x="179960" y="62961"/>
                </a:cubicBezTo>
                <a:lnTo>
                  <a:pt x="245600" y="63001"/>
                </a:lnTo>
                <a:close/>
              </a:path>
            </a:pathLst>
          </a:custGeom>
          <a:solidFill>
            <a:srgbClr val="BBC4D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3" name="shape-552"/>
          <p:cNvSpPr/>
          <p:nvPr/>
        </p:nvSpPr>
        <p:spPr>
          <a:xfrm>
            <a:off x="8949587" y="3457471"/>
            <a:ext cx="15067" cy="25164"/>
          </a:xfrm>
          <a:custGeom>
            <a:avLst/>
            <a:gdLst/>
            <a:ahLst/>
            <a:cxnLst/>
            <a:rect l="0" t="0" r="r" b="b"/>
            <a:pathLst>
              <a:path w="1582" h="2642" stroke="0" extrusionOk="0">
                <a:moveTo>
                  <a:pt x="1124" y="13"/>
                </a:moveTo>
                <a:cubicBezTo>
                  <a:pt x="1520" y="114"/>
                  <a:pt x="1692" y="781"/>
                  <a:pt x="1508" y="1504"/>
                </a:cubicBezTo>
                <a:cubicBezTo>
                  <a:pt x="1324" y="2226"/>
                  <a:pt x="853" y="2730"/>
                  <a:pt x="457" y="2629"/>
                </a:cubicBezTo>
                <a:cubicBezTo>
                  <a:pt x="267" y="2581"/>
                  <a:pt x="120" y="2396"/>
                  <a:pt x="48" y="2117"/>
                </a:cubicBezTo>
                <a:cubicBezTo>
                  <a:pt x="-24" y="1837"/>
                  <a:pt x="-15" y="1485"/>
                  <a:pt x="74" y="1138"/>
                </a:cubicBezTo>
                <a:cubicBezTo>
                  <a:pt x="162" y="791"/>
                  <a:pt x="323" y="478"/>
                  <a:pt x="520" y="267"/>
                </a:cubicBezTo>
                <a:cubicBezTo>
                  <a:pt x="717" y="56"/>
                  <a:pt x="934" y="-36"/>
                  <a:pt x="1124" y="13"/>
                </a:cubicBezTo>
                <a:close/>
              </a:path>
            </a:pathLst>
          </a:custGeom>
          <a:solidFill>
            <a:srgbClr val="F9AD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4" name="shape-554"/>
          <p:cNvSpPr/>
          <p:nvPr/>
        </p:nvSpPr>
        <p:spPr>
          <a:xfrm>
            <a:off x="9119564" y="3473931"/>
            <a:ext cx="388481" cy="278729"/>
          </a:xfrm>
          <a:custGeom>
            <a:avLst/>
            <a:gdLst/>
            <a:ahLst/>
            <a:cxnLst/>
            <a:rect l="0" t="0" r="r" b="b"/>
            <a:pathLst>
              <a:path w="40785" h="29263" stroke="0" extrusionOk="0">
                <a:moveTo>
                  <a:pt x="40545" y="12493"/>
                </a:moveTo>
                <a:quadBezTo>
                  <a:pt x="40715" y="12613"/>
                  <a:pt x="40785" y="12773"/>
                </a:quadBezTo>
                <a:lnTo>
                  <a:pt x="39735" y="23123"/>
                </a:lnTo>
                <a:lnTo>
                  <a:pt x="28265" y="29263"/>
                </a:lnTo>
                <a:cubicBezTo>
                  <a:pt x="21825" y="27453"/>
                  <a:pt x="14685" y="23793"/>
                  <a:pt x="11845" y="17563"/>
                </a:cubicBezTo>
                <a:quadBezTo>
                  <a:pt x="16375" y="11873"/>
                  <a:pt x="12895" y="5043"/>
                </a:quadBezTo>
                <a:cubicBezTo>
                  <a:pt x="12749" y="4762"/>
                  <a:pt x="12492" y="4552"/>
                  <a:pt x="12185" y="4463"/>
                </a:cubicBezTo>
                <a:quadBezTo>
                  <a:pt x="10125" y="3853"/>
                  <a:pt x="7875" y="4323"/>
                </a:quadBezTo>
                <a:quadBezTo>
                  <a:pt x="4055" y="5113"/>
                  <a:pt x="75" y="4853"/>
                </a:quadBezTo>
                <a:quadBezTo>
                  <a:pt x="-325" y="3143"/>
                  <a:pt x="1395" y="2023"/>
                </a:quadBezTo>
                <a:cubicBezTo>
                  <a:pt x="1677" y="1843"/>
                  <a:pt x="2042" y="1859"/>
                  <a:pt x="2305" y="2063"/>
                </a:cubicBezTo>
                <a:lnTo>
                  <a:pt x="3285" y="2813"/>
                </a:lnTo>
                <a:cubicBezTo>
                  <a:pt x="3431" y="2924"/>
                  <a:pt x="3615" y="2973"/>
                  <a:pt x="3797" y="2949"/>
                </a:cubicBezTo>
                <a:cubicBezTo>
                  <a:pt x="3979" y="2924"/>
                  <a:pt x="4144" y="2829"/>
                  <a:pt x="4255" y="2683"/>
                </a:cubicBezTo>
                <a:lnTo>
                  <a:pt x="5885" y="563"/>
                </a:lnTo>
                <a:cubicBezTo>
                  <a:pt x="6090" y="294"/>
                  <a:pt x="6396" y="118"/>
                  <a:pt x="6735" y="73"/>
                </a:cubicBezTo>
                <a:cubicBezTo>
                  <a:pt x="12215" y="-697"/>
                  <a:pt x="19655" y="4773"/>
                  <a:pt x="21755" y="9973"/>
                </a:cubicBezTo>
                <a:quadBezTo>
                  <a:pt x="23945" y="15383"/>
                  <a:pt x="26175" y="18743"/>
                </a:quadBezTo>
                <a:cubicBezTo>
                  <a:pt x="26359" y="19018"/>
                  <a:pt x="26717" y="19116"/>
                  <a:pt x="27015" y="18973"/>
                </a:cubicBezTo>
                <a:lnTo>
                  <a:pt x="40545" y="12493"/>
                </a:ln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5" name="shape-556"/>
          <p:cNvSpPr/>
          <p:nvPr/>
        </p:nvSpPr>
        <p:spPr>
          <a:xfrm>
            <a:off x="5434203" y="3464894"/>
            <a:ext cx="267749" cy="1238074"/>
          </a:xfrm>
          <a:custGeom>
            <a:avLst/>
            <a:gdLst/>
            <a:ahLst/>
            <a:cxnLst/>
            <a:rect l="0" t="0" r="r" b="b"/>
            <a:pathLst>
              <a:path w="28110" h="129982" stroke="0" extrusionOk="0">
                <a:moveTo>
                  <a:pt x="27380" y="12932"/>
                </a:moveTo>
                <a:lnTo>
                  <a:pt x="22970" y="23742"/>
                </a:lnTo>
                <a:quadBezTo>
                  <a:pt x="20430" y="26952"/>
                  <a:pt x="20100" y="28372"/>
                </a:quadBezTo>
                <a:quadBezTo>
                  <a:pt x="15030" y="50492"/>
                  <a:pt x="21460" y="72282"/>
                </a:quadBezTo>
                <a:lnTo>
                  <a:pt x="23600" y="79912"/>
                </a:lnTo>
                <a:quadBezTo>
                  <a:pt x="23670" y="85922"/>
                  <a:pt x="23120" y="88122"/>
                </a:quadBezTo>
                <a:cubicBezTo>
                  <a:pt x="21620" y="94102"/>
                  <a:pt x="19570" y="100032"/>
                  <a:pt x="20260" y="106192"/>
                </a:cubicBezTo>
                <a:cubicBezTo>
                  <a:pt x="21380" y="116202"/>
                  <a:pt x="22260" y="121682"/>
                  <a:pt x="20510" y="129982"/>
                </a:cubicBezTo>
                <a:quadBezTo>
                  <a:pt x="16350" y="121462"/>
                  <a:pt x="13170" y="112502"/>
                </a:quadBezTo>
                <a:quadBezTo>
                  <a:pt x="2860" y="83432"/>
                  <a:pt x="0" y="52822"/>
                </a:quadBezTo>
                <a:quadBezTo>
                  <a:pt x="6910" y="50282"/>
                  <a:pt x="10010" y="48262"/>
                </a:quadBezTo>
                <a:cubicBezTo>
                  <a:pt x="14120" y="45592"/>
                  <a:pt x="14300" y="41412"/>
                  <a:pt x="14960" y="35732"/>
                </a:cubicBezTo>
                <a:quadBezTo>
                  <a:pt x="15860" y="27982"/>
                  <a:pt x="16180" y="20282"/>
                </a:quadBezTo>
                <a:quadBezTo>
                  <a:pt x="17360" y="8132"/>
                  <a:pt x="24600" y="2"/>
                </a:quadBezTo>
                <a:quadBezTo>
                  <a:pt x="26160" y="-38"/>
                  <a:pt x="26790" y="952"/>
                </a:quadBezTo>
                <a:quadBezTo>
                  <a:pt x="28110" y="3022"/>
                  <a:pt x="28110" y="5512"/>
                </a:quadBezTo>
                <a:quadBezTo>
                  <a:pt x="28120" y="9642"/>
                  <a:pt x="27380" y="12932"/>
                </a:quadBezTo>
                <a:close/>
              </a:path>
            </a:pathLst>
          </a:custGeom>
          <a:solidFill>
            <a:srgbClr val="AB45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6" name="shape-559"/>
          <p:cNvSpPr/>
          <p:nvPr/>
        </p:nvSpPr>
        <p:spPr>
          <a:xfrm>
            <a:off x="7235276" y="3498437"/>
            <a:ext cx="87448" cy="146590"/>
          </a:xfrm>
          <a:custGeom>
            <a:avLst/>
            <a:gdLst/>
            <a:ahLst/>
            <a:cxnLst/>
            <a:rect l="0" t="0" r="r" b="b"/>
            <a:pathLst>
              <a:path w="9181" h="15390" stroke="0" extrusionOk="0">
                <a:moveTo>
                  <a:pt x="731" y="0"/>
                </a:moveTo>
                <a:quadBezTo>
                  <a:pt x="3681" y="6460"/>
                  <a:pt x="9181" y="9450"/>
                </a:quadBezTo>
                <a:quadBezTo>
                  <a:pt x="6421" y="10940"/>
                  <a:pt x="2781" y="9950"/>
                </a:quadBezTo>
                <a:cubicBezTo>
                  <a:pt x="2660" y="9917"/>
                  <a:pt x="2532" y="9939"/>
                  <a:pt x="2428" y="10010"/>
                </a:cubicBezTo>
                <a:cubicBezTo>
                  <a:pt x="2324" y="10081"/>
                  <a:pt x="2256" y="10194"/>
                  <a:pt x="2241" y="10320"/>
                </a:cubicBezTo>
                <a:quadBezTo>
                  <a:pt x="1881" y="13120"/>
                  <a:pt x="491" y="15390"/>
                </a:quadBezTo>
                <a:quadBezTo>
                  <a:pt x="-599" y="7820"/>
                  <a:pt x="731" y="0"/>
                </a:quad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7" name="shape-561"/>
          <p:cNvSpPr/>
          <p:nvPr/>
        </p:nvSpPr>
        <p:spPr>
          <a:xfrm>
            <a:off x="8954536" y="3507619"/>
            <a:ext cx="24777" cy="22057"/>
          </a:xfrm>
          <a:custGeom>
            <a:avLst/>
            <a:gdLst/>
            <a:ahLst/>
            <a:cxnLst/>
            <a:rect l="0" t="0" r="r" b="b"/>
            <a:pathLst>
              <a:path w="2601" h="2316" stroke="0" extrusionOk="0">
                <a:moveTo>
                  <a:pt x="2601" y="2016"/>
                </a:moveTo>
                <a:quadBezTo>
                  <a:pt x="2351" y="2736"/>
                  <a:pt x="151" y="1726"/>
                </a:quadBezTo>
                <a:quadBezTo>
                  <a:pt x="-69" y="1316"/>
                  <a:pt x="31" y="756"/>
                </a:quadBezTo>
                <a:cubicBezTo>
                  <a:pt x="96" y="403"/>
                  <a:pt x="360" y="120"/>
                  <a:pt x="708" y="30"/>
                </a:cubicBezTo>
                <a:cubicBezTo>
                  <a:pt x="1055" y="-61"/>
                  <a:pt x="1423" y="59"/>
                  <a:pt x="1651" y="336"/>
                </a:cubicBezTo>
                <a:quadBezTo>
                  <a:pt x="2011" y="776"/>
                  <a:pt x="2601" y="2016"/>
                </a:quadBezTo>
                <a:close/>
              </a:path>
            </a:pathLst>
          </a:custGeom>
          <a:solidFill>
            <a:srgbClr val="F88F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8" name="shape-562"/>
          <p:cNvSpPr/>
          <p:nvPr/>
        </p:nvSpPr>
        <p:spPr>
          <a:xfrm>
            <a:off x="9555194" y="3512745"/>
            <a:ext cx="136398" cy="149142"/>
          </a:xfrm>
          <a:custGeom>
            <a:avLst/>
            <a:gdLst/>
            <a:ahLst/>
            <a:cxnLst/>
            <a:rect l="0" t="0" r="r" b="b"/>
            <a:pathLst>
              <a:path w="14320" h="15658" stroke="0" extrusionOk="0">
                <a:moveTo>
                  <a:pt x="14320" y="7048"/>
                </a:moveTo>
                <a:lnTo>
                  <a:pt x="0" y="15658"/>
                </a:lnTo>
                <a:lnTo>
                  <a:pt x="1030" y="5878"/>
                </a:lnTo>
                <a:lnTo>
                  <a:pt x="13020" y="38"/>
                </a:lnTo>
                <a:cubicBezTo>
                  <a:pt x="13131" y="-15"/>
                  <a:pt x="13260" y="-12"/>
                  <a:pt x="13367" y="45"/>
                </a:cubicBezTo>
                <a:cubicBezTo>
                  <a:pt x="13474" y="103"/>
                  <a:pt x="13546" y="208"/>
                  <a:pt x="13560" y="328"/>
                </a:cubicBezTo>
                <a:lnTo>
                  <a:pt x="14320" y="7048"/>
                </a:lnTo>
                <a:close/>
              </a:path>
            </a:pathLst>
          </a:custGeom>
          <a:solidFill>
            <a:srgbClr val="C7637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9" name="shape-563"/>
          <p:cNvSpPr/>
          <p:nvPr/>
        </p:nvSpPr>
        <p:spPr>
          <a:xfrm>
            <a:off x="9116759" y="3513158"/>
            <a:ext cx="140036" cy="129875"/>
          </a:xfrm>
          <a:custGeom>
            <a:avLst/>
            <a:gdLst/>
            <a:ahLst/>
            <a:cxnLst/>
            <a:rect l="0" t="0" r="r" b="b"/>
            <a:pathLst>
              <a:path w="14702" h="13635" stroke="0" extrusionOk="0">
                <a:moveTo>
                  <a:pt x="12140" y="13445"/>
                </a:moveTo>
                <a:cubicBezTo>
                  <a:pt x="5140" y="14875"/>
                  <a:pt x="2450" y="7965"/>
                  <a:pt x="0" y="2625"/>
                </a:cubicBezTo>
                <a:lnTo>
                  <a:pt x="370" y="735"/>
                </a:lnTo>
                <a:quadBezTo>
                  <a:pt x="4350" y="995"/>
                  <a:pt x="8170" y="205"/>
                </a:quadBezTo>
                <a:quadBezTo>
                  <a:pt x="10420" y="-265"/>
                  <a:pt x="12480" y="345"/>
                </a:quadBezTo>
                <a:cubicBezTo>
                  <a:pt x="12787" y="434"/>
                  <a:pt x="13043" y="643"/>
                  <a:pt x="13190" y="925"/>
                </a:cubicBezTo>
                <a:quadBezTo>
                  <a:pt x="16670" y="7755"/>
                  <a:pt x="12140" y="13445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0" name="shape-564"/>
          <p:cNvSpPr/>
          <p:nvPr/>
        </p:nvSpPr>
        <p:spPr>
          <a:xfrm>
            <a:off x="5643717" y="3518771"/>
            <a:ext cx="38805" cy="115218"/>
          </a:xfrm>
          <a:custGeom>
            <a:avLst/>
            <a:gdLst/>
            <a:ahLst/>
            <a:cxnLst/>
            <a:rect l="0" t="0" r="r" b="b"/>
            <a:pathLst>
              <a:path w="4074" h="12096" stroke="0" extrusionOk="0">
                <a:moveTo>
                  <a:pt x="1419" y="11979"/>
                </a:moveTo>
                <a:cubicBezTo>
                  <a:pt x="1410" y="12018"/>
                  <a:pt x="1386" y="12052"/>
                  <a:pt x="1353" y="12073"/>
                </a:cubicBezTo>
                <a:cubicBezTo>
                  <a:pt x="1319" y="12094"/>
                  <a:pt x="1278" y="12101"/>
                  <a:pt x="1240" y="12093"/>
                </a:cubicBezTo>
                <a:lnTo>
                  <a:pt x="1171" y="12077"/>
                </a:lnTo>
                <a:cubicBezTo>
                  <a:pt x="8" y="11815"/>
                  <a:pt x="-349" y="8999"/>
                  <a:pt x="374" y="5788"/>
                </a:cubicBezTo>
                <a:lnTo>
                  <a:pt x="471" y="5359"/>
                </a:lnTo>
                <a:cubicBezTo>
                  <a:pt x="1195" y="2148"/>
                  <a:pt x="2725" y="-243"/>
                  <a:pt x="3889" y="20"/>
                </a:cubicBezTo>
                <a:lnTo>
                  <a:pt x="3957" y="35"/>
                </a:lnTo>
                <a:cubicBezTo>
                  <a:pt x="4038" y="53"/>
                  <a:pt x="4089" y="134"/>
                  <a:pt x="4070" y="214"/>
                </a:cubicBezTo>
                <a:lnTo>
                  <a:pt x="1419" y="11979"/>
                </a:ln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1" name="shape-566"/>
          <p:cNvSpPr/>
          <p:nvPr/>
        </p:nvSpPr>
        <p:spPr>
          <a:xfrm>
            <a:off x="11540195" y="3527558"/>
            <a:ext cx="131514" cy="120647"/>
          </a:xfrm>
          <a:custGeom>
            <a:avLst/>
            <a:gdLst/>
            <a:ahLst/>
            <a:cxnLst/>
            <a:rect l="0" t="0" r="r" b="b"/>
            <a:pathLst>
              <a:path w="13807" h="12666" stroke="0" extrusionOk="0">
                <a:moveTo>
                  <a:pt x="12021" y="253"/>
                </a:moveTo>
                <a:lnTo>
                  <a:pt x="13731" y="5583"/>
                </a:lnTo>
                <a:cubicBezTo>
                  <a:pt x="13899" y="6105"/>
                  <a:pt x="13785" y="6676"/>
                  <a:pt x="13431" y="7093"/>
                </a:cubicBezTo>
                <a:quadBezTo>
                  <a:pt x="8541" y="12943"/>
                  <a:pt x="421" y="12653"/>
                </a:quadBezTo>
                <a:cubicBezTo>
                  <a:pt x="-593" y="9302"/>
                  <a:pt x="255" y="5665"/>
                  <a:pt x="2646" y="3108"/>
                </a:cubicBezTo>
                <a:cubicBezTo>
                  <a:pt x="5038" y="552"/>
                  <a:pt x="8610" y="-536"/>
                  <a:pt x="12021" y="253"/>
                </a:cubic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2" name="shape-567"/>
          <p:cNvSpPr/>
          <p:nvPr/>
        </p:nvSpPr>
        <p:spPr>
          <a:xfrm>
            <a:off x="11544205" y="3529965"/>
            <a:ext cx="182846" cy="184494"/>
          </a:xfrm>
          <a:custGeom>
            <a:avLst/>
            <a:gdLst/>
            <a:ahLst/>
            <a:cxnLst/>
            <a:rect l="0" t="0" r="r" b="b"/>
            <a:pathLst>
              <a:path w="19196" h="19369" stroke="0" extrusionOk="0">
                <a:moveTo>
                  <a:pt x="0" y="12400"/>
                </a:moveTo>
                <a:quadBezTo>
                  <a:pt x="8120" y="12690"/>
                  <a:pt x="13010" y="6840"/>
                </a:quadBezTo>
                <a:cubicBezTo>
                  <a:pt x="13364" y="6423"/>
                  <a:pt x="13478" y="5852"/>
                  <a:pt x="13310" y="5330"/>
                </a:cubicBezTo>
                <a:lnTo>
                  <a:pt x="11600" y="0"/>
                </a:lnTo>
                <a:cubicBezTo>
                  <a:pt x="16176" y="1063"/>
                  <a:pt x="19358" y="5213"/>
                  <a:pt x="19190" y="9900"/>
                </a:cubicBezTo>
                <a:cubicBezTo>
                  <a:pt x="19078" y="13185"/>
                  <a:pt x="17332" y="16193"/>
                  <a:pt x="14540" y="17910"/>
                </a:cubicBezTo>
                <a:cubicBezTo>
                  <a:pt x="11837" y="19579"/>
                  <a:pt x="8489" y="19832"/>
                  <a:pt x="5560" y="18590"/>
                </a:cubicBezTo>
                <a:cubicBezTo>
                  <a:pt x="2880" y="17456"/>
                  <a:pt x="843" y="15188"/>
                  <a:pt x="0" y="12400"/>
                </a:cubicBez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3" name="shape-573"/>
          <p:cNvSpPr/>
          <p:nvPr/>
        </p:nvSpPr>
        <p:spPr>
          <a:xfrm>
            <a:off x="9115097" y="3538156"/>
            <a:ext cx="273696" cy="341186"/>
          </a:xfrm>
          <a:custGeom>
            <a:avLst/>
            <a:gdLst/>
            <a:ahLst/>
            <a:cxnLst/>
            <a:rect l="0" t="0" r="r" b="b"/>
            <a:pathLst>
              <a:path w="28734" h="35820" stroke="0" extrusionOk="0">
                <a:moveTo>
                  <a:pt x="174" y="0"/>
                </a:moveTo>
                <a:cubicBezTo>
                  <a:pt x="2624" y="5340"/>
                  <a:pt x="5314" y="12250"/>
                  <a:pt x="12314" y="10820"/>
                </a:cubicBezTo>
                <a:cubicBezTo>
                  <a:pt x="15154" y="17050"/>
                  <a:pt x="22294" y="20710"/>
                  <a:pt x="28734" y="22520"/>
                </a:cubicBezTo>
                <a:cubicBezTo>
                  <a:pt x="19794" y="26700"/>
                  <a:pt x="11074" y="30740"/>
                  <a:pt x="2594" y="35820"/>
                </a:cubicBezTo>
                <a:lnTo>
                  <a:pt x="2104" y="35250"/>
                </a:lnTo>
                <a:quadBezTo>
                  <a:pt x="5874" y="26230"/>
                  <a:pt x="3364" y="16810"/>
                </a:quadBezTo>
                <a:cubicBezTo>
                  <a:pt x="1594" y="10130"/>
                  <a:pt x="-646" y="3840"/>
                  <a:pt x="174" y="0"/>
                </a:cubicBez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4" name="shape-574"/>
          <p:cNvSpPr/>
          <p:nvPr/>
        </p:nvSpPr>
        <p:spPr>
          <a:xfrm>
            <a:off x="9137428" y="3539585"/>
            <a:ext cx="977075" cy="481394"/>
          </a:xfrm>
          <a:custGeom>
            <a:avLst/>
            <a:gdLst/>
            <a:ahLst/>
            <a:cxnLst/>
            <a:rect l="0" t="0" r="r" b="b"/>
            <a:pathLst>
              <a:path w="102580" h="50540" stroke="0" extrusionOk="0">
                <a:moveTo>
                  <a:pt x="93250" y="0"/>
                </a:moveTo>
                <a:lnTo>
                  <a:pt x="102580" y="4660"/>
                </a:lnTo>
                <a:quadBezTo>
                  <a:pt x="87450" y="14690"/>
                  <a:pt x="71230" y="22710"/>
                </a:quadBezTo>
                <a:quadBezTo>
                  <a:pt x="71350" y="18420"/>
                  <a:pt x="71140" y="14890"/>
                </a:quadBezTo>
                <a:quadBezTo>
                  <a:pt x="55730" y="22620"/>
                  <a:pt x="40660" y="30780"/>
                </a:quadBezTo>
                <a:lnTo>
                  <a:pt x="10620" y="45440"/>
                </a:lnTo>
                <a:lnTo>
                  <a:pt x="0" y="50540"/>
                </a:lnTo>
                <a:lnTo>
                  <a:pt x="11800" y="44110"/>
                </a:lnTo>
                <a:quadBezTo>
                  <a:pt x="45780" y="27690"/>
                  <a:pt x="64210" y="16890"/>
                </a:quadBezTo>
                <a:quadBezTo>
                  <a:pt x="78710" y="8390"/>
                  <a:pt x="93250" y="0"/>
                </a:quad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5" name="shape-577"/>
          <p:cNvSpPr/>
          <p:nvPr/>
        </p:nvSpPr>
        <p:spPr>
          <a:xfrm>
            <a:off x="7595112" y="3551514"/>
            <a:ext cx="271395" cy="109395"/>
          </a:xfrm>
          <a:custGeom>
            <a:avLst/>
            <a:gdLst/>
            <a:ahLst/>
            <a:cxnLst/>
            <a:rect l="0" t="0" r="r" b="b"/>
            <a:pathLst>
              <a:path w="28493" h="11485" stroke="0" extrusionOk="0">
                <a:moveTo>
                  <a:pt x="28493" y="8478"/>
                </a:moveTo>
                <a:cubicBezTo>
                  <a:pt x="24933" y="5768"/>
                  <a:pt x="20253" y="968"/>
                  <a:pt x="16053" y="5928"/>
                </a:cubicBezTo>
                <a:cubicBezTo>
                  <a:pt x="15981" y="6013"/>
                  <a:pt x="15979" y="6137"/>
                  <a:pt x="16047" y="6225"/>
                </a:cubicBezTo>
                <a:cubicBezTo>
                  <a:pt x="16115" y="6312"/>
                  <a:pt x="16235" y="6339"/>
                  <a:pt x="16333" y="6288"/>
                </a:cubicBezTo>
                <a:quadBezTo>
                  <a:pt x="20863" y="3918"/>
                  <a:pt x="24533" y="7608"/>
                </a:quadBezTo>
                <a:quadBezTo>
                  <a:pt x="24403" y="9468"/>
                  <a:pt x="23513" y="10678"/>
                </a:quadBezTo>
                <a:cubicBezTo>
                  <a:pt x="23303" y="10958"/>
                  <a:pt x="22987" y="11136"/>
                  <a:pt x="22643" y="11168"/>
                </a:cubicBezTo>
                <a:quadBezTo>
                  <a:pt x="14523" y="11858"/>
                  <a:pt x="6533" y="11048"/>
                </a:quadBezTo>
                <a:cubicBezTo>
                  <a:pt x="6384" y="11035"/>
                  <a:pt x="6251" y="10944"/>
                  <a:pt x="6183" y="10808"/>
                </a:cubicBezTo>
                <a:quadBezTo>
                  <a:pt x="4393" y="7168"/>
                  <a:pt x="1653" y="6828"/>
                </a:quadBezTo>
                <a:quadBezTo>
                  <a:pt x="3033" y="6858"/>
                  <a:pt x="4133" y="6018"/>
                </a:quadBezTo>
                <a:cubicBezTo>
                  <a:pt x="4304" y="5886"/>
                  <a:pt x="4499" y="5794"/>
                  <a:pt x="4703" y="5748"/>
                </a:cubicBezTo>
                <a:lnTo>
                  <a:pt x="9043" y="4668"/>
                </a:lnTo>
                <a:cubicBezTo>
                  <a:pt x="9468" y="4567"/>
                  <a:pt x="9906" y="4760"/>
                  <a:pt x="10113" y="5138"/>
                </a:cubicBezTo>
                <a:lnTo>
                  <a:pt x="11593" y="7808"/>
                </a:lnTo>
                <a:cubicBezTo>
                  <a:pt x="11749" y="8094"/>
                  <a:pt x="12039" y="8283"/>
                  <a:pt x="12363" y="8308"/>
                </a:cubicBezTo>
                <a:lnTo>
                  <a:pt x="15123" y="8508"/>
                </a:lnTo>
                <a:cubicBezTo>
                  <a:pt x="15308" y="8521"/>
                  <a:pt x="15473" y="8397"/>
                  <a:pt x="15511" y="8215"/>
                </a:cubicBezTo>
                <a:cubicBezTo>
                  <a:pt x="15549" y="8034"/>
                  <a:pt x="15447" y="7851"/>
                  <a:pt x="15273" y="7788"/>
                </a:cubicBezTo>
                <a:quadBezTo>
                  <a:pt x="14453" y="7498"/>
                  <a:pt x="12873" y="7248"/>
                </a:quadBezTo>
                <a:cubicBezTo>
                  <a:pt x="12292" y="7161"/>
                  <a:pt x="11803" y="6767"/>
                  <a:pt x="11593" y="6218"/>
                </a:cubicBezTo>
                <a:lnTo>
                  <a:pt x="11293" y="5448"/>
                </a:lnTo>
                <a:cubicBezTo>
                  <a:pt x="11218" y="5252"/>
                  <a:pt x="11256" y="5032"/>
                  <a:pt x="11391" y="4872"/>
                </a:cubicBezTo>
                <a:cubicBezTo>
                  <a:pt x="11526" y="4712"/>
                  <a:pt x="11737" y="4637"/>
                  <a:pt x="11943" y="4678"/>
                </a:cubicBezTo>
                <a:quadBezTo>
                  <a:pt x="12933" y="4878"/>
                  <a:pt x="14063" y="4388"/>
                </a:quadBezTo>
                <a:cubicBezTo>
                  <a:pt x="14386" y="4247"/>
                  <a:pt x="14565" y="3899"/>
                  <a:pt x="14490" y="3554"/>
                </a:cubicBezTo>
                <a:cubicBezTo>
                  <a:pt x="14414" y="3209"/>
                  <a:pt x="14106" y="2964"/>
                  <a:pt x="13753" y="2968"/>
                </a:cubicBezTo>
                <a:quadBezTo>
                  <a:pt x="6743" y="3058"/>
                  <a:pt x="1243" y="5448"/>
                </a:quadBezTo>
                <a:cubicBezTo>
                  <a:pt x="993" y="5556"/>
                  <a:pt x="706" y="5537"/>
                  <a:pt x="472" y="5396"/>
                </a:cubicBezTo>
                <a:cubicBezTo>
                  <a:pt x="239" y="5256"/>
                  <a:pt x="86" y="5010"/>
                  <a:pt x="63" y="4738"/>
                </a:cubicBezTo>
                <a:lnTo>
                  <a:pt x="3" y="3978"/>
                </a:lnTo>
                <a:cubicBezTo>
                  <a:pt x="-36" y="3485"/>
                  <a:pt x="321" y="3049"/>
                  <a:pt x="813" y="2988"/>
                </a:cubicBezTo>
                <a:lnTo>
                  <a:pt x="5163" y="2438"/>
                </a:lnTo>
                <a:cubicBezTo>
                  <a:pt x="5366" y="2411"/>
                  <a:pt x="5562" y="2332"/>
                  <a:pt x="5733" y="2208"/>
                </a:cubicBezTo>
                <a:quadBezTo>
                  <a:pt x="9493" y="-602"/>
                  <a:pt x="14343" y="978"/>
                </a:quadBezTo>
                <a:quadBezTo>
                  <a:pt x="14813" y="1708"/>
                  <a:pt x="15303" y="418"/>
                </a:quadBezTo>
                <a:cubicBezTo>
                  <a:pt x="15408" y="132"/>
                  <a:pt x="15704" y="-39"/>
                  <a:pt x="16013" y="8"/>
                </a:cubicBezTo>
                <a:quadBezTo>
                  <a:pt x="17053" y="168"/>
                  <a:pt x="17233" y="1058"/>
                </a:quadBezTo>
                <a:cubicBezTo>
                  <a:pt x="17266" y="1225"/>
                  <a:pt x="17369" y="1370"/>
                  <a:pt x="17516" y="1456"/>
                </a:cubicBezTo>
                <a:cubicBezTo>
                  <a:pt x="17664" y="1542"/>
                  <a:pt x="17841" y="1561"/>
                  <a:pt x="18003" y="1508"/>
                </a:cubicBezTo>
                <a:cubicBezTo>
                  <a:pt x="18573" y="1328"/>
                  <a:pt x="18843" y="1138"/>
                  <a:pt x="19523" y="1328"/>
                </a:cubicBezTo>
                <a:quadBezTo>
                  <a:pt x="25483" y="2958"/>
                  <a:pt x="28493" y="8478"/>
                </a:quadBezTo>
                <a:close/>
              </a:path>
            </a:pathLst>
          </a:custGeom>
          <a:solidFill>
            <a:srgbClr val="B74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6" name="shape-578"/>
          <p:cNvSpPr/>
          <p:nvPr/>
        </p:nvSpPr>
        <p:spPr>
          <a:xfrm>
            <a:off x="11828087" y="3556250"/>
            <a:ext cx="887407" cy="131068"/>
          </a:xfrm>
          <a:custGeom>
            <a:avLst/>
            <a:gdLst/>
            <a:ahLst/>
            <a:cxnLst/>
            <a:rect l="0" t="0" r="r" b="b"/>
            <a:pathLst>
              <a:path w="93166" h="13760" stroke="0" extrusionOk="0">
                <a:moveTo>
                  <a:pt x="91066" y="220"/>
                </a:moveTo>
                <a:quadBezTo>
                  <a:pt x="92616" y="1730"/>
                  <a:pt x="86066" y="1710"/>
                </a:quadBezTo>
                <a:cubicBezTo>
                  <a:pt x="72526" y="1820"/>
                  <a:pt x="57456" y="1280"/>
                  <a:pt x="45386" y="1360"/>
                </a:cubicBezTo>
                <a:quadBezTo>
                  <a:pt x="30436" y="1460"/>
                  <a:pt x="15496" y="1720"/>
                </a:quadBezTo>
                <a:lnTo>
                  <a:pt x="5846" y="1900"/>
                </a:lnTo>
                <a:cubicBezTo>
                  <a:pt x="4861" y="1920"/>
                  <a:pt x="3917" y="2305"/>
                  <a:pt x="3196" y="2980"/>
                </a:cubicBezTo>
                <a:quadBezTo>
                  <a:pt x="-914" y="6880"/>
                  <a:pt x="3246" y="10920"/>
                </a:quadBezTo>
                <a:quadBezTo>
                  <a:pt x="4536" y="12170"/>
                  <a:pt x="6466" y="12210"/>
                </a:quadBezTo>
                <a:quadBezTo>
                  <a:pt x="23596" y="12510"/>
                  <a:pt x="41736" y="12420"/>
                </a:quadBezTo>
                <a:lnTo>
                  <a:pt x="86496" y="12400"/>
                </a:lnTo>
                <a:lnTo>
                  <a:pt x="92896" y="12540"/>
                </a:lnTo>
                <a:lnTo>
                  <a:pt x="93166" y="13710"/>
                </a:lnTo>
                <a:quadBezTo>
                  <a:pt x="51746" y="13760"/>
                  <a:pt x="10336" y="13760"/>
                </a:quadBezTo>
                <a:quadBezTo>
                  <a:pt x="4956" y="13760"/>
                  <a:pt x="3396" y="12750"/>
                </a:quadBezTo>
                <a:cubicBezTo>
                  <a:pt x="-3144" y="8530"/>
                  <a:pt x="516" y="-70"/>
                  <a:pt x="7976" y="0"/>
                </a:cubicBezTo>
                <a:quadBezTo>
                  <a:pt x="37426" y="260"/>
                  <a:pt x="91066" y="220"/>
                </a:quadBezTo>
                <a:close/>
              </a:path>
            </a:pathLst>
          </a:custGeom>
          <a:solidFill>
            <a:srgbClr val="865E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7" name="shape-579"/>
          <p:cNvSpPr/>
          <p:nvPr/>
        </p:nvSpPr>
        <p:spPr>
          <a:xfrm>
            <a:off x="12647866" y="3558062"/>
            <a:ext cx="822567" cy="129462"/>
          </a:xfrm>
          <a:custGeom>
            <a:avLst/>
            <a:gdLst/>
            <a:ahLst/>
            <a:cxnLst/>
            <a:rect l="0" t="0" r="r" b="b"/>
            <a:pathLst>
              <a:path w="86359" h="13592" stroke="0" extrusionOk="0">
                <a:moveTo>
                  <a:pt x="10090" y="130"/>
                </a:moveTo>
                <a:quadBezTo>
                  <a:pt x="44380" y="160"/>
                  <a:pt x="78630" y="0"/>
                </a:quadBezTo>
                <a:cubicBezTo>
                  <a:pt x="89030" y="-60"/>
                  <a:pt x="88750" y="13760"/>
                  <a:pt x="78900" y="13590"/>
                </a:cubicBezTo>
                <a:quadBezTo>
                  <a:pt x="70350" y="13450"/>
                  <a:pt x="61450" y="13450"/>
                </a:quadBezTo>
                <a:lnTo>
                  <a:pt x="7100" y="13520"/>
                </a:lnTo>
                <a:lnTo>
                  <a:pt x="6830" y="12350"/>
                </a:lnTo>
                <a:quadBezTo>
                  <a:pt x="41750" y="12270"/>
                  <a:pt x="76640" y="12710"/>
                </a:quadBezTo>
                <a:cubicBezTo>
                  <a:pt x="81690" y="12780"/>
                  <a:pt x="86480" y="11210"/>
                  <a:pt x="85130" y="5230"/>
                </a:cubicBezTo>
                <a:cubicBezTo>
                  <a:pt x="84440" y="2170"/>
                  <a:pt x="83050" y="1520"/>
                  <a:pt x="79800" y="1510"/>
                </a:cubicBezTo>
                <a:quadBezTo>
                  <a:pt x="46720" y="1420"/>
                  <a:pt x="21520" y="1110"/>
                </a:quadBezTo>
                <a:quadBezTo>
                  <a:pt x="17880" y="1070"/>
                  <a:pt x="13270" y="1220"/>
                </a:quadBezTo>
                <a:quadBezTo>
                  <a:pt x="9190" y="1360"/>
                  <a:pt x="5020" y="1430"/>
                </a:quadBezTo>
                <a:lnTo>
                  <a:pt x="0" y="1520"/>
                </a:lnTo>
                <a:quadBezTo>
                  <a:pt x="6550" y="1540"/>
                  <a:pt x="5000" y="30"/>
                </a:quadBezTo>
                <a:lnTo>
                  <a:pt x="10090" y="130"/>
                </a:lnTo>
                <a:close/>
              </a:path>
            </a:pathLst>
          </a:custGeom>
          <a:solidFill>
            <a:srgbClr val="8C99B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8" name="shape-584"/>
          <p:cNvSpPr/>
          <p:nvPr/>
        </p:nvSpPr>
        <p:spPr>
          <a:xfrm>
            <a:off x="8682751" y="3563258"/>
            <a:ext cx="16860" cy="22568"/>
          </a:xfrm>
          <a:custGeom>
            <a:avLst/>
            <a:gdLst/>
            <a:ahLst/>
            <a:cxnLst/>
            <a:rect l="0" t="0" r="r" b="b"/>
            <a:pathLst>
              <a:path w="1770" h="2369" stroke="0" extrusionOk="0">
                <a:moveTo>
                  <a:pt x="1480" y="51"/>
                </a:moveTo>
                <a:cubicBezTo>
                  <a:pt x="1842" y="241"/>
                  <a:pt x="1869" y="903"/>
                  <a:pt x="1540" y="1529"/>
                </a:cubicBezTo>
                <a:cubicBezTo>
                  <a:pt x="1212" y="2155"/>
                  <a:pt x="652" y="2508"/>
                  <a:pt x="290" y="2318"/>
                </a:cubicBezTo>
                <a:cubicBezTo>
                  <a:pt x="-72" y="2128"/>
                  <a:pt x="-99" y="1467"/>
                  <a:pt x="230" y="841"/>
                </a:cubicBezTo>
                <a:cubicBezTo>
                  <a:pt x="558" y="215"/>
                  <a:pt x="1118" y="-139"/>
                  <a:pt x="1480" y="51"/>
                </a:cubic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9" name="shape-585"/>
          <p:cNvSpPr/>
          <p:nvPr/>
        </p:nvSpPr>
        <p:spPr>
          <a:xfrm>
            <a:off x="10115157" y="3561874"/>
            <a:ext cx="265093" cy="480155"/>
          </a:xfrm>
          <a:custGeom>
            <a:avLst/>
            <a:gdLst/>
            <a:ahLst/>
            <a:cxnLst/>
            <a:rect l="0" t="0" r="r" b="b"/>
            <a:pathLst>
              <a:path w="27831" h="50410" stroke="0" extrusionOk="0">
                <a:moveTo>
                  <a:pt x="7691" y="0"/>
                </a:moveTo>
                <a:quadBezTo>
                  <a:pt x="13111" y="15590"/>
                  <a:pt x="12491" y="31660"/>
                </a:quadBezTo>
                <a:quadBezTo>
                  <a:pt x="10281" y="32370"/>
                  <a:pt x="10991" y="36630"/>
                </a:quadBezTo>
                <a:cubicBezTo>
                  <a:pt x="11018" y="36794"/>
                  <a:pt x="11118" y="36936"/>
                  <a:pt x="11264" y="37018"/>
                </a:cubicBezTo>
                <a:cubicBezTo>
                  <a:pt x="11409" y="37099"/>
                  <a:pt x="11585" y="37111"/>
                  <a:pt x="11741" y="37050"/>
                </a:cubicBezTo>
                <a:lnTo>
                  <a:pt x="13081" y="36540"/>
                </a:lnTo>
                <a:cubicBezTo>
                  <a:pt x="13524" y="36372"/>
                  <a:pt x="14021" y="36440"/>
                  <a:pt x="14401" y="36720"/>
                </a:cubicBezTo>
                <a:quadBezTo>
                  <a:pt x="16251" y="38100"/>
                  <a:pt x="15061" y="40700"/>
                </a:quadBezTo>
                <a:cubicBezTo>
                  <a:pt x="14911" y="41026"/>
                  <a:pt x="14612" y="41257"/>
                  <a:pt x="14261" y="41320"/>
                </a:cubicBezTo>
                <a:quadBezTo>
                  <a:pt x="12191" y="41710"/>
                  <a:pt x="11151" y="39560"/>
                </a:quadBezTo>
                <a:cubicBezTo>
                  <a:pt x="11071" y="39397"/>
                  <a:pt x="10887" y="39312"/>
                  <a:pt x="10711" y="39359"/>
                </a:cubicBezTo>
                <a:cubicBezTo>
                  <a:pt x="10536" y="39405"/>
                  <a:pt x="10418" y="39569"/>
                  <a:pt x="10431" y="39750"/>
                </a:cubicBezTo>
                <a:quadBezTo>
                  <a:pt x="10521" y="40930"/>
                  <a:pt x="11721" y="41560"/>
                </a:quadBezTo>
                <a:quadBezTo>
                  <a:pt x="15601" y="43570"/>
                  <a:pt x="16721" y="39510"/>
                </a:quadBezTo>
                <a:quadBezTo>
                  <a:pt x="17721" y="39790"/>
                  <a:pt x="18741" y="39740"/>
                </a:quadBezTo>
                <a:quadBezTo>
                  <a:pt x="19151" y="42280"/>
                  <a:pt x="22491" y="42520"/>
                </a:quadBezTo>
                <a:quadBezTo>
                  <a:pt x="24321" y="46540"/>
                  <a:pt x="27831" y="50410"/>
                </a:quadBezTo>
                <a:lnTo>
                  <a:pt x="17341" y="50240"/>
                </a:lnTo>
                <a:lnTo>
                  <a:pt x="9651" y="49940"/>
                </a:lnTo>
                <a:cubicBezTo>
                  <a:pt x="9347" y="49928"/>
                  <a:pt x="9085" y="49722"/>
                  <a:pt x="9001" y="49430"/>
                </a:cubicBezTo>
                <a:lnTo>
                  <a:pt x="6251" y="39190"/>
                </a:lnTo>
                <a:quadBezTo>
                  <a:pt x="7391" y="38940"/>
                  <a:pt x="7881" y="38010"/>
                </a:quadBezTo>
                <a:cubicBezTo>
                  <a:pt x="7961" y="37856"/>
                  <a:pt x="7923" y="37667"/>
                  <a:pt x="7790" y="37555"/>
                </a:cubicBezTo>
                <a:cubicBezTo>
                  <a:pt x="7658" y="37444"/>
                  <a:pt x="7466" y="37442"/>
                  <a:pt x="7331" y="37550"/>
                </a:cubicBezTo>
                <a:lnTo>
                  <a:pt x="6531" y="38180"/>
                </a:lnTo>
                <a:cubicBezTo>
                  <a:pt x="6199" y="38449"/>
                  <a:pt x="5720" y="38432"/>
                  <a:pt x="5411" y="38140"/>
                </a:cubicBezTo>
                <a:quadBezTo>
                  <a:pt x="4021" y="36830"/>
                  <a:pt x="2331" y="36550"/>
                </a:quadBezTo>
                <a:quadBezTo>
                  <a:pt x="-1409" y="20530"/>
                  <a:pt x="851" y="3900"/>
                </a:quadBezTo>
                <a:lnTo>
                  <a:pt x="7691" y="0"/>
                </a:lnTo>
                <a:close/>
              </a:path>
            </a:pathLst>
          </a:custGeom>
          <a:solidFill>
            <a:srgbClr val="EDEE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0" name="shape-586"/>
          <p:cNvSpPr/>
          <p:nvPr/>
        </p:nvSpPr>
        <p:spPr>
          <a:xfrm>
            <a:off x="8562453" y="3566634"/>
            <a:ext cx="13425" cy="14863"/>
          </a:xfrm>
          <a:custGeom>
            <a:avLst/>
            <a:gdLst/>
            <a:ahLst/>
            <a:cxnLst/>
            <a:rect l="0" t="0" r="r" b="b"/>
            <a:pathLst>
              <a:path w="1409" h="1560" stroke="0" extrusionOk="0">
                <a:moveTo>
                  <a:pt x="1320" y="57"/>
                </a:moveTo>
                <a:cubicBezTo>
                  <a:pt x="1411" y="134"/>
                  <a:pt x="1434" y="285"/>
                  <a:pt x="1382" y="475"/>
                </a:cubicBezTo>
                <a:cubicBezTo>
                  <a:pt x="1331" y="665"/>
                  <a:pt x="1211" y="880"/>
                  <a:pt x="1047" y="1072"/>
                </a:cubicBezTo>
                <a:cubicBezTo>
                  <a:pt x="707" y="1471"/>
                  <a:pt x="278" y="1665"/>
                  <a:pt x="89" y="1504"/>
                </a:cubicBezTo>
                <a:cubicBezTo>
                  <a:pt x="-100" y="1343"/>
                  <a:pt x="22" y="888"/>
                  <a:pt x="362" y="489"/>
                </a:cubicBezTo>
                <a:cubicBezTo>
                  <a:pt x="702" y="89"/>
                  <a:pt x="1131" y="-104"/>
                  <a:pt x="1320" y="57"/>
                </a:cubicBezTo>
                <a:close/>
              </a:path>
            </a:pathLst>
          </a:custGeom>
          <a:solidFill>
            <a:srgbClr val="F88F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1" name="shape-587"/>
          <p:cNvSpPr/>
          <p:nvPr/>
        </p:nvSpPr>
        <p:spPr>
          <a:xfrm>
            <a:off x="11975688" y="3569131"/>
            <a:ext cx="747238" cy="105424"/>
          </a:xfrm>
          <a:custGeom>
            <a:avLst/>
            <a:gdLst/>
            <a:ahLst/>
            <a:cxnLst/>
            <a:rect l="0" t="0" r="r" b="b"/>
            <a:pathLst>
              <a:path w="78450" h="11068" stroke="0" extrusionOk="0">
                <a:moveTo>
                  <a:pt x="70570" y="358"/>
                </a:moveTo>
                <a:lnTo>
                  <a:pt x="75590" y="268"/>
                </a:lnTo>
                <a:cubicBezTo>
                  <a:pt x="78840" y="2558"/>
                  <a:pt x="79400" y="7538"/>
                  <a:pt x="76860" y="10468"/>
                </a:cubicBezTo>
                <a:cubicBezTo>
                  <a:pt x="76656" y="10710"/>
                  <a:pt x="76358" y="10855"/>
                  <a:pt x="76040" y="10868"/>
                </a:cubicBezTo>
                <a:lnTo>
                  <a:pt x="71000" y="11048"/>
                </a:lnTo>
                <a:lnTo>
                  <a:pt x="26240" y="11068"/>
                </a:lnTo>
                <a:cubicBezTo>
                  <a:pt x="28260" y="10788"/>
                  <a:pt x="30290" y="10658"/>
                  <a:pt x="32320" y="10658"/>
                </a:cubicBezTo>
                <a:cubicBezTo>
                  <a:pt x="25630" y="10478"/>
                  <a:pt x="24250" y="6588"/>
                  <a:pt x="26750" y="1058"/>
                </a:cubicBezTo>
                <a:cubicBezTo>
                  <a:pt x="26796" y="957"/>
                  <a:pt x="26787" y="840"/>
                  <a:pt x="26726" y="747"/>
                </a:cubicBezTo>
                <a:cubicBezTo>
                  <a:pt x="26666" y="654"/>
                  <a:pt x="26562" y="598"/>
                  <a:pt x="26450" y="598"/>
                </a:cubicBezTo>
                <a:lnTo>
                  <a:pt x="0" y="368"/>
                </a:lnTo>
                <a:quadBezTo>
                  <a:pt x="14940" y="108"/>
                  <a:pt x="29890" y="8"/>
                </a:quadBezTo>
                <a:cubicBezTo>
                  <a:pt x="41960" y="-72"/>
                  <a:pt x="57030" y="468"/>
                  <a:pt x="70570" y="358"/>
                </a:cubicBezTo>
                <a:close/>
              </a:path>
            </a:pathLst>
          </a:custGeom>
          <a:solidFill>
            <a:srgbClr val="FE7E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2" name="shape-588"/>
          <p:cNvSpPr/>
          <p:nvPr/>
        </p:nvSpPr>
        <p:spPr>
          <a:xfrm>
            <a:off x="12651963" y="3568556"/>
            <a:ext cx="808968" cy="110591"/>
          </a:xfrm>
          <a:custGeom>
            <a:avLst/>
            <a:gdLst/>
            <a:ahLst/>
            <a:cxnLst/>
            <a:rect l="0" t="0" r="r" b="b"/>
            <a:pathLst>
              <a:path w="84931" h="11611" stroke="0" extrusionOk="0">
                <a:moveTo>
                  <a:pt x="6400" y="11248"/>
                </a:moveTo>
                <a:lnTo>
                  <a:pt x="0" y="11108"/>
                </a:lnTo>
                <a:lnTo>
                  <a:pt x="5040" y="10928"/>
                </a:lnTo>
                <a:cubicBezTo>
                  <a:pt x="5358" y="10916"/>
                  <a:pt x="5656" y="10771"/>
                  <a:pt x="5860" y="10528"/>
                </a:cubicBezTo>
                <a:cubicBezTo>
                  <a:pt x="8400" y="7598"/>
                  <a:pt x="7840" y="2618"/>
                  <a:pt x="4590" y="328"/>
                </a:cubicBezTo>
                <a:quadBezTo>
                  <a:pt x="8760" y="258"/>
                  <a:pt x="12840" y="118"/>
                </a:quadBezTo>
                <a:quadBezTo>
                  <a:pt x="17450" y="-32"/>
                  <a:pt x="21090" y="8"/>
                </a:quadBezTo>
                <a:quadBezTo>
                  <a:pt x="46290" y="318"/>
                  <a:pt x="79370" y="408"/>
                </a:quadBezTo>
                <a:cubicBezTo>
                  <a:pt x="82620" y="418"/>
                  <a:pt x="84010" y="1068"/>
                  <a:pt x="84700" y="4128"/>
                </a:cubicBezTo>
                <a:cubicBezTo>
                  <a:pt x="86050" y="10108"/>
                  <a:pt x="81260" y="11678"/>
                  <a:pt x="76210" y="11608"/>
                </a:cubicBezTo>
                <a:quadBezTo>
                  <a:pt x="41320" y="11168"/>
                  <a:pt x="6400" y="11248"/>
                </a:quadBezTo>
                <a:close/>
              </a:path>
            </a:pathLst>
          </a:custGeom>
          <a:solidFill>
            <a:srgbClr val="C9CC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3" name="shape-589"/>
          <p:cNvSpPr/>
          <p:nvPr/>
        </p:nvSpPr>
        <p:spPr>
          <a:xfrm>
            <a:off x="8868587" y="3569527"/>
            <a:ext cx="38762" cy="142617"/>
          </a:xfrm>
          <a:custGeom>
            <a:avLst/>
            <a:gdLst/>
            <a:ahLst/>
            <a:cxnLst/>
            <a:rect l="0" t="0" r="r" b="b"/>
            <a:pathLst>
              <a:path w="4069" h="14973" stroke="0" extrusionOk="0">
                <a:moveTo>
                  <a:pt x="4068" y="13421"/>
                </a:moveTo>
                <a:cubicBezTo>
                  <a:pt x="4108" y="14221"/>
                  <a:pt x="3493" y="14902"/>
                  <a:pt x="2693" y="14943"/>
                </a:cubicBezTo>
                <a:lnTo>
                  <a:pt x="2134" y="14971"/>
                </a:lnTo>
                <a:cubicBezTo>
                  <a:pt x="1749" y="14991"/>
                  <a:pt x="1373" y="14857"/>
                  <a:pt x="1088" y="14599"/>
                </a:cubicBezTo>
                <a:cubicBezTo>
                  <a:pt x="803" y="14341"/>
                  <a:pt x="631" y="13980"/>
                  <a:pt x="612" y="13596"/>
                </a:cubicBezTo>
                <a:lnTo>
                  <a:pt x="2" y="1552"/>
                </a:lnTo>
                <a:cubicBezTo>
                  <a:pt x="-39" y="752"/>
                  <a:pt x="577" y="71"/>
                  <a:pt x="1377" y="30"/>
                </a:cubicBezTo>
                <a:lnTo>
                  <a:pt x="1936" y="2"/>
                </a:lnTo>
                <a:cubicBezTo>
                  <a:pt x="2320" y="-18"/>
                  <a:pt x="2696" y="116"/>
                  <a:pt x="2981" y="374"/>
                </a:cubicBezTo>
                <a:cubicBezTo>
                  <a:pt x="3267" y="632"/>
                  <a:pt x="3438" y="993"/>
                  <a:pt x="3457" y="1377"/>
                </a:cubicBezTo>
                <a:lnTo>
                  <a:pt x="4068" y="13421"/>
                </a:ln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4" name="shape-590"/>
          <p:cNvSpPr/>
          <p:nvPr/>
        </p:nvSpPr>
        <p:spPr>
          <a:xfrm>
            <a:off x="9498044" y="3568732"/>
            <a:ext cx="66961" cy="125444"/>
          </a:xfrm>
          <a:custGeom>
            <a:avLst/>
            <a:gdLst/>
            <a:ahLst/>
            <a:cxnLst/>
            <a:rect l="0" t="0" r="r" b="b"/>
            <a:pathLst>
              <a:path w="7030" h="13170" stroke="0" extrusionOk="0">
                <a:moveTo>
                  <a:pt x="7030" y="0"/>
                </a:moveTo>
                <a:lnTo>
                  <a:pt x="6000" y="9780"/>
                </a:lnTo>
                <a:quadBezTo>
                  <a:pt x="6080" y="9540"/>
                  <a:pt x="5580" y="10030"/>
                </a:quadBezTo>
                <a:lnTo>
                  <a:pt x="0" y="13170"/>
                </a:lnTo>
                <a:lnTo>
                  <a:pt x="1050" y="2820"/>
                </a:lnTo>
                <a:lnTo>
                  <a:pt x="7030" y="0"/>
                </a:lnTo>
                <a:close/>
              </a:path>
            </a:pathLst>
          </a:custGeom>
          <a:solidFill>
            <a:srgbClr val="5129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5" name="shape-592"/>
          <p:cNvSpPr/>
          <p:nvPr/>
        </p:nvSpPr>
        <p:spPr>
          <a:xfrm>
            <a:off x="11839074" y="3572637"/>
            <a:ext cx="444461" cy="102115"/>
          </a:xfrm>
          <a:custGeom>
            <a:avLst/>
            <a:gdLst/>
            <a:ahLst/>
            <a:cxnLst/>
            <a:rect l="0" t="0" r="r" b="b"/>
            <a:pathLst>
              <a:path w="46663" h="10721" stroke="0" extrusionOk="0">
                <a:moveTo>
                  <a:pt x="14343" y="0"/>
                </a:moveTo>
                <a:lnTo>
                  <a:pt x="40793" y="230"/>
                </a:lnTo>
                <a:cubicBezTo>
                  <a:pt x="40904" y="230"/>
                  <a:pt x="41008" y="286"/>
                  <a:pt x="41069" y="379"/>
                </a:cubicBezTo>
                <a:cubicBezTo>
                  <a:pt x="41130" y="472"/>
                  <a:pt x="41139" y="589"/>
                  <a:pt x="41093" y="690"/>
                </a:cubicBezTo>
                <a:cubicBezTo>
                  <a:pt x="38593" y="6220"/>
                  <a:pt x="39973" y="10110"/>
                  <a:pt x="46663" y="10290"/>
                </a:cubicBezTo>
                <a:cubicBezTo>
                  <a:pt x="44633" y="10290"/>
                  <a:pt x="42603" y="10420"/>
                  <a:pt x="40583" y="10700"/>
                </a:cubicBezTo>
                <a:quadBezTo>
                  <a:pt x="22443" y="10790"/>
                  <a:pt x="5313" y="10490"/>
                </a:quadBezTo>
                <a:quadBezTo>
                  <a:pt x="3383" y="10450"/>
                  <a:pt x="2093" y="9200"/>
                </a:quadBezTo>
                <a:quadBezTo>
                  <a:pt x="-2067" y="5160"/>
                  <a:pt x="2043" y="1260"/>
                </a:quadBezTo>
                <a:cubicBezTo>
                  <a:pt x="2764" y="584"/>
                  <a:pt x="3708" y="199"/>
                  <a:pt x="4693" y="180"/>
                </a:cubicBezTo>
                <a:lnTo>
                  <a:pt x="14343" y="0"/>
                </a:ln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6" name="shape-593"/>
          <p:cNvSpPr/>
          <p:nvPr/>
        </p:nvSpPr>
        <p:spPr>
          <a:xfrm>
            <a:off x="3510820" y="3579019"/>
            <a:ext cx="425074" cy="312830"/>
          </a:xfrm>
          <a:custGeom>
            <a:avLst/>
            <a:gdLst/>
            <a:ahLst/>
            <a:cxnLst/>
            <a:rect l="0" t="0" r="r" b="b"/>
            <a:pathLst>
              <a:path w="44627" h="32843" stroke="0" extrusionOk="0">
                <a:moveTo>
                  <a:pt x="44570" y="0"/>
                </a:moveTo>
                <a:cubicBezTo>
                  <a:pt x="44890" y="10340"/>
                  <a:pt x="44110" y="19210"/>
                  <a:pt x="35840" y="26200"/>
                </a:cubicBezTo>
                <a:cubicBezTo>
                  <a:pt x="30170" y="30990"/>
                  <a:pt x="21880" y="33890"/>
                  <a:pt x="14400" y="32490"/>
                </a:cubicBezTo>
                <a:quadBezTo>
                  <a:pt x="6060" y="30940"/>
                  <a:pt x="0" y="23900"/>
                </a:quadBezTo>
                <a:quadBezTo>
                  <a:pt x="13520" y="19240"/>
                  <a:pt x="19980" y="15330"/>
                </a:quadBezTo>
                <a:cubicBezTo>
                  <a:pt x="28250" y="10320"/>
                  <a:pt x="36630" y="5530"/>
                  <a:pt x="44570" y="0"/>
                </a:cubicBez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7" name="shape-594"/>
          <p:cNvSpPr/>
          <p:nvPr/>
        </p:nvSpPr>
        <p:spPr>
          <a:xfrm>
            <a:off x="5631023" y="3588068"/>
            <a:ext cx="529651" cy="825940"/>
          </a:xfrm>
          <a:custGeom>
            <a:avLst/>
            <a:gdLst/>
            <a:ahLst/>
            <a:cxnLst/>
            <a:rect l="0" t="0" r="r" b="b"/>
            <a:pathLst>
              <a:path w="55606" h="86713" stroke="0" extrusionOk="0">
                <a:moveTo>
                  <a:pt x="55016" y="85300"/>
                </a:moveTo>
                <a:lnTo>
                  <a:pt x="55606" y="86450"/>
                </a:lnTo>
                <a:quadBezTo>
                  <a:pt x="50646" y="87370"/>
                  <a:pt x="47936" y="85070"/>
                </a:quadBezTo>
                <a:quadBezTo>
                  <a:pt x="41786" y="79820"/>
                  <a:pt x="35476" y="74390"/>
                </a:quadBezTo>
                <a:quadBezTo>
                  <a:pt x="28556" y="68440"/>
                  <a:pt x="25606" y="59420"/>
                </a:quadBezTo>
                <a:cubicBezTo>
                  <a:pt x="25497" y="59083"/>
                  <a:pt x="25245" y="58811"/>
                  <a:pt x="24917" y="58678"/>
                </a:cubicBezTo>
                <a:cubicBezTo>
                  <a:pt x="24589" y="58545"/>
                  <a:pt x="24219" y="58564"/>
                  <a:pt x="23906" y="58730"/>
                </a:cubicBezTo>
                <a:lnTo>
                  <a:pt x="16126" y="62830"/>
                </a:lnTo>
                <a:cubicBezTo>
                  <a:pt x="15914" y="62943"/>
                  <a:pt x="15656" y="62924"/>
                  <a:pt x="15461" y="62782"/>
                </a:cubicBezTo>
                <a:cubicBezTo>
                  <a:pt x="15265" y="62640"/>
                  <a:pt x="15167" y="62399"/>
                  <a:pt x="15206" y="62160"/>
                </a:cubicBezTo>
                <a:lnTo>
                  <a:pt x="17296" y="49860"/>
                </a:lnTo>
                <a:cubicBezTo>
                  <a:pt x="17323" y="49697"/>
                  <a:pt x="17302" y="49530"/>
                  <a:pt x="17236" y="49380"/>
                </a:cubicBezTo>
                <a:cubicBezTo>
                  <a:pt x="14856" y="44190"/>
                  <a:pt x="9366" y="45760"/>
                  <a:pt x="5346" y="43100"/>
                </a:cubicBezTo>
                <a:cubicBezTo>
                  <a:pt x="-3374" y="37340"/>
                  <a:pt x="856" y="19280"/>
                  <a:pt x="2306" y="10810"/>
                </a:cubicBezTo>
                <a:lnTo>
                  <a:pt x="6716" y="0"/>
                </a:lnTo>
                <a:quadBezTo>
                  <a:pt x="7996" y="6580"/>
                  <a:pt x="7986" y="13300"/>
                </a:quadBezTo>
                <a:quadBezTo>
                  <a:pt x="7976" y="17240"/>
                  <a:pt x="8366" y="19210"/>
                </a:quadBezTo>
                <a:cubicBezTo>
                  <a:pt x="9146" y="23140"/>
                  <a:pt x="9966" y="27650"/>
                  <a:pt x="9636" y="31900"/>
                </a:cubicBezTo>
                <a:quadBezTo>
                  <a:pt x="9276" y="36460"/>
                  <a:pt x="9826" y="38500"/>
                </a:quadBezTo>
                <a:cubicBezTo>
                  <a:pt x="9893" y="38759"/>
                  <a:pt x="10107" y="38950"/>
                  <a:pt x="10366" y="38980"/>
                </a:cubicBezTo>
                <a:quadBezTo>
                  <a:pt x="16396" y="39690"/>
                  <a:pt x="20496" y="46340"/>
                </a:quadBezTo>
                <a:quadBezTo>
                  <a:pt x="22006" y="48790"/>
                  <a:pt x="25596" y="51140"/>
                </a:quadBezTo>
                <a:cubicBezTo>
                  <a:pt x="25827" y="51294"/>
                  <a:pt x="25985" y="51531"/>
                  <a:pt x="26036" y="51800"/>
                </a:cubicBezTo>
                <a:lnTo>
                  <a:pt x="27046" y="57500"/>
                </a:lnTo>
                <a:cubicBezTo>
                  <a:pt x="27091" y="57744"/>
                  <a:pt x="27227" y="57962"/>
                  <a:pt x="27426" y="58110"/>
                </a:cubicBezTo>
                <a:cubicBezTo>
                  <a:pt x="38716" y="66080"/>
                  <a:pt x="45326" y="73700"/>
                  <a:pt x="55016" y="85300"/>
                </a:cubicBezTo>
                <a:close/>
              </a:path>
            </a:pathLst>
          </a:custGeom>
          <a:solidFill>
            <a:srgbClr val="D477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8" name="shape-596"/>
          <p:cNvSpPr/>
          <p:nvPr/>
        </p:nvSpPr>
        <p:spPr>
          <a:xfrm>
            <a:off x="7747486" y="3587474"/>
            <a:ext cx="230443" cy="115655"/>
          </a:xfrm>
          <a:custGeom>
            <a:avLst/>
            <a:gdLst/>
            <a:ahLst/>
            <a:cxnLst/>
            <a:rect l="0" t="0" r="r" b="b"/>
            <a:pathLst>
              <a:path w="24193" h="12142" stroke="0" extrusionOk="0">
                <a:moveTo>
                  <a:pt x="12496" y="4702"/>
                </a:moveTo>
                <a:quadBezTo>
                  <a:pt x="17536" y="8242"/>
                  <a:pt x="23716" y="10062"/>
                </a:quadBezTo>
                <a:quadBezTo>
                  <a:pt x="24076" y="10162"/>
                  <a:pt x="24156" y="10292"/>
                </a:quadBezTo>
                <a:cubicBezTo>
                  <a:pt x="24204" y="10370"/>
                  <a:pt x="24206" y="10469"/>
                  <a:pt x="24160" y="10549"/>
                </a:cubicBezTo>
                <a:cubicBezTo>
                  <a:pt x="24114" y="10629"/>
                  <a:pt x="24028" y="10676"/>
                  <a:pt x="23936" y="10672"/>
                </a:cubicBezTo>
                <a:quadBezTo>
                  <a:pt x="15326" y="10282"/>
                  <a:pt x="6766" y="11412"/>
                </a:quadBezTo>
                <a:quadBezTo>
                  <a:pt x="5846" y="12052"/>
                  <a:pt x="4356" y="12142"/>
                </a:quadBezTo>
                <a:quadBezTo>
                  <a:pt x="3976" y="12022"/>
                  <a:pt x="3896" y="11782"/>
                </a:quadBezTo>
                <a:quadBezTo>
                  <a:pt x="3766" y="11382"/>
                  <a:pt x="4186" y="11202"/>
                </a:quadBezTo>
                <a:lnTo>
                  <a:pt x="13276" y="8262"/>
                </a:lnTo>
                <a:cubicBezTo>
                  <a:pt x="13421" y="8216"/>
                  <a:pt x="13577" y="8196"/>
                  <a:pt x="13736" y="8202"/>
                </a:cubicBezTo>
                <a:cubicBezTo>
                  <a:pt x="14426" y="8242"/>
                  <a:pt x="15116" y="8482"/>
                  <a:pt x="15746" y="8482"/>
                </a:cubicBezTo>
                <a:cubicBezTo>
                  <a:pt x="13386" y="7632"/>
                  <a:pt x="10586" y="5492"/>
                  <a:pt x="8536" y="3832"/>
                </a:cubicBezTo>
                <a:quadBezTo>
                  <a:pt x="4866" y="142"/>
                  <a:pt x="336" y="2512"/>
                </a:quadBezTo>
                <a:cubicBezTo>
                  <a:pt x="237" y="2563"/>
                  <a:pt x="117" y="2537"/>
                  <a:pt x="49" y="2449"/>
                </a:cubicBezTo>
                <a:cubicBezTo>
                  <a:pt x="-19" y="2362"/>
                  <a:pt x="-16" y="2237"/>
                  <a:pt x="56" y="2152"/>
                </a:cubicBezTo>
                <a:cubicBezTo>
                  <a:pt x="4256" y="-2808"/>
                  <a:pt x="8936" y="1992"/>
                  <a:pt x="12496" y="4702"/>
                </a:cubic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9" name="shape-597"/>
          <p:cNvSpPr/>
          <p:nvPr/>
        </p:nvSpPr>
        <p:spPr>
          <a:xfrm>
            <a:off x="9894094" y="3599021"/>
            <a:ext cx="386239" cy="441388"/>
          </a:xfrm>
          <a:custGeom>
            <a:avLst/>
            <a:gdLst/>
            <a:ahLst/>
            <a:cxnLst/>
            <a:rect l="0" t="0" r="r" b="b"/>
            <a:pathLst>
              <a:path w="40550" h="46340" stroke="0" extrusionOk="0">
                <a:moveTo>
                  <a:pt x="24060" y="0"/>
                </a:moveTo>
                <a:quadBezTo>
                  <a:pt x="21800" y="16630"/>
                  <a:pt x="25540" y="32650"/>
                </a:quadBezTo>
                <a:quadBezTo>
                  <a:pt x="24180" y="33360"/>
                  <a:pt x="24070" y="34300"/>
                </a:quadBezTo>
                <a:cubicBezTo>
                  <a:pt x="24048" y="34471"/>
                  <a:pt x="24143" y="34635"/>
                  <a:pt x="24302" y="34700"/>
                </a:cubicBezTo>
                <a:cubicBezTo>
                  <a:pt x="24462" y="34766"/>
                  <a:pt x="24645" y="34717"/>
                  <a:pt x="24750" y="34580"/>
                </a:cubicBezTo>
                <a:lnTo>
                  <a:pt x="25200" y="34000"/>
                </a:lnTo>
                <a:cubicBezTo>
                  <a:pt x="25506" y="33600"/>
                  <a:pt x="26079" y="33520"/>
                  <a:pt x="26490" y="33820"/>
                </a:cubicBezTo>
                <a:quadBezTo>
                  <a:pt x="27920" y="34860"/>
                  <a:pt x="29460" y="35290"/>
                </a:quadBezTo>
                <a:lnTo>
                  <a:pt x="32210" y="45530"/>
                </a:lnTo>
                <a:cubicBezTo>
                  <a:pt x="32293" y="45822"/>
                  <a:pt x="32556" y="46028"/>
                  <a:pt x="32860" y="46040"/>
                </a:cubicBezTo>
                <a:lnTo>
                  <a:pt x="40550" y="46340"/>
                </a:lnTo>
                <a:lnTo>
                  <a:pt x="8260" y="46050"/>
                </a:lnTo>
                <a:cubicBezTo>
                  <a:pt x="7968" y="46050"/>
                  <a:pt x="7720" y="45837"/>
                  <a:pt x="7680" y="45550"/>
                </a:cubicBezTo>
                <a:quadBezTo>
                  <a:pt x="5140" y="29010"/>
                  <a:pt x="0" y="13140"/>
                </a:quadBezTo>
                <a:lnTo>
                  <a:pt x="24060" y="0"/>
                </a:ln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0" name="shape-599"/>
          <p:cNvSpPr/>
          <p:nvPr/>
        </p:nvSpPr>
        <p:spPr>
          <a:xfrm>
            <a:off x="7577750" y="3616547"/>
            <a:ext cx="319713" cy="79993"/>
          </a:xfrm>
          <a:custGeom>
            <a:avLst/>
            <a:gdLst/>
            <a:ahLst/>
            <a:cxnLst/>
            <a:rect l="0" t="0" r="r" b="b"/>
            <a:pathLst>
              <a:path w="33566" h="8398" stroke="0" extrusionOk="0">
                <a:moveTo>
                  <a:pt x="3476" y="0"/>
                </a:moveTo>
                <a:quadBezTo>
                  <a:pt x="6216" y="340"/>
                  <a:pt x="8006" y="3980"/>
                </a:quadBezTo>
                <a:cubicBezTo>
                  <a:pt x="8074" y="4117"/>
                  <a:pt x="8207" y="4208"/>
                  <a:pt x="8356" y="4220"/>
                </a:cubicBezTo>
                <a:quadBezTo>
                  <a:pt x="16346" y="5030"/>
                  <a:pt x="24466" y="4340"/>
                </a:quadBezTo>
                <a:cubicBezTo>
                  <a:pt x="24810" y="4308"/>
                  <a:pt x="25126" y="4130"/>
                  <a:pt x="25336" y="3850"/>
                </a:cubicBezTo>
                <a:quadBezTo>
                  <a:pt x="26226" y="2640"/>
                  <a:pt x="26356" y="780"/>
                </a:quadBezTo>
                <a:cubicBezTo>
                  <a:pt x="28406" y="2440"/>
                  <a:pt x="31206" y="4580"/>
                  <a:pt x="33566" y="5430"/>
                </a:cubicBezTo>
                <a:cubicBezTo>
                  <a:pt x="32936" y="5430"/>
                  <a:pt x="32246" y="5190"/>
                  <a:pt x="31556" y="5150"/>
                </a:cubicBezTo>
                <a:cubicBezTo>
                  <a:pt x="31397" y="5143"/>
                  <a:pt x="31241" y="5164"/>
                  <a:pt x="31096" y="5210"/>
                </a:cubicBezTo>
                <a:lnTo>
                  <a:pt x="22006" y="8150"/>
                </a:lnTo>
                <a:quadBezTo>
                  <a:pt x="10606" y="9520"/>
                  <a:pt x="1756" y="3330"/>
                </a:quadBezTo>
                <a:lnTo>
                  <a:pt x="56" y="840"/>
                </a:lnTo>
                <a:cubicBezTo>
                  <a:pt x="-8" y="747"/>
                  <a:pt x="-18" y="628"/>
                  <a:pt x="29" y="525"/>
                </a:cubicBezTo>
                <a:cubicBezTo>
                  <a:pt x="76" y="423"/>
                  <a:pt x="174" y="353"/>
                  <a:pt x="286" y="340"/>
                </a:cubicBezTo>
                <a:lnTo>
                  <a:pt x="3476" y="0"/>
                </a:lnTo>
                <a:close/>
              </a:path>
            </a:pathLst>
          </a:custGeom>
          <a:solidFill>
            <a:srgbClr val="0A0E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1" name="shape-600"/>
          <p:cNvSpPr/>
          <p:nvPr/>
        </p:nvSpPr>
        <p:spPr>
          <a:xfrm>
            <a:off x="9303337" y="3621127"/>
            <a:ext cx="22133" cy="37897"/>
          </a:xfrm>
          <a:custGeom>
            <a:avLst/>
            <a:gdLst/>
            <a:ahLst/>
            <a:cxnLst/>
            <a:rect l="0" t="0" r="r" b="b"/>
            <a:pathLst>
              <a:path w="2324" h="3979" stroke="0" extrusionOk="0">
                <a:moveTo>
                  <a:pt x="1693" y="20"/>
                </a:moveTo>
                <a:cubicBezTo>
                  <a:pt x="2264" y="174"/>
                  <a:pt x="2488" y="1180"/>
                  <a:pt x="2195" y="2268"/>
                </a:cubicBezTo>
                <a:cubicBezTo>
                  <a:pt x="1901" y="3356"/>
                  <a:pt x="1201" y="4113"/>
                  <a:pt x="630" y="3959"/>
                </a:cubicBezTo>
                <a:cubicBezTo>
                  <a:pt x="356" y="3885"/>
                  <a:pt x="150" y="3606"/>
                  <a:pt x="55" y="3185"/>
                </a:cubicBezTo>
                <a:cubicBezTo>
                  <a:pt x="-39" y="2763"/>
                  <a:pt x="-12" y="2233"/>
                  <a:pt x="129" y="1710"/>
                </a:cubicBezTo>
                <a:cubicBezTo>
                  <a:pt x="270" y="1188"/>
                  <a:pt x="514" y="716"/>
                  <a:pt x="807" y="399"/>
                </a:cubicBezTo>
                <a:cubicBezTo>
                  <a:pt x="1100" y="82"/>
                  <a:pt x="1419" y="-54"/>
                  <a:pt x="1693" y="20"/>
                </a:cubic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2" name="shape-601"/>
          <p:cNvSpPr/>
          <p:nvPr/>
        </p:nvSpPr>
        <p:spPr>
          <a:xfrm>
            <a:off x="3451479" y="3638498"/>
            <a:ext cx="241935" cy="148546"/>
          </a:xfrm>
          <a:custGeom>
            <a:avLst/>
            <a:gdLst/>
            <a:ahLst/>
            <a:cxnLst/>
            <a:rect l="0" t="0" r="r" b="b"/>
            <a:pathLst>
              <a:path w="25400" h="15595" stroke="0" extrusionOk="0">
                <a:moveTo>
                  <a:pt x="25400" y="6345"/>
                </a:moveTo>
                <a:lnTo>
                  <a:pt x="4340" y="15595"/>
                </a:lnTo>
                <a:lnTo>
                  <a:pt x="0" y="8185"/>
                </a:lnTo>
                <a:lnTo>
                  <a:pt x="14180" y="2975"/>
                </a:lnTo>
                <a:cubicBezTo>
                  <a:pt x="14253" y="2942"/>
                  <a:pt x="14320" y="2898"/>
                  <a:pt x="14380" y="2845"/>
                </a:cubicBezTo>
                <a:lnTo>
                  <a:pt x="16760" y="455"/>
                </a:lnTo>
                <a:cubicBezTo>
                  <a:pt x="17091" y="127"/>
                  <a:pt x="17551" y="-37"/>
                  <a:pt x="18015" y="7"/>
                </a:cubicBezTo>
                <a:cubicBezTo>
                  <a:pt x="18478" y="52"/>
                  <a:pt x="18898" y="300"/>
                  <a:pt x="19160" y="685"/>
                </a:cubicBezTo>
                <a:quadBezTo>
                  <a:pt x="21450" y="4075"/>
                  <a:pt x="25400" y="6345"/>
                </a:quad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3" name="shape-605"/>
          <p:cNvSpPr/>
          <p:nvPr/>
        </p:nvSpPr>
        <p:spPr>
          <a:xfrm>
            <a:off x="5425345" y="3658076"/>
            <a:ext cx="162973" cy="309944"/>
          </a:xfrm>
          <a:custGeom>
            <a:avLst/>
            <a:gdLst/>
            <a:ahLst/>
            <a:cxnLst/>
            <a:rect l="0" t="0" r="r" b="b"/>
            <a:pathLst>
              <a:path w="17110" h="32540" stroke="0" extrusionOk="0">
                <a:moveTo>
                  <a:pt x="17110" y="0"/>
                </a:moveTo>
                <a:quadBezTo>
                  <a:pt x="16790" y="7700"/>
                  <a:pt x="15890" y="15450"/>
                </a:quadBezTo>
                <a:cubicBezTo>
                  <a:pt x="15230" y="21130"/>
                  <a:pt x="15050" y="25310"/>
                  <a:pt x="10940" y="27980"/>
                </a:cubicBezTo>
                <a:quadBezTo>
                  <a:pt x="7840" y="30000"/>
                  <a:pt x="930" y="32540"/>
                </a:quadBezTo>
                <a:lnTo>
                  <a:pt x="0" y="14740"/>
                </a:lnTo>
                <a:cubicBezTo>
                  <a:pt x="2780" y="13060"/>
                  <a:pt x="4370" y="12810"/>
                  <a:pt x="7730" y="12700"/>
                </a:cubicBezTo>
                <a:cubicBezTo>
                  <a:pt x="10910" y="12590"/>
                  <a:pt x="12810" y="11440"/>
                  <a:pt x="13870" y="8590"/>
                </a:cubicBezTo>
                <a:quadBezTo>
                  <a:pt x="15510" y="4210"/>
                  <a:pt x="17110" y="0"/>
                </a:quadBezTo>
                <a:close/>
              </a:path>
            </a:pathLst>
          </a:custGeom>
          <a:solidFill>
            <a:srgbClr val="D0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4" name="shape-606"/>
          <p:cNvSpPr/>
          <p:nvPr/>
        </p:nvSpPr>
        <p:spPr>
          <a:xfrm>
            <a:off x="6385519" y="3660073"/>
            <a:ext cx="1155042" cy="376622"/>
          </a:xfrm>
          <a:custGeom>
            <a:avLst/>
            <a:gdLst/>
            <a:ahLst/>
            <a:cxnLst/>
            <a:rect l="0" t="0" r="r" b="b"/>
            <a:pathLst>
              <a:path w="121264" h="39540" stroke="0" extrusionOk="0">
                <a:moveTo>
                  <a:pt x="121264" y="25280"/>
                </a:moveTo>
                <a:lnTo>
                  <a:pt x="120894" y="29600"/>
                </a:lnTo>
                <a:quadBezTo>
                  <a:pt x="118094" y="28650"/>
                  <a:pt x="115394" y="27420"/>
                </a:quadBezTo>
                <a:quadBezTo>
                  <a:pt x="112744" y="26210"/>
                  <a:pt x="109904" y="26690"/>
                </a:quadBezTo>
                <a:quadBezTo>
                  <a:pt x="106934" y="27200"/>
                  <a:pt x="105794" y="27160"/>
                </a:quadBezTo>
                <a:quadBezTo>
                  <a:pt x="89834" y="26640"/>
                  <a:pt x="84854" y="26930"/>
                </a:quadBezTo>
                <a:quadBezTo>
                  <a:pt x="80134" y="27210"/>
                  <a:pt x="77754" y="27050"/>
                </a:quadBezTo>
                <a:cubicBezTo>
                  <a:pt x="77576" y="27044"/>
                  <a:pt x="77400" y="27007"/>
                  <a:pt x="77234" y="26940"/>
                </a:cubicBezTo>
                <a:lnTo>
                  <a:pt x="68764" y="23720"/>
                </a:lnTo>
                <a:quadBezTo>
                  <a:pt x="68844" y="23290"/>
                  <a:pt x="67894" y="23000"/>
                </a:quadBezTo>
                <a:cubicBezTo>
                  <a:pt x="67584" y="22910"/>
                  <a:pt x="67252" y="22931"/>
                  <a:pt x="66954" y="23060"/>
                </a:cubicBezTo>
                <a:lnTo>
                  <a:pt x="64354" y="24170"/>
                </a:lnTo>
                <a:quadBezTo>
                  <a:pt x="56514" y="24600"/>
                  <a:pt x="50464" y="22100"/>
                </a:quadBezTo>
                <a:lnTo>
                  <a:pt x="47384" y="20310"/>
                </a:lnTo>
                <a:cubicBezTo>
                  <a:pt x="47055" y="20114"/>
                  <a:pt x="46633" y="20181"/>
                  <a:pt x="46384" y="20470"/>
                </a:cubicBezTo>
                <a:quadBezTo>
                  <a:pt x="45484" y="21520"/>
                  <a:pt x="44024" y="21830"/>
                </a:quadBezTo>
                <a:cubicBezTo>
                  <a:pt x="43799" y="21877"/>
                  <a:pt x="43570" y="21887"/>
                  <a:pt x="43344" y="21860"/>
                </a:cubicBezTo>
                <a:lnTo>
                  <a:pt x="36564" y="21010"/>
                </a:lnTo>
                <a:cubicBezTo>
                  <a:pt x="36426" y="20991"/>
                  <a:pt x="36286" y="21004"/>
                  <a:pt x="36154" y="21050"/>
                </a:cubicBezTo>
                <a:quadBezTo>
                  <a:pt x="31834" y="22370"/>
                  <a:pt x="29664" y="22370"/>
                </a:quadBezTo>
                <a:cubicBezTo>
                  <a:pt x="25814" y="22360"/>
                  <a:pt x="21764" y="23950"/>
                  <a:pt x="19114" y="24960"/>
                </a:cubicBezTo>
                <a:quadBezTo>
                  <a:pt x="16274" y="26040"/>
                  <a:pt x="16364" y="27360"/>
                </a:quadBezTo>
                <a:quadBezTo>
                  <a:pt x="16654" y="29850"/>
                  <a:pt x="16144" y="31490"/>
                </a:quadBezTo>
                <a:quadBezTo>
                  <a:pt x="15384" y="31470"/>
                  <a:pt x="14704" y="32570"/>
                </a:quadBezTo>
                <a:quadBezTo>
                  <a:pt x="13394" y="34660"/>
                  <a:pt x="13064" y="35360"/>
                </a:quadBezTo>
                <a:cubicBezTo>
                  <a:pt x="13008" y="35489"/>
                  <a:pt x="12888" y="35579"/>
                  <a:pt x="12748" y="35595"/>
                </a:cubicBezTo>
                <a:cubicBezTo>
                  <a:pt x="12608" y="35612"/>
                  <a:pt x="12470" y="35553"/>
                  <a:pt x="12384" y="35440"/>
                </a:cubicBezTo>
                <a:quadBezTo>
                  <a:pt x="12044" y="35000"/>
                  <a:pt x="10994" y="35100"/>
                </a:quadBezTo>
                <a:cubicBezTo>
                  <a:pt x="10726" y="35125"/>
                  <a:pt x="10496" y="35300"/>
                  <a:pt x="10404" y="35550"/>
                </a:cubicBezTo>
                <a:quadBezTo>
                  <a:pt x="10184" y="36130"/>
                  <a:pt x="7764" y="37760"/>
                </a:quadBezTo>
                <a:cubicBezTo>
                  <a:pt x="7523" y="37924"/>
                  <a:pt x="7335" y="38149"/>
                  <a:pt x="7224" y="38410"/>
                </a:cubicBezTo>
                <a:quadBezTo>
                  <a:pt x="6724" y="39540"/>
                  <a:pt x="6604" y="39540"/>
                </a:quadBezTo>
                <a:cubicBezTo>
                  <a:pt x="6156" y="39528"/>
                  <a:pt x="5739" y="39310"/>
                  <a:pt x="5474" y="38950"/>
                </a:cubicBezTo>
                <a:lnTo>
                  <a:pt x="2434" y="34910"/>
                </a:lnTo>
                <a:cubicBezTo>
                  <a:pt x="2341" y="34785"/>
                  <a:pt x="2185" y="34723"/>
                  <a:pt x="2031" y="34750"/>
                </a:cubicBezTo>
                <a:cubicBezTo>
                  <a:pt x="1876" y="34778"/>
                  <a:pt x="1750" y="34890"/>
                  <a:pt x="1704" y="35040"/>
                </a:cubicBezTo>
                <a:lnTo>
                  <a:pt x="1404" y="36060"/>
                </a:lnTo>
                <a:lnTo>
                  <a:pt x="84" y="28960"/>
                </a:lnTo>
                <a:cubicBezTo>
                  <a:pt x="-2" y="28483"/>
                  <a:pt x="-22" y="27998"/>
                  <a:pt x="24" y="27520"/>
                </a:cubicBezTo>
                <a:lnTo>
                  <a:pt x="734" y="21040"/>
                </a:lnTo>
                <a:cubicBezTo>
                  <a:pt x="9144" y="14130"/>
                  <a:pt x="16604" y="11020"/>
                  <a:pt x="27984" y="6540"/>
                </a:cubicBezTo>
                <a:cubicBezTo>
                  <a:pt x="28394" y="6382"/>
                  <a:pt x="28771" y="6144"/>
                  <a:pt x="29094" y="5840"/>
                </a:cubicBezTo>
                <a:quadBezTo>
                  <a:pt x="33564" y="1670"/>
                  <a:pt x="40734" y="40"/>
                </a:quadBezTo>
                <a:cubicBezTo>
                  <a:pt x="41054" y="-31"/>
                  <a:pt x="41388" y="-7"/>
                  <a:pt x="41694" y="110"/>
                </a:cubicBezTo>
                <a:quadBezTo>
                  <a:pt x="46914" y="2070"/>
                  <a:pt x="47624" y="2240"/>
                </a:quadBezTo>
                <a:cubicBezTo>
                  <a:pt x="51814" y="3230"/>
                  <a:pt x="59904" y="3580"/>
                  <a:pt x="65334" y="7610"/>
                </a:cubicBezTo>
                <a:quadBezTo>
                  <a:pt x="72644" y="13040"/>
                  <a:pt x="73774" y="13800"/>
                </a:quadBezTo>
                <a:quadBezTo>
                  <a:pt x="80064" y="18040"/>
                  <a:pt x="89004" y="19220"/>
                </a:quadBezTo>
                <a:cubicBezTo>
                  <a:pt x="101714" y="20900"/>
                  <a:pt x="109914" y="21590"/>
                  <a:pt x="121264" y="25280"/>
                </a:cubic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5" name="shape-607"/>
          <p:cNvSpPr/>
          <p:nvPr/>
        </p:nvSpPr>
        <p:spPr>
          <a:xfrm>
            <a:off x="9119304" y="3664268"/>
            <a:ext cx="437033" cy="280412"/>
          </a:xfrm>
          <a:custGeom>
            <a:avLst/>
            <a:gdLst/>
            <a:ahLst/>
            <a:cxnLst/>
            <a:rect l="0" t="0" r="r" b="b"/>
            <a:pathLst>
              <a:path w="45883" h="29440" stroke="0" extrusionOk="0">
                <a:moveTo>
                  <a:pt x="45343" y="0"/>
                </a:moveTo>
                <a:lnTo>
                  <a:pt x="45883" y="680"/>
                </a:lnTo>
                <a:lnTo>
                  <a:pt x="43683" y="2030"/>
                </a:lnTo>
                <a:cubicBezTo>
                  <a:pt x="43429" y="2185"/>
                  <a:pt x="43328" y="2504"/>
                  <a:pt x="43443" y="2780"/>
                </a:cubicBezTo>
                <a:lnTo>
                  <a:pt x="45443" y="7450"/>
                </a:lnTo>
                <a:lnTo>
                  <a:pt x="24623" y="17810"/>
                </a:lnTo>
                <a:lnTo>
                  <a:pt x="633" y="29400"/>
                </a:lnTo>
                <a:cubicBezTo>
                  <a:pt x="514" y="29457"/>
                  <a:pt x="374" y="29452"/>
                  <a:pt x="259" y="29387"/>
                </a:cubicBezTo>
                <a:cubicBezTo>
                  <a:pt x="143" y="29321"/>
                  <a:pt x="67" y="29203"/>
                  <a:pt x="53" y="29070"/>
                </a:cubicBezTo>
                <a:quadBezTo>
                  <a:pt x="-337" y="25640"/>
                  <a:pt x="2153" y="22580"/>
                </a:quadBezTo>
                <a:cubicBezTo>
                  <a:pt x="10633" y="17500"/>
                  <a:pt x="19353" y="13460"/>
                  <a:pt x="28293" y="9280"/>
                </a:cubicBezTo>
                <a:lnTo>
                  <a:pt x="39763" y="3140"/>
                </a:lnTo>
                <a:lnTo>
                  <a:pt x="45343" y="0"/>
                </a:lnTo>
                <a:close/>
              </a:path>
            </a:pathLst>
          </a:custGeom>
          <a:solidFill>
            <a:srgbClr val="7A547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6" name="shape-612"/>
          <p:cNvSpPr/>
          <p:nvPr/>
        </p:nvSpPr>
        <p:spPr>
          <a:xfrm>
            <a:off x="9510940" y="3681413"/>
            <a:ext cx="305369" cy="240697"/>
          </a:xfrm>
          <a:custGeom>
            <a:avLst/>
            <a:gdLst/>
            <a:ahLst/>
            <a:cxnLst/>
            <a:rect l="0" t="0" r="r" b="b"/>
            <a:pathLst>
              <a:path w="32060" h="25270" stroke="0" extrusionOk="0">
                <a:moveTo>
                  <a:pt x="32016" y="7820"/>
                </a:moveTo>
                <a:lnTo>
                  <a:pt x="6" y="25270"/>
                </a:lnTo>
                <a:quadBezTo>
                  <a:pt x="-94" y="20610"/>
                  <a:pt x="1446" y="15890"/>
                </a:quadBezTo>
                <a:quadBezTo>
                  <a:pt x="16516" y="7730"/>
                  <a:pt x="31926" y="0"/>
                </a:quadBezTo>
                <a:quadBezTo>
                  <a:pt x="32136" y="3530"/>
                  <a:pt x="32016" y="7820"/>
                </a:quadBezTo>
                <a:close/>
              </a:path>
            </a:pathLst>
          </a:custGeom>
          <a:solidFill>
            <a:srgbClr val="8E4D7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7" name="shape-614"/>
          <p:cNvSpPr/>
          <p:nvPr/>
        </p:nvSpPr>
        <p:spPr>
          <a:xfrm>
            <a:off x="5604365" y="3691033"/>
            <a:ext cx="558977" cy="819257"/>
          </a:xfrm>
          <a:custGeom>
            <a:avLst/>
            <a:gdLst/>
            <a:ahLst/>
            <a:cxnLst/>
            <a:rect l="0" t="0" r="r" b="b"/>
            <a:pathLst>
              <a:path w="58685" h="86011" stroke="0" extrusionOk="0">
                <a:moveTo>
                  <a:pt x="5105" y="0"/>
                </a:moveTo>
                <a:cubicBezTo>
                  <a:pt x="3655" y="8470"/>
                  <a:pt x="-575" y="26530"/>
                  <a:pt x="8145" y="32290"/>
                </a:cubicBezTo>
                <a:cubicBezTo>
                  <a:pt x="12165" y="34950"/>
                  <a:pt x="17655" y="33380"/>
                  <a:pt x="20035" y="38570"/>
                </a:cubicBezTo>
                <a:cubicBezTo>
                  <a:pt x="20101" y="38720"/>
                  <a:pt x="20121" y="38887"/>
                  <a:pt x="20095" y="39050"/>
                </a:cubicBezTo>
                <a:lnTo>
                  <a:pt x="18005" y="51350"/>
                </a:lnTo>
                <a:cubicBezTo>
                  <a:pt x="17966" y="51589"/>
                  <a:pt x="18064" y="51830"/>
                  <a:pt x="18259" y="51972"/>
                </a:cubicBezTo>
                <a:cubicBezTo>
                  <a:pt x="18455" y="52114"/>
                  <a:pt x="18713" y="52133"/>
                  <a:pt x="18925" y="52020"/>
                </a:cubicBezTo>
                <a:lnTo>
                  <a:pt x="26705" y="47920"/>
                </a:lnTo>
                <a:cubicBezTo>
                  <a:pt x="27018" y="47754"/>
                  <a:pt x="27388" y="47735"/>
                  <a:pt x="27716" y="47868"/>
                </a:cubicBezTo>
                <a:cubicBezTo>
                  <a:pt x="28044" y="48001"/>
                  <a:pt x="28296" y="48273"/>
                  <a:pt x="28405" y="48610"/>
                </a:cubicBezTo>
                <a:quadBezTo>
                  <a:pt x="31355" y="57630"/>
                  <a:pt x="38275" y="63580"/>
                </a:quadBezTo>
                <a:quadBezTo>
                  <a:pt x="44585" y="69010"/>
                  <a:pt x="50735" y="74260"/>
                </a:quadBezTo>
                <a:quadBezTo>
                  <a:pt x="53445" y="76560"/>
                  <a:pt x="58405" y="75640"/>
                </a:quadBezTo>
                <a:quadBezTo>
                  <a:pt x="58485" y="75910"/>
                  <a:pt x="58685" y="76160"/>
                </a:quadBezTo>
                <a:cubicBezTo>
                  <a:pt x="54315" y="78060"/>
                  <a:pt x="54095" y="80510"/>
                  <a:pt x="52595" y="84420"/>
                </a:cubicBezTo>
                <a:cubicBezTo>
                  <a:pt x="52487" y="84698"/>
                  <a:pt x="52185" y="84849"/>
                  <a:pt x="51895" y="84770"/>
                </a:cubicBezTo>
                <a:cubicBezTo>
                  <a:pt x="47365" y="83510"/>
                  <a:pt x="44785" y="84090"/>
                  <a:pt x="39805" y="85900"/>
                </a:cubicBezTo>
                <a:cubicBezTo>
                  <a:pt x="39453" y="86024"/>
                  <a:pt x="39074" y="86045"/>
                  <a:pt x="38715" y="85960"/>
                </a:cubicBezTo>
                <a:quadBezTo>
                  <a:pt x="32375" y="84520"/>
                  <a:pt x="29545" y="78640"/>
                </a:quadBezTo>
                <a:quadBezTo>
                  <a:pt x="26065" y="71420"/>
                  <a:pt x="22415" y="62030"/>
                </a:quadBezTo>
                <a:quadBezTo>
                  <a:pt x="21395" y="59400"/>
                  <a:pt x="19165" y="57640"/>
                </a:quadBezTo>
                <a:cubicBezTo>
                  <a:pt x="17485" y="56320"/>
                  <a:pt x="14165" y="56630"/>
                  <a:pt x="12465" y="55090"/>
                </a:cubicBezTo>
                <a:cubicBezTo>
                  <a:pt x="9705" y="52610"/>
                  <a:pt x="7305" y="49550"/>
                  <a:pt x="3595" y="48540"/>
                </a:cubicBezTo>
                <a:quadBezTo>
                  <a:pt x="-2835" y="26750"/>
                  <a:pt x="2235" y="4630"/>
                </a:quadBezTo>
                <a:quadBezTo>
                  <a:pt x="2565" y="3210"/>
                  <a:pt x="5105" y="0"/>
                </a:quadBezTo>
                <a:close/>
              </a:path>
            </a:pathLst>
          </a:custGeom>
          <a:solidFill>
            <a:srgbClr val="D0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8" name="shape-623"/>
          <p:cNvSpPr/>
          <p:nvPr/>
        </p:nvSpPr>
        <p:spPr>
          <a:xfrm>
            <a:off x="7537037" y="3696176"/>
            <a:ext cx="665512" cy="403574"/>
          </a:xfrm>
          <a:custGeom>
            <a:avLst/>
            <a:gdLst/>
            <a:ahLst/>
            <a:cxnLst/>
            <a:rect l="0" t="0" r="r" b="b"/>
            <a:pathLst>
              <a:path w="69870" h="42370" stroke="0" extrusionOk="0">
                <a:moveTo>
                  <a:pt x="28860" y="0"/>
                </a:moveTo>
                <a:lnTo>
                  <a:pt x="34140" y="8370"/>
                </a:lnTo>
                <a:cubicBezTo>
                  <a:pt x="34321" y="8656"/>
                  <a:pt x="34638" y="8830"/>
                  <a:pt x="34980" y="8830"/>
                </a:cubicBezTo>
                <a:cubicBezTo>
                  <a:pt x="39410" y="8790"/>
                  <a:pt x="44180" y="8210"/>
                  <a:pt x="47380" y="11380"/>
                </a:cubicBezTo>
                <a:cubicBezTo>
                  <a:pt x="47428" y="11426"/>
                  <a:pt x="47443" y="11496"/>
                  <a:pt x="47420" y="11558"/>
                </a:cubicBezTo>
                <a:cubicBezTo>
                  <a:pt x="47396" y="11621"/>
                  <a:pt x="47337" y="11665"/>
                  <a:pt x="47270" y="11670"/>
                </a:cubicBezTo>
                <a:lnTo>
                  <a:pt x="38050" y="12410"/>
                </a:lnTo>
                <a:cubicBezTo>
                  <a:pt x="37907" y="12421"/>
                  <a:pt x="37780" y="12504"/>
                  <a:pt x="37713" y="12630"/>
                </a:cubicBezTo>
                <a:cubicBezTo>
                  <a:pt x="37646" y="12756"/>
                  <a:pt x="37649" y="12907"/>
                  <a:pt x="37720" y="13030"/>
                </a:cubicBezTo>
                <a:quadBezTo>
                  <a:pt x="40070" y="17120"/>
                  <a:pt x="43950" y="19190"/>
                </a:quadBezTo>
                <a:cubicBezTo>
                  <a:pt x="44305" y="19374"/>
                  <a:pt x="44610" y="19642"/>
                  <a:pt x="44840" y="19970"/>
                </a:cubicBezTo>
                <a:quadBezTo>
                  <a:pt x="46480" y="22310"/>
                  <a:pt x="49830" y="23990"/>
                </a:quadBezTo>
                <a:cubicBezTo>
                  <a:pt x="49902" y="24023"/>
                  <a:pt x="49967" y="24074"/>
                  <a:pt x="50020" y="24140"/>
                </a:cubicBezTo>
                <a:lnTo>
                  <a:pt x="53280" y="27850"/>
                </a:lnTo>
                <a:cubicBezTo>
                  <a:pt x="53432" y="28021"/>
                  <a:pt x="53661" y="28101"/>
                  <a:pt x="53885" y="28062"/>
                </a:cubicBezTo>
                <a:cubicBezTo>
                  <a:pt x="54109" y="28024"/>
                  <a:pt x="54297" y="27871"/>
                  <a:pt x="54380" y="27660"/>
                </a:cubicBezTo>
                <a:lnTo>
                  <a:pt x="57140" y="20720"/>
                </a:lnTo>
                <a:quadBezTo>
                  <a:pt x="57670" y="20140"/>
                  <a:pt x="57600" y="21350"/>
                </a:quadBezTo>
                <a:cubicBezTo>
                  <a:pt x="57593" y="21472"/>
                  <a:pt x="57643" y="21591"/>
                  <a:pt x="57736" y="21670"/>
                </a:cubicBezTo>
                <a:cubicBezTo>
                  <a:pt x="57829" y="21748"/>
                  <a:pt x="57953" y="21778"/>
                  <a:pt x="58070" y="21750"/>
                </a:cubicBezTo>
                <a:quadBezTo>
                  <a:pt x="58210" y="21710"/>
                  <a:pt x="58340" y="21620"/>
                </a:quadBezTo>
                <a:quadBezTo>
                  <a:pt x="58610" y="21440"/>
                  <a:pt x="58760" y="20950"/>
                </a:quadBezTo>
                <a:quadBezTo>
                  <a:pt x="59440" y="18810"/>
                  <a:pt x="61350" y="18290"/>
                </a:quadBezTo>
                <a:cubicBezTo>
                  <a:pt x="61705" y="18188"/>
                  <a:pt x="61960" y="17877"/>
                  <a:pt x="61990" y="17510"/>
                </a:cubicBezTo>
                <a:lnTo>
                  <a:pt x="62130" y="15610"/>
                </a:lnTo>
                <a:cubicBezTo>
                  <a:pt x="62147" y="15384"/>
                  <a:pt x="62291" y="15186"/>
                  <a:pt x="62501" y="15101"/>
                </a:cubicBezTo>
                <a:cubicBezTo>
                  <a:pt x="62711" y="15016"/>
                  <a:pt x="62952" y="15058"/>
                  <a:pt x="63120" y="15210"/>
                </a:cubicBezTo>
                <a:cubicBezTo>
                  <a:pt x="64330" y="16300"/>
                  <a:pt x="64600" y="16740"/>
                  <a:pt x="66280" y="16990"/>
                </a:cubicBezTo>
                <a:quadBezTo>
                  <a:pt x="67970" y="17240"/>
                  <a:pt x="69480" y="17900"/>
                </a:quadBezTo>
                <a:quadBezTo>
                  <a:pt x="69530" y="18150"/>
                  <a:pt x="69870" y="18560"/>
                </a:quadBezTo>
                <a:lnTo>
                  <a:pt x="67290" y="18080"/>
                </a:lnTo>
                <a:cubicBezTo>
                  <a:pt x="67114" y="18048"/>
                  <a:pt x="66934" y="18095"/>
                  <a:pt x="66796" y="18209"/>
                </a:cubicBezTo>
                <a:cubicBezTo>
                  <a:pt x="66659" y="18323"/>
                  <a:pt x="66580" y="18492"/>
                  <a:pt x="66580" y="18670"/>
                </a:cubicBezTo>
                <a:lnTo>
                  <a:pt x="66580" y="19520"/>
                </a:lnTo>
                <a:cubicBezTo>
                  <a:pt x="66580" y="19955"/>
                  <a:pt x="66301" y="20341"/>
                  <a:pt x="65888" y="20477"/>
                </a:cubicBezTo>
                <a:cubicBezTo>
                  <a:pt x="65474" y="20614"/>
                  <a:pt x="65020" y="20470"/>
                  <a:pt x="64760" y="20120"/>
                </a:cubicBezTo>
                <a:quadBezTo>
                  <a:pt x="64380" y="19600"/>
                  <a:pt x="64300" y="19180"/>
                </a:quadBezTo>
                <a:cubicBezTo>
                  <a:pt x="64229" y="18784"/>
                  <a:pt x="63927" y="18469"/>
                  <a:pt x="63534" y="18381"/>
                </a:cubicBezTo>
                <a:cubicBezTo>
                  <a:pt x="63140" y="18294"/>
                  <a:pt x="62733" y="18451"/>
                  <a:pt x="62500" y="18780"/>
                </a:cubicBezTo>
                <a:quadBezTo>
                  <a:pt x="59820" y="22550"/>
                  <a:pt x="57980" y="24760"/>
                </a:quadBezTo>
                <a:cubicBezTo>
                  <a:pt x="55160" y="28150"/>
                  <a:pt x="54350" y="33210"/>
                  <a:pt x="52510" y="37020"/>
                </a:cubicBezTo>
                <a:cubicBezTo>
                  <a:pt x="52372" y="37316"/>
                  <a:pt x="52167" y="37579"/>
                  <a:pt x="51910" y="37790"/>
                </a:cubicBezTo>
                <a:quadBezTo>
                  <a:pt x="50340" y="39100"/>
                  <a:pt x="49260" y="40990"/>
                </a:quadBezTo>
                <a:quadBezTo>
                  <a:pt x="48640" y="42080"/>
                  <a:pt x="45620" y="42370"/>
                </a:quadBezTo>
                <a:lnTo>
                  <a:pt x="43590" y="30660"/>
                </a:lnTo>
                <a:cubicBezTo>
                  <a:pt x="43540" y="30366"/>
                  <a:pt x="43330" y="30125"/>
                  <a:pt x="43046" y="30034"/>
                </a:cubicBezTo>
                <a:cubicBezTo>
                  <a:pt x="42762" y="29944"/>
                  <a:pt x="42451" y="30019"/>
                  <a:pt x="42240" y="30230"/>
                </a:cubicBezTo>
                <a:lnTo>
                  <a:pt x="41020" y="31450"/>
                </a:lnTo>
                <a:cubicBezTo>
                  <a:pt x="40923" y="31547"/>
                  <a:pt x="40785" y="31591"/>
                  <a:pt x="40651" y="31567"/>
                </a:cubicBezTo>
                <a:cubicBezTo>
                  <a:pt x="40517" y="31543"/>
                  <a:pt x="40404" y="31454"/>
                  <a:pt x="40350" y="31330"/>
                </a:cubicBezTo>
                <a:quadBezTo>
                  <a:pt x="39660" y="29770"/>
                  <a:pt x="40550" y="28910"/>
                </a:quadBezTo>
                <a:cubicBezTo>
                  <a:pt x="40728" y="28744"/>
                  <a:pt x="40964" y="28661"/>
                  <a:pt x="41200" y="28680"/>
                </a:cubicBezTo>
                <a:lnTo>
                  <a:pt x="48030" y="29180"/>
                </a:lnTo>
                <a:cubicBezTo>
                  <a:pt x="48269" y="29199"/>
                  <a:pt x="48490" y="29311"/>
                  <a:pt x="48646" y="29493"/>
                </a:cubicBezTo>
                <a:cubicBezTo>
                  <a:pt x="48802" y="29675"/>
                  <a:pt x="48879" y="29911"/>
                  <a:pt x="48860" y="30150"/>
                </a:cubicBezTo>
                <a:lnTo>
                  <a:pt x="48770" y="31380"/>
                </a:lnTo>
                <a:cubicBezTo>
                  <a:pt x="48757" y="31553"/>
                  <a:pt x="48656" y="31708"/>
                  <a:pt x="48501" y="31789"/>
                </a:cubicBezTo>
                <a:cubicBezTo>
                  <a:pt x="48347" y="31870"/>
                  <a:pt x="48162" y="31867"/>
                  <a:pt x="48010" y="31780"/>
                </a:cubicBezTo>
                <a:lnTo>
                  <a:pt x="45730" y="30470"/>
                </a:lnTo>
                <a:cubicBezTo>
                  <a:pt x="45677" y="30437"/>
                  <a:pt x="45619" y="30417"/>
                  <a:pt x="45560" y="30410"/>
                </a:cubicBezTo>
                <a:quadBezTo>
                  <a:pt x="44670" y="30260"/>
                  <a:pt x="44830" y="31370"/>
                </a:quadBezTo>
                <a:cubicBezTo>
                  <a:pt x="44865" y="31636"/>
                  <a:pt x="45074" y="31845"/>
                  <a:pt x="45340" y="31880"/>
                </a:cubicBezTo>
                <a:cubicBezTo>
                  <a:pt x="49130" y="32370"/>
                  <a:pt x="46520" y="36970"/>
                  <a:pt x="46850" y="39070"/>
                </a:cubicBezTo>
                <a:cubicBezTo>
                  <a:pt x="46866" y="39176"/>
                  <a:pt x="46952" y="39258"/>
                  <a:pt x="47059" y="39267"/>
                </a:cubicBezTo>
                <a:cubicBezTo>
                  <a:pt x="47166" y="39277"/>
                  <a:pt x="47265" y="39212"/>
                  <a:pt x="47300" y="39110"/>
                </a:cubicBezTo>
                <a:lnTo>
                  <a:pt x="50350" y="29930"/>
                </a:lnTo>
                <a:cubicBezTo>
                  <a:pt x="50487" y="29521"/>
                  <a:pt x="50433" y="29072"/>
                  <a:pt x="50202" y="28707"/>
                </a:cubicBezTo>
                <a:cubicBezTo>
                  <a:pt x="49971" y="28343"/>
                  <a:pt x="49589" y="28101"/>
                  <a:pt x="49160" y="28050"/>
                </a:cubicBezTo>
                <a:quadBezTo>
                  <a:pt x="45280" y="27610"/>
                  <a:pt x="41500" y="26770"/>
                </a:quadBezTo>
                <a:cubicBezTo>
                  <a:pt x="38880" y="26180"/>
                  <a:pt x="35790" y="23770"/>
                  <a:pt x="32540" y="22890"/>
                </a:cubicBezTo>
                <a:cubicBezTo>
                  <a:pt x="27870" y="18660"/>
                  <a:pt x="23950" y="17740"/>
                  <a:pt x="17270" y="16890"/>
                </a:cubicBezTo>
                <a:cubicBezTo>
                  <a:pt x="16948" y="16851"/>
                  <a:pt x="16616" y="16888"/>
                  <a:pt x="16300" y="17000"/>
                </a:cubicBezTo>
                <a:quadBezTo>
                  <a:pt x="10660" y="19020"/>
                  <a:pt x="8090" y="20780"/>
                </a:quadBezTo>
                <a:quadBezTo>
                  <a:pt x="2580" y="24530"/>
                  <a:pt x="0" y="25810"/>
                </a:quadBezTo>
                <a:lnTo>
                  <a:pt x="370" y="21490"/>
                </a:lnTo>
                <a:lnTo>
                  <a:pt x="450" y="20430"/>
                </a:lnTo>
                <a:lnTo>
                  <a:pt x="1820" y="13040"/>
                </a:lnTo>
                <a:quadBezTo>
                  <a:pt x="5160" y="14260"/>
                  <a:pt x="8430" y="13990"/>
                </a:quadBezTo>
                <a:cubicBezTo>
                  <a:pt x="8615" y="13974"/>
                  <a:pt x="8797" y="14052"/>
                  <a:pt x="8913" y="14196"/>
                </a:cubicBezTo>
                <a:cubicBezTo>
                  <a:pt x="9030" y="14341"/>
                  <a:pt x="9066" y="14534"/>
                  <a:pt x="9010" y="14710"/>
                </a:cubicBezTo>
                <a:quadBezTo>
                  <a:pt x="8890" y="15120"/>
                  <a:pt x="8930" y="15460"/>
                </a:quadBezTo>
                <a:cubicBezTo>
                  <a:pt x="8959" y="15670"/>
                  <a:pt x="9116" y="15841"/>
                  <a:pt x="9322" y="15886"/>
                </a:cubicBezTo>
                <a:cubicBezTo>
                  <a:pt x="9529" y="15931"/>
                  <a:pt x="9740" y="15840"/>
                  <a:pt x="9850" y="15660"/>
                </a:cubicBezTo>
                <a:quadBezTo>
                  <a:pt x="11640" y="12710"/>
                  <a:pt x="13160" y="10390"/>
                </a:quadBezTo>
                <a:quadBezTo>
                  <a:pt x="14210" y="8790"/>
                  <a:pt x="13720" y="6920"/>
                </a:quadBezTo>
                <a:quadBezTo>
                  <a:pt x="18530" y="5690"/>
                  <a:pt x="20090" y="4930"/>
                </a:quadBezTo>
                <a:quadBezTo>
                  <a:pt x="21130" y="4420"/>
                  <a:pt x="20980" y="3240"/>
                </a:quadBezTo>
                <a:quadBezTo>
                  <a:pt x="21800" y="2520"/>
                  <a:pt x="21920" y="1790"/>
                </a:quadBezTo>
                <a:quadBezTo>
                  <a:pt x="24550" y="1970"/>
                  <a:pt x="26450" y="730"/>
                </a:quadBezTo>
                <a:quadBezTo>
                  <a:pt x="27940" y="640"/>
                  <a:pt x="28860" y="0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9" name="shape-624"/>
          <p:cNvSpPr/>
          <p:nvPr/>
        </p:nvSpPr>
        <p:spPr>
          <a:xfrm>
            <a:off x="7656903" y="3700706"/>
            <a:ext cx="88923" cy="41385"/>
          </a:xfrm>
          <a:custGeom>
            <a:avLst/>
            <a:gdLst/>
            <a:ahLst/>
            <a:cxnLst/>
            <a:rect l="0" t="0" r="r" b="b"/>
            <a:pathLst>
              <a:path w="9336" h="4345" stroke="0" extrusionOk="0">
                <a:moveTo>
                  <a:pt x="9336" y="1314"/>
                </a:moveTo>
                <a:quadBezTo>
                  <a:pt x="9216" y="2044"/>
                  <a:pt x="8396" y="2764"/>
                </a:quadBezTo>
                <a:quadBezTo>
                  <a:pt x="6736" y="4564"/>
                  <a:pt x="4106" y="4314"/>
                </a:quadBezTo>
                <a:cubicBezTo>
                  <a:pt x="3729" y="4276"/>
                  <a:pt x="3386" y="4088"/>
                  <a:pt x="3156" y="3794"/>
                </a:cubicBezTo>
                <a:lnTo>
                  <a:pt x="1406" y="1594"/>
                </a:lnTo>
                <a:cubicBezTo>
                  <a:pt x="1341" y="1517"/>
                  <a:pt x="1249" y="1464"/>
                  <a:pt x="1146" y="1444"/>
                </a:cubicBezTo>
                <a:quadBezTo>
                  <a:pt x="-274" y="1164"/>
                  <a:pt x="66" y="284"/>
                </a:quadBezTo>
                <a:cubicBezTo>
                  <a:pt x="136" y="92"/>
                  <a:pt x="336" y="-25"/>
                  <a:pt x="546" y="4"/>
                </a:cubicBezTo>
                <a:lnTo>
                  <a:pt x="9336" y="1314"/>
                </a:lnTo>
                <a:close/>
              </a:path>
            </a:pathLst>
          </a:custGeom>
          <a:solidFill>
            <a:srgbClr val="59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0" name="shape-636"/>
          <p:cNvSpPr/>
          <p:nvPr/>
        </p:nvSpPr>
        <p:spPr>
          <a:xfrm>
            <a:off x="8179490" y="3741548"/>
            <a:ext cx="138892" cy="45463"/>
          </a:xfrm>
          <a:custGeom>
            <a:avLst/>
            <a:gdLst/>
            <a:ahLst/>
            <a:cxnLst/>
            <a:rect l="0" t="0" r="r" b="b"/>
            <a:pathLst>
              <a:path w="14582" h="4773" stroke="0" extrusionOk="0">
                <a:moveTo>
                  <a:pt x="14539" y="3830"/>
                </a:moveTo>
                <a:cubicBezTo>
                  <a:pt x="14419" y="4460"/>
                  <a:pt x="13811" y="4872"/>
                  <a:pt x="13182" y="4752"/>
                </a:cubicBezTo>
                <a:lnTo>
                  <a:pt x="943" y="2418"/>
                </a:lnTo>
                <a:cubicBezTo>
                  <a:pt x="640" y="2360"/>
                  <a:pt x="374" y="2185"/>
                  <a:pt x="201" y="1930"/>
                </a:cubicBezTo>
                <a:cubicBezTo>
                  <a:pt x="28" y="1676"/>
                  <a:pt x="-37" y="1363"/>
                  <a:pt x="21" y="1061"/>
                </a:cubicBezTo>
                <a:lnTo>
                  <a:pt x="43" y="943"/>
                </a:lnTo>
                <a:cubicBezTo>
                  <a:pt x="163" y="314"/>
                  <a:pt x="771" y="-99"/>
                  <a:pt x="1400" y="21"/>
                </a:cubicBezTo>
                <a:lnTo>
                  <a:pt x="13639" y="2356"/>
                </a:lnTo>
                <a:cubicBezTo>
                  <a:pt x="13941" y="2413"/>
                  <a:pt x="14208" y="2589"/>
                  <a:pt x="14381" y="2843"/>
                </a:cubicBezTo>
                <a:cubicBezTo>
                  <a:pt x="14554" y="3097"/>
                  <a:pt x="14619" y="3410"/>
                  <a:pt x="14561" y="3712"/>
                </a:cubicBezTo>
                <a:lnTo>
                  <a:pt x="14539" y="3830"/>
                </a:ln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1" name="shape-642"/>
          <p:cNvSpPr/>
          <p:nvPr/>
        </p:nvSpPr>
        <p:spPr>
          <a:xfrm>
            <a:off x="8696325" y="3758873"/>
            <a:ext cx="266575" cy="278227"/>
          </a:xfrm>
          <a:custGeom>
            <a:avLst/>
            <a:gdLst/>
            <a:ahLst/>
            <a:cxnLst/>
            <a:rect l="0" t="0" r="r" b="b"/>
            <a:pathLst>
              <a:path w="27987" h="29210" stroke="0" extrusionOk="0">
                <a:moveTo>
                  <a:pt x="27170" y="6188"/>
                </a:moveTo>
                <a:lnTo>
                  <a:pt x="25810" y="8938"/>
                </a:lnTo>
                <a:cubicBezTo>
                  <a:pt x="25650" y="9252"/>
                  <a:pt x="25719" y="9638"/>
                  <a:pt x="25980" y="9888"/>
                </a:cubicBezTo>
                <a:cubicBezTo>
                  <a:pt x="33430" y="17108"/>
                  <a:pt x="18040" y="21668"/>
                  <a:pt x="13920" y="24498"/>
                </a:cubicBezTo>
                <a:quadBezTo>
                  <a:pt x="11340" y="26268"/>
                  <a:pt x="8440" y="28808"/>
                </a:quadBezTo>
                <a:cubicBezTo>
                  <a:pt x="8091" y="29110"/>
                  <a:pt x="7631" y="29252"/>
                  <a:pt x="7173" y="29199"/>
                </a:cubicBezTo>
                <a:cubicBezTo>
                  <a:pt x="6714" y="29146"/>
                  <a:pt x="6299" y="28902"/>
                  <a:pt x="6030" y="28528"/>
                </a:cubicBezTo>
                <a:quadBezTo>
                  <a:pt x="5120" y="27268"/>
                  <a:pt x="3960" y="26698"/>
                </a:quadBezTo>
                <a:cubicBezTo>
                  <a:pt x="3586" y="26514"/>
                  <a:pt x="3266" y="26242"/>
                  <a:pt x="3030" y="25908"/>
                </a:cubicBezTo>
                <a:quadBezTo>
                  <a:pt x="980" y="23048"/>
                  <a:pt x="0" y="19038"/>
                </a:quadBezTo>
                <a:quadBezTo>
                  <a:pt x="1430" y="17788"/>
                  <a:pt x="3080" y="16498"/>
                </a:quadBezTo>
                <a:cubicBezTo>
                  <a:pt x="6910" y="13508"/>
                  <a:pt x="10460" y="8708"/>
                  <a:pt x="12620" y="7058"/>
                </a:cubicBezTo>
                <a:cubicBezTo>
                  <a:pt x="12716" y="6984"/>
                  <a:pt x="12845" y="6971"/>
                  <a:pt x="12953" y="7025"/>
                </a:cubicBezTo>
                <a:cubicBezTo>
                  <a:pt x="13062" y="7078"/>
                  <a:pt x="13130" y="7187"/>
                  <a:pt x="13130" y="7308"/>
                </a:cubicBezTo>
                <a:lnTo>
                  <a:pt x="13130" y="8718"/>
                </a:lnTo>
                <a:cubicBezTo>
                  <a:pt x="13130" y="8842"/>
                  <a:pt x="13211" y="8952"/>
                  <a:pt x="13330" y="8988"/>
                </a:cubicBezTo>
                <a:quadBezTo>
                  <a:pt x="13980" y="9188"/>
                  <a:pt x="14100" y="8048"/>
                </a:quadBezTo>
                <a:quadBezTo>
                  <a:pt x="16440" y="6638"/>
                  <a:pt x="17280" y="5068"/>
                </a:quadBezTo>
                <a:quadBezTo>
                  <a:pt x="18430" y="2888"/>
                  <a:pt x="18450" y="2868"/>
                </a:quadBezTo>
                <a:quadBezTo>
                  <a:pt x="19380" y="1748"/>
                  <a:pt x="21340" y="198"/>
                </a:quadBezTo>
                <a:cubicBezTo>
                  <a:pt x="21595" y="-1"/>
                  <a:pt x="21932" y="-54"/>
                  <a:pt x="22230" y="58"/>
                </a:cubicBezTo>
                <a:cubicBezTo>
                  <a:pt x="25310" y="1218"/>
                  <a:pt x="27650" y="2558"/>
                  <a:pt x="27170" y="6188"/>
                </a:cubicBezTo>
                <a:close/>
              </a:path>
            </a:pathLst>
          </a:custGeom>
          <a:solidFill>
            <a:srgbClr val="59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2" name="shape-643"/>
          <p:cNvSpPr/>
          <p:nvPr/>
        </p:nvSpPr>
        <p:spPr>
          <a:xfrm>
            <a:off x="7554373" y="3762089"/>
            <a:ext cx="114833" cy="85507"/>
          </a:xfrm>
          <a:custGeom>
            <a:avLst/>
            <a:gdLst/>
            <a:ahLst/>
            <a:cxnLst/>
            <a:rect l="0" t="0" r="r" b="b"/>
            <a:pathLst>
              <a:path w="12056" h="8977" stroke="0" extrusionOk="0">
                <a:moveTo>
                  <a:pt x="11900" y="0"/>
                </a:moveTo>
                <a:quadBezTo>
                  <a:pt x="12390" y="1870"/>
                  <a:pt x="11340" y="3470"/>
                </a:quadBezTo>
                <a:quadBezTo>
                  <a:pt x="9820" y="5790"/>
                  <a:pt x="8030" y="8740"/>
                </a:quadBezTo>
                <a:cubicBezTo>
                  <a:pt x="7920" y="8920"/>
                  <a:pt x="7709" y="9011"/>
                  <a:pt x="7502" y="8966"/>
                </a:cubicBezTo>
                <a:cubicBezTo>
                  <a:pt x="7296" y="8921"/>
                  <a:pt x="7138" y="8750"/>
                  <a:pt x="7110" y="8540"/>
                </a:cubicBezTo>
                <a:quadBezTo>
                  <a:pt x="7070" y="8200"/>
                  <a:pt x="7190" y="7790"/>
                </a:quadBezTo>
                <a:cubicBezTo>
                  <a:pt x="7246" y="7614"/>
                  <a:pt x="7209" y="7421"/>
                  <a:pt x="7093" y="7276"/>
                </a:cubicBezTo>
                <a:cubicBezTo>
                  <a:pt x="6977" y="7132"/>
                  <a:pt x="6795" y="7054"/>
                  <a:pt x="6610" y="7070"/>
                </a:cubicBezTo>
                <a:quadBezTo>
                  <a:pt x="3340" y="7340"/>
                  <a:pt x="0" y="6120"/>
                </a:quadBezTo>
                <a:quadBezTo>
                  <a:pt x="670" y="5680"/>
                  <a:pt x="180" y="5070"/>
                </a:quadBezTo>
                <a:quadBezTo>
                  <a:pt x="3950" y="6170"/>
                  <a:pt x="7340" y="5760"/>
                </a:quadBezTo>
                <a:cubicBezTo>
                  <a:pt x="7657" y="5728"/>
                  <a:pt x="7943" y="5560"/>
                  <a:pt x="8120" y="5300"/>
                </a:cubicBezTo>
                <a:lnTo>
                  <a:pt x="11900" y="0"/>
                </a:ln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3" name="shape-644"/>
          <p:cNvSpPr/>
          <p:nvPr/>
        </p:nvSpPr>
        <p:spPr>
          <a:xfrm>
            <a:off x="11544777" y="3770376"/>
            <a:ext cx="180975" cy="180975"/>
          </a:xfrm>
          <a:custGeom>
            <a:avLst/>
            <a:gdLst/>
            <a:ahLst/>
            <a:cxnLst/>
            <a:rect l="0" t="0" r="r" b="b"/>
            <a:pathLst>
              <a:path w="19000" h="19000" stroke="0" extrusionOk="0">
                <a:moveTo>
                  <a:pt x="19000" y="9500"/>
                </a:moveTo>
                <a:cubicBezTo>
                  <a:pt x="19000" y="14747"/>
                  <a:pt x="14747" y="19000"/>
                  <a:pt x="9500" y="19000"/>
                </a:cubicBezTo>
                <a:cubicBezTo>
                  <a:pt x="4253" y="19000"/>
                  <a:pt x="0" y="14747"/>
                  <a:pt x="0" y="9500"/>
                </a:cubicBezTo>
                <a:cubicBezTo>
                  <a:pt x="0" y="4253"/>
                  <a:pt x="4253" y="0"/>
                  <a:pt x="9500" y="0"/>
                </a:cubicBezTo>
                <a:cubicBezTo>
                  <a:pt x="14747" y="0"/>
                  <a:pt x="19000" y="4253"/>
                  <a:pt x="19000" y="9500"/>
                </a:cubicBezTo>
                <a:close/>
              </a:path>
            </a:pathLst>
          </a:custGeom>
          <a:solidFill>
            <a:srgbClr val="2A7DC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4" name="shape-645"/>
          <p:cNvSpPr/>
          <p:nvPr/>
        </p:nvSpPr>
        <p:spPr>
          <a:xfrm>
            <a:off x="9495854" y="3770757"/>
            <a:ext cx="324660" cy="909447"/>
          </a:xfrm>
          <a:custGeom>
            <a:avLst/>
            <a:gdLst/>
            <a:ahLst/>
            <a:cxnLst/>
            <a:rect l="0" t="0" r="r" b="b"/>
            <a:pathLst>
              <a:path w="34085" h="95480" stroke="0" extrusionOk="0">
                <a:moveTo>
                  <a:pt x="33660" y="0"/>
                </a:moveTo>
                <a:quadBezTo>
                  <a:pt x="34520" y="12040"/>
                  <a:pt x="33640" y="18870"/>
                </a:quadBezTo>
                <a:cubicBezTo>
                  <a:pt x="33130" y="22850"/>
                  <a:pt x="32950" y="27460"/>
                  <a:pt x="32320" y="31210"/>
                </a:cubicBezTo>
                <a:quadBezTo>
                  <a:pt x="28830" y="51910"/>
                  <a:pt x="25280" y="63570"/>
                </a:quadBezTo>
                <a:quadBezTo>
                  <a:pt x="22130" y="73900"/>
                  <a:pt x="14750" y="92090"/>
                </a:quadBezTo>
                <a:lnTo>
                  <a:pt x="13450" y="94870"/>
                </a:lnTo>
                <a:quadBezTo>
                  <a:pt x="6880" y="92090"/>
                  <a:pt x="0" y="95480"/>
                </a:quadBezTo>
                <a:quadBezTo>
                  <a:pt x="2140" y="89610"/>
                  <a:pt x="3400" y="83770"/>
                </a:quadBezTo>
                <a:cubicBezTo>
                  <a:pt x="4790" y="77340"/>
                  <a:pt x="870" y="70300"/>
                  <a:pt x="7180" y="65270"/>
                </a:cubicBezTo>
                <a:quadBezTo>
                  <a:pt x="11480" y="61850"/>
                  <a:pt x="12620" y="60880"/>
                </a:quadBezTo>
                <a:cubicBezTo>
                  <a:pt x="12871" y="60668"/>
                  <a:pt x="13085" y="60411"/>
                  <a:pt x="13250" y="60120"/>
                </a:cubicBezTo>
                <a:cubicBezTo>
                  <a:pt x="16960" y="53390"/>
                  <a:pt x="17870" y="48360"/>
                  <a:pt x="19550" y="39660"/>
                </a:cubicBezTo>
                <a:quadBezTo>
                  <a:pt x="20280" y="35900"/>
                  <a:pt x="17760" y="33070"/>
                </a:quadBezTo>
                <a:cubicBezTo>
                  <a:pt x="17721" y="33025"/>
                  <a:pt x="17668" y="32996"/>
                  <a:pt x="17610" y="32990"/>
                </a:cubicBezTo>
                <a:quadBezTo>
                  <a:pt x="17480" y="32990"/>
                  <a:pt x="17350" y="32990"/>
                </a:quadBezTo>
                <a:cubicBezTo>
                  <a:pt x="17139" y="32996"/>
                  <a:pt x="16942" y="32898"/>
                  <a:pt x="16830" y="32730"/>
                </a:cubicBezTo>
                <a:quadBezTo>
                  <a:pt x="15310" y="30490"/>
                  <a:pt x="12620" y="30100"/>
                </a:quadBezTo>
                <a:quadBezTo>
                  <a:pt x="10810" y="26540"/>
                  <a:pt x="10750" y="23800"/>
                </a:quadBezTo>
                <a:quadBezTo>
                  <a:pt x="10600" y="16430"/>
                  <a:pt x="10300" y="13220"/>
                </a:quadBezTo>
                <a:cubicBezTo>
                  <a:pt x="18160" y="8920"/>
                  <a:pt x="26300" y="5270"/>
                  <a:pt x="33660" y="0"/>
                </a:cubicBezTo>
                <a:close/>
              </a:path>
            </a:pathLst>
          </a:custGeom>
          <a:solidFill>
            <a:srgbClr val="7A547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5" name="shape-646"/>
          <p:cNvSpPr/>
          <p:nvPr/>
        </p:nvSpPr>
        <p:spPr>
          <a:xfrm>
            <a:off x="11828917" y="3783695"/>
            <a:ext cx="1642119" cy="129180"/>
          </a:xfrm>
          <a:custGeom>
            <a:avLst/>
            <a:gdLst/>
            <a:ahLst/>
            <a:cxnLst/>
            <a:rect l="0" t="0" r="r" b="b"/>
            <a:pathLst>
              <a:path w="172401" h="13562" stroke="0" extrusionOk="0">
                <a:moveTo>
                  <a:pt x="90819" y="13492"/>
                </a:moveTo>
                <a:quadBezTo>
                  <a:pt x="30259" y="13372"/>
                  <a:pt x="7869" y="13562"/>
                </a:quadBezTo>
                <a:quadBezTo>
                  <a:pt x="3349" y="13602"/>
                  <a:pt x="1249" y="10612"/>
                </a:quadBezTo>
                <a:cubicBezTo>
                  <a:pt x="-1211" y="7112"/>
                  <a:pt x="139" y="2792"/>
                  <a:pt x="3759" y="892"/>
                </a:cubicBezTo>
                <a:cubicBezTo>
                  <a:pt x="5509" y="-38"/>
                  <a:pt x="7999" y="172"/>
                  <a:pt x="10159" y="172"/>
                </a:cubicBezTo>
                <a:quadBezTo>
                  <a:pt x="80539" y="132"/>
                  <a:pt x="150899" y="42"/>
                </a:quadBezTo>
                <a:quadBezTo>
                  <a:pt x="157779" y="-8"/>
                  <a:pt x="164619" y="2"/>
                </a:quadBezTo>
                <a:cubicBezTo>
                  <a:pt x="169669" y="12"/>
                  <a:pt x="173719" y="3632"/>
                  <a:pt x="171999" y="8752"/>
                </a:cubicBezTo>
                <a:cubicBezTo>
                  <a:pt x="170619" y="12872"/>
                  <a:pt x="167469" y="13412"/>
                  <a:pt x="163109" y="13402"/>
                </a:cubicBezTo>
                <a:quadBezTo>
                  <a:pt x="126969" y="13322"/>
                  <a:pt x="90819" y="13492"/>
                </a:quadBezTo>
                <a:close/>
              </a:path>
            </a:pathLst>
          </a:custGeom>
          <a:solidFill>
            <a:srgbClr val="648D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6" name="shape-647"/>
          <p:cNvSpPr/>
          <p:nvPr/>
        </p:nvSpPr>
        <p:spPr>
          <a:xfrm>
            <a:off x="11566752" y="3782074"/>
            <a:ext cx="91117" cy="77685"/>
          </a:xfrm>
          <a:custGeom>
            <a:avLst/>
            <a:gdLst/>
            <a:ahLst/>
            <a:cxnLst/>
            <a:rect l="0" t="0" r="r" b="b"/>
            <a:pathLst>
              <a:path w="9566" h="8156" stroke="0" extrusionOk="0">
                <a:moveTo>
                  <a:pt x="9443" y="902"/>
                </a:moveTo>
                <a:quadBezTo>
                  <a:pt x="9073" y="1272"/>
                  <a:pt x="7583" y="1602"/>
                </a:quadBezTo>
                <a:cubicBezTo>
                  <a:pt x="7189" y="1686"/>
                  <a:pt x="6838" y="1905"/>
                  <a:pt x="6593" y="2222"/>
                </a:cubicBezTo>
                <a:quadBezTo>
                  <a:pt x="5523" y="3602"/>
                  <a:pt x="3843" y="4192"/>
                </a:quadBezTo>
                <a:cubicBezTo>
                  <a:pt x="3497" y="4316"/>
                  <a:pt x="3191" y="4538"/>
                  <a:pt x="2963" y="4832"/>
                </a:cubicBezTo>
                <a:quadBezTo>
                  <a:pt x="2083" y="5962"/>
                  <a:pt x="1503" y="7722"/>
                </a:quadBezTo>
                <a:cubicBezTo>
                  <a:pt x="1415" y="7992"/>
                  <a:pt x="1157" y="8169"/>
                  <a:pt x="874" y="8155"/>
                </a:cubicBezTo>
                <a:cubicBezTo>
                  <a:pt x="591" y="8141"/>
                  <a:pt x="353" y="7939"/>
                  <a:pt x="293" y="7662"/>
                </a:cubicBezTo>
                <a:quadBezTo>
                  <a:pt x="-1197" y="802"/>
                  <a:pt x="4893" y="2"/>
                </a:quadBezTo>
                <a:quadBezTo>
                  <a:pt x="5093" y="-18"/>
                  <a:pt x="9153" y="172"/>
                </a:quadBezTo>
                <a:cubicBezTo>
                  <a:pt x="9323" y="179"/>
                  <a:pt x="9473" y="285"/>
                  <a:pt x="9536" y="443"/>
                </a:cubicBezTo>
                <a:cubicBezTo>
                  <a:pt x="9598" y="601"/>
                  <a:pt x="9562" y="781"/>
                  <a:pt x="9443" y="902"/>
                </a:cubicBezTo>
                <a:close/>
              </a:path>
            </a:pathLst>
          </a:custGeom>
          <a:solidFill>
            <a:srgbClr val="BBDF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7" name="shape-648"/>
          <p:cNvSpPr/>
          <p:nvPr/>
        </p:nvSpPr>
        <p:spPr>
          <a:xfrm>
            <a:off x="11840999" y="3796239"/>
            <a:ext cx="813440" cy="103677"/>
          </a:xfrm>
          <a:custGeom>
            <a:avLst/>
            <a:gdLst/>
            <a:ahLst/>
            <a:cxnLst/>
            <a:rect l="0" t="0" r="r" b="b"/>
            <a:pathLst>
              <a:path w="85401" h="10885" stroke="0" extrusionOk="0">
                <a:moveTo>
                  <a:pt x="81420" y="185"/>
                </a:moveTo>
                <a:quadBezTo>
                  <a:pt x="82170" y="6095"/>
                  <a:pt x="85401" y="10885"/>
                </a:quadBezTo>
                <a:lnTo>
                  <a:pt x="4440" y="10655"/>
                </a:lnTo>
                <a:cubicBezTo>
                  <a:pt x="4170" y="10655"/>
                  <a:pt x="3901" y="10597"/>
                  <a:pt x="3651" y="10485"/>
                </a:cubicBezTo>
                <a:quadBezTo>
                  <a:pt x="430" y="9005"/>
                  <a:pt x="11" y="5115"/>
                </a:quadBezTo>
                <a:cubicBezTo>
                  <a:pt x="-22" y="4786"/>
                  <a:pt x="22" y="4454"/>
                  <a:pt x="141" y="4145"/>
                </a:cubicBezTo>
                <a:quadBezTo>
                  <a:pt x="1790" y="-75"/>
                  <a:pt x="6340" y="165"/>
                </a:quadBezTo>
                <a:quadBezTo>
                  <a:pt x="8490" y="285"/>
                  <a:pt x="8881" y="275"/>
                </a:quadBezTo>
                <a:quadBezTo>
                  <a:pt x="45110" y="-225"/>
                  <a:pt x="81420" y="185"/>
                </a:quadBezTo>
                <a:close/>
              </a:path>
            </a:pathLst>
          </a:custGeom>
          <a:solidFill>
            <a:srgbClr val="39A9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8" name="shape-649"/>
          <p:cNvSpPr/>
          <p:nvPr/>
        </p:nvSpPr>
        <p:spPr>
          <a:xfrm>
            <a:off x="12616529" y="3795131"/>
            <a:ext cx="845722" cy="104785"/>
          </a:xfrm>
          <a:custGeom>
            <a:avLst/>
            <a:gdLst/>
            <a:ahLst/>
            <a:cxnLst/>
            <a:rect l="0" t="0" r="r" b="b"/>
            <a:pathLst>
              <a:path w="88790" h="11001" stroke="0" extrusionOk="0">
                <a:moveTo>
                  <a:pt x="3980" y="11001"/>
                </a:moveTo>
                <a:quadBezTo>
                  <a:pt x="750" y="6211"/>
                  <a:pt x="0" y="301"/>
                </a:quadBezTo>
                <a:quadBezTo>
                  <a:pt x="40750" y="271"/>
                  <a:pt x="81570" y="1"/>
                </a:quadBezTo>
                <a:cubicBezTo>
                  <a:pt x="85290" y="-29"/>
                  <a:pt x="88260" y="551"/>
                  <a:pt x="88730" y="4351"/>
                </a:cubicBezTo>
                <a:cubicBezTo>
                  <a:pt x="89240" y="8361"/>
                  <a:pt x="86420" y="10941"/>
                  <a:pt x="82450" y="10921"/>
                </a:cubicBezTo>
                <a:quadBezTo>
                  <a:pt x="54440" y="10811"/>
                  <a:pt x="3980" y="11001"/>
                </a:quadBezTo>
                <a:close/>
              </a:path>
            </a:pathLst>
          </a:custGeom>
          <a:solidFill>
            <a:srgbClr val="56CB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9" name="shape-651"/>
          <p:cNvSpPr/>
          <p:nvPr/>
        </p:nvSpPr>
        <p:spPr>
          <a:xfrm>
            <a:off x="7975909" y="3811524"/>
            <a:ext cx="236990" cy="91920"/>
          </a:xfrm>
          <a:custGeom>
            <a:avLst/>
            <a:gdLst/>
            <a:ahLst/>
            <a:cxnLst/>
            <a:rect l="0" t="0" r="r" b="b"/>
            <a:pathLst>
              <a:path w="24881" h="9650" stroke="0" extrusionOk="0">
                <a:moveTo>
                  <a:pt x="23404" y="5790"/>
                </a:moveTo>
                <a:quadBezTo>
                  <a:pt x="21894" y="5130"/>
                  <a:pt x="20204" y="4880"/>
                </a:quadBezTo>
                <a:cubicBezTo>
                  <a:pt x="18524" y="4630"/>
                  <a:pt x="18254" y="4190"/>
                  <a:pt x="17044" y="3100"/>
                </a:cubicBezTo>
                <a:cubicBezTo>
                  <a:pt x="16876" y="2948"/>
                  <a:pt x="16636" y="2906"/>
                  <a:pt x="16425" y="2991"/>
                </a:cubicBezTo>
                <a:cubicBezTo>
                  <a:pt x="16215" y="3076"/>
                  <a:pt x="16071" y="3274"/>
                  <a:pt x="16054" y="3500"/>
                </a:cubicBezTo>
                <a:lnTo>
                  <a:pt x="15914" y="5400"/>
                </a:lnTo>
                <a:cubicBezTo>
                  <a:pt x="15884" y="5767"/>
                  <a:pt x="15629" y="6078"/>
                  <a:pt x="15274" y="6180"/>
                </a:cubicBezTo>
                <a:quadBezTo>
                  <a:pt x="13364" y="6700"/>
                  <a:pt x="12684" y="8840"/>
                </a:quadBezTo>
                <a:quadBezTo>
                  <a:pt x="12534" y="9330"/>
                  <a:pt x="12264" y="9510"/>
                </a:quadBezTo>
                <a:quadBezTo>
                  <a:pt x="12134" y="9600"/>
                  <a:pt x="11994" y="9640"/>
                </a:quadBezTo>
                <a:cubicBezTo>
                  <a:pt x="11877" y="9668"/>
                  <a:pt x="11753" y="9638"/>
                  <a:pt x="11660" y="9560"/>
                </a:cubicBezTo>
                <a:cubicBezTo>
                  <a:pt x="11568" y="9481"/>
                  <a:pt x="11517" y="9362"/>
                  <a:pt x="11524" y="9240"/>
                </a:cubicBezTo>
                <a:quadBezTo>
                  <a:pt x="11594" y="8030"/>
                  <a:pt x="11064" y="8610"/>
                </a:quadBezTo>
                <a:quadBezTo>
                  <a:pt x="10844" y="5370"/>
                  <a:pt x="13364" y="3100"/>
                </a:quadBezTo>
                <a:quadBezTo>
                  <a:pt x="13994" y="2860"/>
                  <a:pt x="14324" y="2530"/>
                </a:quadBezTo>
                <a:cubicBezTo>
                  <a:pt x="14424" y="2430"/>
                  <a:pt x="14472" y="2290"/>
                  <a:pt x="14455" y="2150"/>
                </a:cubicBezTo>
                <a:cubicBezTo>
                  <a:pt x="14437" y="2011"/>
                  <a:pt x="14355" y="1889"/>
                  <a:pt x="14234" y="1820"/>
                </a:cubicBezTo>
                <a:quadBezTo>
                  <a:pt x="13464" y="1390"/>
                  <a:pt x="12714" y="1770"/>
                </a:quadBezTo>
                <a:cubicBezTo>
                  <a:pt x="12487" y="1890"/>
                  <a:pt x="12218" y="1901"/>
                  <a:pt x="11984" y="1800"/>
                </a:cubicBezTo>
                <a:quadBezTo>
                  <a:pt x="9464" y="730"/>
                  <a:pt x="6634" y="1320"/>
                </a:quadBezTo>
                <a:quadBezTo>
                  <a:pt x="2494" y="1140"/>
                  <a:pt x="1064" y="2960"/>
                </a:quadBezTo>
                <a:cubicBezTo>
                  <a:pt x="935" y="3123"/>
                  <a:pt x="715" y="3185"/>
                  <a:pt x="520" y="3111"/>
                </a:cubicBezTo>
                <a:cubicBezTo>
                  <a:pt x="326" y="3038"/>
                  <a:pt x="202" y="2847"/>
                  <a:pt x="214" y="2640"/>
                </a:cubicBezTo>
                <a:quadBezTo>
                  <a:pt x="274" y="1720"/>
                  <a:pt x="34" y="1030"/>
                </a:quadBezTo>
                <a:cubicBezTo>
                  <a:pt x="-33" y="827"/>
                  <a:pt x="0" y="605"/>
                  <a:pt x="125" y="431"/>
                </a:cubicBezTo>
                <a:cubicBezTo>
                  <a:pt x="249" y="257"/>
                  <a:pt x="450" y="152"/>
                  <a:pt x="664" y="150"/>
                </a:cubicBezTo>
                <a:lnTo>
                  <a:pt x="13714" y="0"/>
                </a:lnTo>
                <a:cubicBezTo>
                  <a:pt x="13898" y="0"/>
                  <a:pt x="14080" y="41"/>
                  <a:pt x="14244" y="120"/>
                </a:cubicBezTo>
                <a:lnTo>
                  <a:pt x="16494" y="1290"/>
                </a:lnTo>
                <a:cubicBezTo>
                  <a:pt x="16567" y="1330"/>
                  <a:pt x="16644" y="1363"/>
                  <a:pt x="16724" y="1390"/>
                </a:cubicBezTo>
                <a:lnTo>
                  <a:pt x="24254" y="3850"/>
                </a:lnTo>
                <a:cubicBezTo>
                  <a:pt x="24666" y="3984"/>
                  <a:pt x="24926" y="4386"/>
                  <a:pt x="24874" y="4810"/>
                </a:cubicBezTo>
                <a:quadBezTo>
                  <a:pt x="24754" y="5780"/>
                  <a:pt x="23404" y="5790"/>
                </a:quadBezTo>
                <a:close/>
              </a:path>
            </a:pathLst>
          </a:custGeom>
          <a:solidFill>
            <a:srgbClr val="FEAA6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0" name="shape-652"/>
          <p:cNvSpPr/>
          <p:nvPr/>
        </p:nvSpPr>
        <p:spPr>
          <a:xfrm>
            <a:off x="8641936" y="3817811"/>
            <a:ext cx="602463" cy="726186"/>
          </a:xfrm>
          <a:custGeom>
            <a:avLst/>
            <a:gdLst/>
            <a:ahLst/>
            <a:cxnLst/>
            <a:rect l="0" t="0" r="r" b="b"/>
            <a:pathLst>
              <a:path w="63251" h="76240" stroke="0" extrusionOk="0">
                <a:moveTo>
                  <a:pt x="40280" y="11560"/>
                </a:moveTo>
                <a:lnTo>
                  <a:pt x="28060" y="16930"/>
                </a:lnTo>
                <a:cubicBezTo>
                  <a:pt x="27784" y="17052"/>
                  <a:pt x="27602" y="17320"/>
                  <a:pt x="27590" y="17620"/>
                </a:cubicBezTo>
                <a:quadBezTo>
                  <a:pt x="27310" y="24920"/>
                  <a:pt x="30260" y="31540"/>
                </a:quadBezTo>
                <a:cubicBezTo>
                  <a:pt x="30376" y="31795"/>
                  <a:pt x="30671" y="31911"/>
                  <a:pt x="30920" y="31800"/>
                </a:cubicBezTo>
                <a:cubicBezTo>
                  <a:pt x="39250" y="28160"/>
                  <a:pt x="46450" y="25350"/>
                  <a:pt x="52020" y="21330"/>
                </a:cubicBezTo>
                <a:lnTo>
                  <a:pt x="62640" y="16230"/>
                </a:lnTo>
                <a:quadBezTo>
                  <a:pt x="64040" y="21310"/>
                  <a:pt x="62230" y="26220"/>
                </a:quadBezTo>
                <a:quadBezTo>
                  <a:pt x="61500" y="28470"/>
                  <a:pt x="60000" y="30320"/>
                </a:quadBezTo>
                <a:cubicBezTo>
                  <a:pt x="58610" y="32030"/>
                  <a:pt x="57170" y="31800"/>
                  <a:pt x="56930" y="34520"/>
                </a:cubicBezTo>
                <a:quadBezTo>
                  <a:pt x="56530" y="38940"/>
                  <a:pt x="56360" y="39550"/>
                </a:quadBezTo>
                <a:cubicBezTo>
                  <a:pt x="54650" y="45770"/>
                  <a:pt x="51980" y="47770"/>
                  <a:pt x="46990" y="52080"/>
                </a:cubicBezTo>
                <a:quadBezTo>
                  <a:pt x="46060" y="52870"/>
                  <a:pt x="43820" y="57320"/>
                </a:quadBezTo>
                <a:cubicBezTo>
                  <a:pt x="42420" y="60100"/>
                  <a:pt x="41530" y="61390"/>
                  <a:pt x="39620" y="64240"/>
                </a:cubicBezTo>
                <a:cubicBezTo>
                  <a:pt x="37530" y="67350"/>
                  <a:pt x="37560" y="69070"/>
                  <a:pt x="39470" y="72310"/>
                </a:cubicBezTo>
                <a:quadBezTo>
                  <a:pt x="40540" y="74120"/>
                  <a:pt x="41630" y="76240"/>
                </a:quadBezTo>
                <a:quadBezTo>
                  <a:pt x="34980" y="71760"/>
                  <a:pt x="29040" y="73890"/>
                </a:quadBezTo>
                <a:cubicBezTo>
                  <a:pt x="26580" y="72270"/>
                  <a:pt x="22200" y="69650"/>
                  <a:pt x="20970" y="67120"/>
                </a:cubicBezTo>
                <a:cubicBezTo>
                  <a:pt x="19520" y="64160"/>
                  <a:pt x="20810" y="60180"/>
                  <a:pt x="21630" y="57070"/>
                </a:cubicBezTo>
                <a:cubicBezTo>
                  <a:pt x="21731" y="56693"/>
                  <a:pt x="21602" y="56291"/>
                  <a:pt x="21302" y="56042"/>
                </a:cubicBezTo>
                <a:cubicBezTo>
                  <a:pt x="21001" y="55793"/>
                  <a:pt x="20582" y="55741"/>
                  <a:pt x="20230" y="55910"/>
                </a:cubicBezTo>
                <a:lnTo>
                  <a:pt x="18540" y="56730"/>
                </a:lnTo>
                <a:cubicBezTo>
                  <a:pt x="18410" y="56792"/>
                  <a:pt x="18258" y="56781"/>
                  <a:pt x="18137" y="56701"/>
                </a:cubicBezTo>
                <a:cubicBezTo>
                  <a:pt x="18017" y="56622"/>
                  <a:pt x="17946" y="56485"/>
                  <a:pt x="17950" y="56340"/>
                </a:cubicBezTo>
                <a:quadBezTo>
                  <a:pt x="18120" y="51490"/>
                  <a:pt x="17070" y="47010"/>
                </a:quadBezTo>
                <a:cubicBezTo>
                  <a:pt x="15490" y="40310"/>
                  <a:pt x="14720" y="35260"/>
                  <a:pt x="11180" y="30460"/>
                </a:cubicBezTo>
                <a:quadBezTo>
                  <a:pt x="10540" y="29590"/>
                  <a:pt x="6340" y="27280"/>
                </a:quadBezTo>
                <a:quadBezTo>
                  <a:pt x="2790" y="25320"/>
                  <a:pt x="60" y="22420"/>
                </a:quadBezTo>
                <a:lnTo>
                  <a:pt x="0" y="14720"/>
                </a:lnTo>
                <a:cubicBezTo>
                  <a:pt x="-4" y="14319"/>
                  <a:pt x="201" y="13946"/>
                  <a:pt x="542" y="13733"/>
                </a:cubicBezTo>
                <a:cubicBezTo>
                  <a:pt x="883" y="13521"/>
                  <a:pt x="1310" y="13501"/>
                  <a:pt x="1670" y="13680"/>
                </a:cubicBezTo>
                <a:quadBezTo>
                  <a:pt x="5370" y="15520"/>
                  <a:pt x="5710" y="12850"/>
                </a:quadBezTo>
                <a:quadBezTo>
                  <a:pt x="6690" y="16860"/>
                  <a:pt x="8740" y="19720"/>
                </a:quadBezTo>
                <a:cubicBezTo>
                  <a:pt x="8976" y="20055"/>
                  <a:pt x="9296" y="20326"/>
                  <a:pt x="9670" y="20510"/>
                </a:cubicBezTo>
                <a:quadBezTo>
                  <a:pt x="10830" y="21080"/>
                  <a:pt x="11740" y="22340"/>
                </a:quadBezTo>
                <a:cubicBezTo>
                  <a:pt x="12009" y="22715"/>
                  <a:pt x="12424" y="22958"/>
                  <a:pt x="12883" y="23012"/>
                </a:cubicBezTo>
                <a:cubicBezTo>
                  <a:pt x="13341" y="23065"/>
                  <a:pt x="13801" y="22923"/>
                  <a:pt x="14150" y="22620"/>
                </a:cubicBezTo>
                <a:quadBezTo>
                  <a:pt x="17050" y="20080"/>
                  <a:pt x="19630" y="18310"/>
                </a:quadBezTo>
                <a:cubicBezTo>
                  <a:pt x="23750" y="15480"/>
                  <a:pt x="39140" y="10920"/>
                  <a:pt x="31690" y="3700"/>
                </a:cubicBezTo>
                <a:cubicBezTo>
                  <a:pt x="31429" y="3451"/>
                  <a:pt x="31360" y="3065"/>
                  <a:pt x="31520" y="2750"/>
                </a:cubicBezTo>
                <a:lnTo>
                  <a:pt x="32880" y="0"/>
                </a:lnTo>
                <a:quadBezTo>
                  <a:pt x="34890" y="1660"/>
                  <a:pt x="36640" y="3590"/>
                </a:quadBezTo>
                <a:quadBezTo>
                  <a:pt x="37650" y="4710"/>
                  <a:pt x="38080" y="6700"/>
                </a:quadBezTo>
                <a:quadBezTo>
                  <a:pt x="38700" y="9550"/>
                  <a:pt x="40280" y="11560"/>
                </a:quadBez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1" name="shape-653"/>
          <p:cNvSpPr/>
          <p:nvPr/>
        </p:nvSpPr>
        <p:spPr>
          <a:xfrm>
            <a:off x="8023855" y="3822100"/>
            <a:ext cx="89769" cy="60981"/>
          </a:xfrm>
          <a:custGeom>
            <a:avLst/>
            <a:gdLst/>
            <a:ahLst/>
            <a:cxnLst/>
            <a:rect l="0" t="0" r="r" b="b"/>
            <a:pathLst>
              <a:path w="9425" h="6402" stroke="0" extrusionOk="0">
                <a:moveTo>
                  <a:pt x="8330" y="1990"/>
                </a:moveTo>
                <a:quadBezTo>
                  <a:pt x="2960" y="700"/>
                  <a:pt x="1911" y="5840"/>
                </a:quadBezTo>
                <a:cubicBezTo>
                  <a:pt x="1858" y="6090"/>
                  <a:pt x="1675" y="6293"/>
                  <a:pt x="1432" y="6370"/>
                </a:cubicBezTo>
                <a:cubicBezTo>
                  <a:pt x="1189" y="6446"/>
                  <a:pt x="924" y="6385"/>
                  <a:pt x="741" y="6210"/>
                </a:cubicBezTo>
                <a:quadBezTo>
                  <a:pt x="-509" y="5020"/>
                  <a:pt x="351" y="3940"/>
                </a:quadBezTo>
                <a:cubicBezTo>
                  <a:pt x="576" y="3656"/>
                  <a:pt x="690" y="3300"/>
                  <a:pt x="671" y="2940"/>
                </a:cubicBezTo>
                <a:quadBezTo>
                  <a:pt x="601" y="1000"/>
                  <a:pt x="1601" y="210"/>
                </a:quadBezTo>
                <a:quadBezTo>
                  <a:pt x="4431" y="-380"/>
                  <a:pt x="6950" y="690"/>
                </a:quadBezTo>
                <a:cubicBezTo>
                  <a:pt x="7184" y="791"/>
                  <a:pt x="7453" y="780"/>
                  <a:pt x="7681" y="660"/>
                </a:cubicBezTo>
                <a:quadBezTo>
                  <a:pt x="8431" y="280"/>
                  <a:pt x="9200" y="710"/>
                </a:quadBezTo>
                <a:cubicBezTo>
                  <a:pt x="9322" y="779"/>
                  <a:pt x="9403" y="901"/>
                  <a:pt x="9421" y="1040"/>
                </a:cubicBezTo>
                <a:cubicBezTo>
                  <a:pt x="9439" y="1179"/>
                  <a:pt x="9390" y="1320"/>
                  <a:pt x="9291" y="1420"/>
                </a:cubicBezTo>
                <a:quadBezTo>
                  <a:pt x="8960" y="1750"/>
                  <a:pt x="8330" y="1990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2" name="shape-654"/>
          <p:cNvSpPr/>
          <p:nvPr/>
        </p:nvSpPr>
        <p:spPr>
          <a:xfrm>
            <a:off x="3033584" y="3832121"/>
            <a:ext cx="302541" cy="604524"/>
          </a:xfrm>
          <a:custGeom>
            <a:avLst/>
            <a:gdLst/>
            <a:ahLst/>
            <a:cxnLst/>
            <a:rect l="0" t="0" r="r" b="b"/>
            <a:pathLst>
              <a:path w="31763" h="63467" stroke="0" extrusionOk="0">
                <a:moveTo>
                  <a:pt x="31413" y="88"/>
                </a:moveTo>
                <a:cubicBezTo>
                  <a:pt x="31581" y="151"/>
                  <a:pt x="31706" y="293"/>
                  <a:pt x="31748" y="467"/>
                </a:cubicBezTo>
                <a:cubicBezTo>
                  <a:pt x="31790" y="641"/>
                  <a:pt x="31743" y="824"/>
                  <a:pt x="31623" y="958"/>
                </a:cubicBezTo>
                <a:cubicBezTo>
                  <a:pt x="15803" y="18818"/>
                  <a:pt x="1193" y="37918"/>
                  <a:pt x="1363" y="62948"/>
                </a:cubicBezTo>
                <a:cubicBezTo>
                  <a:pt x="1363" y="63103"/>
                  <a:pt x="1294" y="63250"/>
                  <a:pt x="1174" y="63348"/>
                </a:cubicBezTo>
                <a:cubicBezTo>
                  <a:pt x="1054" y="63447"/>
                  <a:pt x="896" y="63487"/>
                  <a:pt x="743" y="63458"/>
                </a:cubicBezTo>
                <a:lnTo>
                  <a:pt x="423" y="63388"/>
                </a:lnTo>
                <a:cubicBezTo>
                  <a:pt x="247" y="63352"/>
                  <a:pt x="115" y="63200"/>
                  <a:pt x="103" y="63018"/>
                </a:cubicBezTo>
                <a:quadBezTo>
                  <a:pt x="-627" y="50848"/>
                  <a:pt x="3793" y="39188"/>
                </a:quadBezTo>
                <a:cubicBezTo>
                  <a:pt x="9303" y="24668"/>
                  <a:pt x="19883" y="11848"/>
                  <a:pt x="30053" y="398"/>
                </a:cubicBezTo>
                <a:cubicBezTo>
                  <a:pt x="30385" y="30"/>
                  <a:pt x="30909" y="-97"/>
                  <a:pt x="31373" y="78"/>
                </a:cubicBezTo>
                <a:lnTo>
                  <a:pt x="31413" y="88"/>
                </a:lnTo>
                <a:close/>
              </a:path>
            </a:pathLst>
          </a:custGeom>
          <a:solidFill>
            <a:srgbClr val="9ECA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3" name="shape-655"/>
          <p:cNvSpPr/>
          <p:nvPr/>
        </p:nvSpPr>
        <p:spPr>
          <a:xfrm>
            <a:off x="8904501" y="3833908"/>
            <a:ext cx="451240" cy="287197"/>
          </a:xfrm>
          <a:custGeom>
            <a:avLst/>
            <a:gdLst/>
            <a:ahLst/>
            <a:cxnLst/>
            <a:rect l="0" t="0" r="r" b="b"/>
            <a:pathLst>
              <a:path w="47374" h="30152" stroke="0" extrusionOk="0">
                <a:moveTo>
                  <a:pt x="47174" y="0"/>
                </a:moveTo>
                <a:lnTo>
                  <a:pt x="47374" y="510"/>
                </a:lnTo>
                <a:lnTo>
                  <a:pt x="35634" y="6260"/>
                </a:lnTo>
                <a:cubicBezTo>
                  <a:pt x="35250" y="6449"/>
                  <a:pt x="35037" y="6866"/>
                  <a:pt x="35114" y="7280"/>
                </a:cubicBezTo>
                <a:lnTo>
                  <a:pt x="36254" y="13210"/>
                </a:lnTo>
                <a:lnTo>
                  <a:pt x="24454" y="19640"/>
                </a:lnTo>
                <a:cubicBezTo>
                  <a:pt x="18884" y="23660"/>
                  <a:pt x="11684" y="26470"/>
                  <a:pt x="3354" y="30110"/>
                </a:cubicBezTo>
                <a:cubicBezTo>
                  <a:pt x="3105" y="30221"/>
                  <a:pt x="2811" y="30105"/>
                  <a:pt x="2694" y="29850"/>
                </a:cubicBezTo>
                <a:quadBezTo>
                  <a:pt x="-256" y="23230"/>
                  <a:pt x="24" y="15930"/>
                </a:quadBezTo>
                <a:cubicBezTo>
                  <a:pt x="37" y="15630"/>
                  <a:pt x="219" y="15362"/>
                  <a:pt x="494" y="15240"/>
                </a:cubicBezTo>
                <a:lnTo>
                  <a:pt x="12714" y="9870"/>
                </a:lnTo>
                <a:lnTo>
                  <a:pt x="24214" y="4200"/>
                </a:lnTo>
                <a:lnTo>
                  <a:pt x="24704" y="4770"/>
                </a:lnTo>
                <a:quadBezTo>
                  <a:pt x="22214" y="7830"/>
                  <a:pt x="22604" y="11260"/>
                </a:quadBezTo>
                <a:cubicBezTo>
                  <a:pt x="22618" y="11393"/>
                  <a:pt x="22695" y="11511"/>
                  <a:pt x="22810" y="11577"/>
                </a:cubicBezTo>
                <a:cubicBezTo>
                  <a:pt x="22926" y="11642"/>
                  <a:pt x="23065" y="11647"/>
                  <a:pt x="23184" y="11590"/>
                </a:cubicBezTo>
                <a:lnTo>
                  <a:pt x="47174" y="0"/>
                </a:lnTo>
                <a:close/>
              </a:path>
            </a:pathLst>
          </a:custGeom>
          <a:solidFill>
            <a:srgbClr val="955D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4" name="shape-656"/>
          <p:cNvSpPr/>
          <p:nvPr/>
        </p:nvSpPr>
        <p:spPr>
          <a:xfrm>
            <a:off x="9234678" y="3832765"/>
            <a:ext cx="290036" cy="234791"/>
          </a:xfrm>
          <a:custGeom>
            <a:avLst/>
            <a:gdLst/>
            <a:ahLst/>
            <a:cxnLst/>
            <a:rect l="0" t="0" r="r" b="b"/>
            <a:pathLst>
              <a:path w="30450" h="24650" stroke="0" extrusionOk="0">
                <a:moveTo>
                  <a:pt x="30450" y="0"/>
                </a:moveTo>
                <a:quadBezTo>
                  <a:pt x="28910" y="4720"/>
                  <a:pt x="29010" y="9380"/>
                </a:quadBezTo>
                <a:quadBezTo>
                  <a:pt x="19240" y="14510"/>
                  <a:pt x="9170" y="19080"/>
                </a:quadBezTo>
                <a:quadBezTo>
                  <a:pt x="4330" y="21290"/>
                  <a:pt x="40" y="24150"/>
                </a:quadBezTo>
                <a:quadBezTo>
                  <a:pt x="20" y="24400"/>
                  <a:pt x="0" y="24650"/>
                </a:quadBezTo>
                <a:quadBezTo>
                  <a:pt x="1810" y="19740"/>
                  <a:pt x="410" y="14660"/>
                </a:quadBezTo>
                <a:lnTo>
                  <a:pt x="30450" y="0"/>
                </a:lnTo>
                <a:close/>
              </a:path>
            </a:pathLst>
          </a:custGeom>
          <a:solidFill>
            <a:srgbClr val="7C37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5" name="shape-657"/>
          <p:cNvSpPr/>
          <p:nvPr/>
        </p:nvSpPr>
        <p:spPr>
          <a:xfrm>
            <a:off x="3269034" y="3837039"/>
            <a:ext cx="328654" cy="571607"/>
          </a:xfrm>
          <a:custGeom>
            <a:avLst/>
            <a:gdLst/>
            <a:ahLst/>
            <a:cxnLst/>
            <a:rect l="0" t="0" r="r" b="b"/>
            <a:pathLst>
              <a:path w="34504" h="60011" stroke="0" extrusionOk="0">
                <a:moveTo>
                  <a:pt x="34504" y="6331"/>
                </a:moveTo>
                <a:quadBezTo>
                  <a:pt x="29404" y="13721"/>
                  <a:pt x="26264" y="21891"/>
                </a:quadBezTo>
                <a:cubicBezTo>
                  <a:pt x="26150" y="22186"/>
                  <a:pt x="25863" y="22377"/>
                  <a:pt x="25544" y="22371"/>
                </a:cubicBezTo>
                <a:quadBezTo>
                  <a:pt x="25114" y="22371"/>
                  <a:pt x="24584" y="22331"/>
                </a:quadBezTo>
                <a:quadBezTo>
                  <a:pt x="23704" y="22271"/>
                  <a:pt x="23704" y="23371"/>
                </a:quadBezTo>
                <a:quadBezTo>
                  <a:pt x="23704" y="23801"/>
                  <a:pt x="24074" y="24091"/>
                </a:quadBezTo>
                <a:cubicBezTo>
                  <a:pt x="24463" y="24403"/>
                  <a:pt x="24590" y="24938"/>
                  <a:pt x="24384" y="25391"/>
                </a:cubicBezTo>
                <a:quadBezTo>
                  <a:pt x="18844" y="37721"/>
                  <a:pt x="20744" y="51601"/>
                </a:quadBezTo>
                <a:quadBezTo>
                  <a:pt x="20894" y="52641"/>
                  <a:pt x="20874" y="53331"/>
                </a:quadBezTo>
                <a:quadBezTo>
                  <a:pt x="22764" y="58861"/>
                  <a:pt x="20694" y="58641"/>
                </a:quadBezTo>
                <a:cubicBezTo>
                  <a:pt x="13924" y="54691"/>
                  <a:pt x="7084" y="56221"/>
                  <a:pt x="654" y="60011"/>
                </a:cubicBezTo>
                <a:cubicBezTo>
                  <a:pt x="-1936" y="44201"/>
                  <a:pt x="3414" y="29001"/>
                  <a:pt x="12274" y="15901"/>
                </a:cubicBezTo>
                <a:quadBezTo>
                  <a:pt x="20184" y="4191"/>
                  <a:pt x="23664" y="161"/>
                </a:quadBezTo>
                <a:cubicBezTo>
                  <a:pt x="23751" y="64"/>
                  <a:pt x="23873" y="6"/>
                  <a:pt x="24003" y="0"/>
                </a:cubicBezTo>
                <a:cubicBezTo>
                  <a:pt x="24133" y="-5"/>
                  <a:pt x="24260" y="42"/>
                  <a:pt x="24354" y="131"/>
                </a:cubicBezTo>
                <a:cubicBezTo>
                  <a:pt x="27364" y="3021"/>
                  <a:pt x="30334" y="4361"/>
                  <a:pt x="34504" y="6331"/>
                </a:cubicBezTo>
                <a:close/>
              </a:path>
            </a:pathLst>
          </a:custGeom>
          <a:solidFill>
            <a:srgbClr val="6B97B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6" name="shape-658"/>
          <p:cNvSpPr/>
          <p:nvPr/>
        </p:nvSpPr>
        <p:spPr>
          <a:xfrm>
            <a:off x="11620745" y="3847790"/>
            <a:ext cx="58506" cy="97181"/>
          </a:xfrm>
          <a:custGeom>
            <a:avLst/>
            <a:gdLst/>
            <a:ahLst/>
            <a:cxnLst/>
            <a:rect l="0" t="0" r="r" b="b"/>
            <a:pathLst>
              <a:path w="6142" h="10203" stroke="0" extrusionOk="0">
                <a:moveTo>
                  <a:pt x="1674" y="9743"/>
                </a:moveTo>
                <a:lnTo>
                  <a:pt x="4" y="303"/>
                </a:lnTo>
                <a:cubicBezTo>
                  <a:pt x="-13" y="209"/>
                  <a:pt x="23" y="113"/>
                  <a:pt x="99" y="55"/>
                </a:cubicBezTo>
                <a:cubicBezTo>
                  <a:pt x="174" y="-4"/>
                  <a:pt x="277" y="-17"/>
                  <a:pt x="364" y="23"/>
                </a:cubicBezTo>
                <a:quadBezTo>
                  <a:pt x="3594" y="1433"/>
                  <a:pt x="5054" y="2843"/>
                </a:quadBezTo>
                <a:cubicBezTo>
                  <a:pt x="7674" y="5373"/>
                  <a:pt x="5064" y="8853"/>
                  <a:pt x="2474" y="10143"/>
                </a:cubicBezTo>
                <a:cubicBezTo>
                  <a:pt x="2317" y="10222"/>
                  <a:pt x="2131" y="10223"/>
                  <a:pt x="1974" y="10144"/>
                </a:cubicBezTo>
                <a:cubicBezTo>
                  <a:pt x="1816" y="10065"/>
                  <a:pt x="1705" y="9916"/>
                  <a:pt x="1674" y="9743"/>
                </a:cubicBezTo>
                <a:close/>
              </a:path>
            </a:pathLst>
          </a:custGeom>
          <a:solidFill>
            <a:srgbClr val="57A6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7" name="shape-659"/>
          <p:cNvSpPr/>
          <p:nvPr/>
        </p:nvSpPr>
        <p:spPr>
          <a:xfrm>
            <a:off x="6232818" y="3849692"/>
            <a:ext cx="204585" cy="217007"/>
          </a:xfrm>
          <a:custGeom>
            <a:avLst/>
            <a:gdLst/>
            <a:ahLst/>
            <a:cxnLst/>
            <a:rect l="0" t="0" r="r" b="b"/>
            <a:pathLst>
              <a:path w="21479" h="22783" stroke="0" extrusionOk="0">
                <a:moveTo>
                  <a:pt x="16766" y="1133"/>
                </a:moveTo>
                <a:lnTo>
                  <a:pt x="16056" y="7613"/>
                </a:lnTo>
                <a:cubicBezTo>
                  <a:pt x="16009" y="8091"/>
                  <a:pt x="16030" y="8575"/>
                  <a:pt x="16116" y="9053"/>
                </a:cubicBezTo>
                <a:lnTo>
                  <a:pt x="17436" y="16153"/>
                </a:lnTo>
                <a:quadBezTo>
                  <a:pt x="19326" y="18543"/>
                  <a:pt x="21046" y="20693"/>
                </a:quadBezTo>
                <a:quadBezTo>
                  <a:pt x="21886" y="21743"/>
                  <a:pt x="21096" y="22373"/>
                </a:quadBezTo>
                <a:quadBezTo>
                  <a:pt x="20476" y="23183"/>
                  <a:pt x="19816" y="22393"/>
                </a:quadBezTo>
                <a:cubicBezTo>
                  <a:pt x="15476" y="17123"/>
                  <a:pt x="12066" y="15763"/>
                  <a:pt x="6326" y="13953"/>
                </a:cubicBezTo>
                <a:cubicBezTo>
                  <a:pt x="6200" y="13913"/>
                  <a:pt x="6122" y="13784"/>
                  <a:pt x="6145" y="13654"/>
                </a:cubicBezTo>
                <a:cubicBezTo>
                  <a:pt x="6168" y="13523"/>
                  <a:pt x="6284" y="13433"/>
                  <a:pt x="6416" y="13443"/>
                </a:cubicBezTo>
                <a:quadBezTo>
                  <a:pt x="11236" y="13783"/>
                  <a:pt x="15416" y="16243"/>
                </a:quadBezTo>
                <a:cubicBezTo>
                  <a:pt x="15519" y="16304"/>
                  <a:pt x="15644" y="16315"/>
                  <a:pt x="15756" y="16272"/>
                </a:cubicBezTo>
                <a:cubicBezTo>
                  <a:pt x="15869" y="16229"/>
                  <a:pt x="15957" y="16138"/>
                  <a:pt x="15996" y="16023"/>
                </a:cubicBezTo>
                <a:quadBezTo>
                  <a:pt x="16636" y="14173"/>
                  <a:pt x="15976" y="12953"/>
                </a:quadBezTo>
                <a:cubicBezTo>
                  <a:pt x="15798" y="12623"/>
                  <a:pt x="15484" y="12389"/>
                  <a:pt x="15116" y="12313"/>
                </a:cubicBezTo>
                <a:lnTo>
                  <a:pt x="8606" y="11023"/>
                </a:lnTo>
                <a:cubicBezTo>
                  <a:pt x="8535" y="11011"/>
                  <a:pt x="8466" y="11043"/>
                  <a:pt x="8436" y="11103"/>
                </a:cubicBezTo>
                <a:quadBezTo>
                  <a:pt x="8346" y="11313"/>
                  <a:pt x="8316" y="11353"/>
                </a:quadBezTo>
                <a:cubicBezTo>
                  <a:pt x="8086" y="11645"/>
                  <a:pt x="7734" y="11800"/>
                  <a:pt x="7386" y="11763"/>
                </a:cubicBezTo>
                <a:lnTo>
                  <a:pt x="1986" y="11173"/>
                </a:lnTo>
                <a:lnTo>
                  <a:pt x="236" y="10793"/>
                </a:lnTo>
                <a:cubicBezTo>
                  <a:pt x="148" y="10773"/>
                  <a:pt x="73" y="10716"/>
                  <a:pt x="32" y="10636"/>
                </a:cubicBezTo>
                <a:cubicBezTo>
                  <a:pt x="-8" y="10557"/>
                  <a:pt x="-11" y="10464"/>
                  <a:pt x="26" y="10383"/>
                </a:cubicBezTo>
                <a:lnTo>
                  <a:pt x="186" y="10043"/>
                </a:lnTo>
                <a:cubicBezTo>
                  <a:pt x="221" y="9961"/>
                  <a:pt x="308" y="9915"/>
                  <a:pt x="396" y="9933"/>
                </a:cubicBezTo>
                <a:quadBezTo>
                  <a:pt x="5616" y="10983"/>
                  <a:pt x="9996" y="10483"/>
                </a:quadBezTo>
                <a:cubicBezTo>
                  <a:pt x="10655" y="10410"/>
                  <a:pt x="11320" y="10479"/>
                  <a:pt x="11946" y="10683"/>
                </a:cubicBezTo>
                <a:lnTo>
                  <a:pt x="13676" y="11263"/>
                </a:lnTo>
                <a:cubicBezTo>
                  <a:pt x="14020" y="11376"/>
                  <a:pt x="14398" y="11321"/>
                  <a:pt x="14695" y="11115"/>
                </a:cubicBezTo>
                <a:cubicBezTo>
                  <a:pt x="14992" y="10908"/>
                  <a:pt x="15174" y="10574"/>
                  <a:pt x="15186" y="10213"/>
                </a:cubicBezTo>
                <a:lnTo>
                  <a:pt x="15506" y="633"/>
                </a:lnTo>
                <a:cubicBezTo>
                  <a:pt x="15516" y="332"/>
                  <a:pt x="15731" y="76"/>
                  <a:pt x="16025" y="14"/>
                </a:cubicBezTo>
                <a:cubicBezTo>
                  <a:pt x="16320" y="-48"/>
                  <a:pt x="16618" y="101"/>
                  <a:pt x="16746" y="373"/>
                </a:cubicBezTo>
                <a:quadBezTo>
                  <a:pt x="16826" y="533"/>
                  <a:pt x="16766" y="1133"/>
                </a:quadBez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8" name="shape-660"/>
          <p:cNvSpPr/>
          <p:nvPr/>
        </p:nvSpPr>
        <p:spPr>
          <a:xfrm>
            <a:off x="6541363" y="3852462"/>
            <a:ext cx="369596" cy="68218"/>
          </a:xfrm>
          <a:custGeom>
            <a:avLst/>
            <a:gdLst/>
            <a:ahLst/>
            <a:cxnLst/>
            <a:rect l="0" t="0" r="r" b="b"/>
            <a:pathLst>
              <a:path w="38803" h="7162" stroke="0" extrusionOk="0">
                <a:moveTo>
                  <a:pt x="34103" y="1902"/>
                </a:moveTo>
                <a:quadBezTo>
                  <a:pt x="33523" y="1712"/>
                  <a:pt x="33443" y="1792"/>
                </a:quadBezTo>
                <a:cubicBezTo>
                  <a:pt x="33242" y="1984"/>
                  <a:pt x="33144" y="2261"/>
                  <a:pt x="33182" y="2530"/>
                </a:cubicBezTo>
                <a:cubicBezTo>
                  <a:pt x="33221" y="2799"/>
                  <a:pt x="33390" y="3025"/>
                  <a:pt x="33633" y="3132"/>
                </a:cubicBezTo>
                <a:lnTo>
                  <a:pt x="38803" y="5442"/>
                </a:lnTo>
                <a:lnTo>
                  <a:pt x="22853" y="2722"/>
                </a:lnTo>
                <a:cubicBezTo>
                  <a:pt x="22344" y="2630"/>
                  <a:pt x="21821" y="2636"/>
                  <a:pt x="21313" y="2742"/>
                </a:cubicBezTo>
                <a:lnTo>
                  <a:pt x="3" y="7162"/>
                </a:lnTo>
                <a:quadBezTo>
                  <a:pt x="-87" y="5842"/>
                  <a:pt x="2753" y="4762"/>
                </a:quadBezTo>
                <a:cubicBezTo>
                  <a:pt x="5403" y="3752"/>
                  <a:pt x="9453" y="2162"/>
                  <a:pt x="13303" y="2172"/>
                </a:cubicBezTo>
                <a:quadBezTo>
                  <a:pt x="15473" y="2172"/>
                  <a:pt x="19793" y="852"/>
                </a:quadBezTo>
                <a:cubicBezTo>
                  <a:pt x="19924" y="806"/>
                  <a:pt x="20065" y="792"/>
                  <a:pt x="20203" y="812"/>
                </a:cubicBezTo>
                <a:lnTo>
                  <a:pt x="26983" y="1662"/>
                </a:lnTo>
                <a:cubicBezTo>
                  <a:pt x="27208" y="1688"/>
                  <a:pt x="27438" y="1678"/>
                  <a:pt x="27663" y="1632"/>
                </a:cubicBezTo>
                <a:quadBezTo>
                  <a:pt x="29123" y="1322"/>
                  <a:pt x="30023" y="272"/>
                </a:quadBezTo>
                <a:cubicBezTo>
                  <a:pt x="30271" y="-17"/>
                  <a:pt x="30693" y="-85"/>
                  <a:pt x="31023" y="112"/>
                </a:cubicBezTo>
                <a:lnTo>
                  <a:pt x="34103" y="1902"/>
                </a:ln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9" name="shape-661"/>
          <p:cNvSpPr/>
          <p:nvPr/>
        </p:nvSpPr>
        <p:spPr>
          <a:xfrm>
            <a:off x="7017068" y="3856909"/>
            <a:ext cx="1152525" cy="469543"/>
          </a:xfrm>
          <a:custGeom>
            <a:avLst/>
            <a:gdLst/>
            <a:ahLst/>
            <a:cxnLst/>
            <a:rect l="0" t="0" r="r" b="b"/>
            <a:pathLst>
              <a:path w="121000" h="49296" stroke="0" extrusionOk="0">
                <a:moveTo>
                  <a:pt x="87130" y="6015"/>
                </a:moveTo>
                <a:quadBezTo>
                  <a:pt x="78720" y="6285"/>
                  <a:pt x="70560" y="4925"/>
                </a:quadBezTo>
                <a:quadBezTo>
                  <a:pt x="68900" y="4655"/>
                  <a:pt x="67920" y="4705"/>
                </a:quadBezTo>
                <a:cubicBezTo>
                  <a:pt x="67525" y="4727"/>
                  <a:pt x="67201" y="5025"/>
                  <a:pt x="67145" y="5416"/>
                </a:cubicBezTo>
                <a:cubicBezTo>
                  <a:pt x="67089" y="5807"/>
                  <a:pt x="67317" y="6184"/>
                  <a:pt x="67690" y="6315"/>
                </a:cubicBezTo>
                <a:quadBezTo>
                  <a:pt x="71330" y="7595"/>
                  <a:pt x="72790" y="8705"/>
                </a:quadBezTo>
                <a:quadBezTo>
                  <a:pt x="74770" y="10205"/>
                  <a:pt x="77390" y="11345"/>
                </a:quadBezTo>
                <a:quadBezTo>
                  <a:pt x="81070" y="12955"/>
                  <a:pt x="86760" y="17835"/>
                </a:quadBezTo>
                <a:cubicBezTo>
                  <a:pt x="86800" y="17868"/>
                  <a:pt x="86844" y="17892"/>
                  <a:pt x="86890" y="17905"/>
                </a:cubicBezTo>
                <a:quadBezTo>
                  <a:pt x="87500" y="18095"/>
                  <a:pt x="87660" y="17805"/>
                </a:quadBezTo>
                <a:cubicBezTo>
                  <a:pt x="87729" y="17681"/>
                  <a:pt x="87845" y="17588"/>
                  <a:pt x="87981" y="17549"/>
                </a:cubicBezTo>
                <a:cubicBezTo>
                  <a:pt x="88118" y="17510"/>
                  <a:pt x="88265" y="17526"/>
                  <a:pt x="88390" y="17595"/>
                </a:cubicBezTo>
                <a:quadBezTo>
                  <a:pt x="89790" y="18365"/>
                  <a:pt x="90830" y="20495"/>
                </a:quadBezTo>
                <a:cubicBezTo>
                  <a:pt x="90881" y="20597"/>
                  <a:pt x="90886" y="20717"/>
                  <a:pt x="90844" y="20823"/>
                </a:cubicBezTo>
                <a:cubicBezTo>
                  <a:pt x="90803" y="20930"/>
                  <a:pt x="90717" y="21014"/>
                  <a:pt x="90610" y="21055"/>
                </a:cubicBezTo>
                <a:lnTo>
                  <a:pt x="90360" y="21155"/>
                </a:lnTo>
                <a:cubicBezTo>
                  <a:pt x="90115" y="21245"/>
                  <a:pt x="89841" y="21168"/>
                  <a:pt x="89680" y="20965"/>
                </a:cubicBezTo>
                <a:quadBezTo>
                  <a:pt x="89040" y="20145"/>
                  <a:pt x="88550" y="20125"/>
                </a:quadBezTo>
                <a:cubicBezTo>
                  <a:pt x="88411" y="20121"/>
                  <a:pt x="88284" y="20203"/>
                  <a:pt x="88232" y="20332"/>
                </a:cubicBezTo>
                <a:cubicBezTo>
                  <a:pt x="88180" y="20460"/>
                  <a:pt x="88216" y="20606"/>
                  <a:pt x="88320" y="20695"/>
                </a:cubicBezTo>
                <a:quadBezTo>
                  <a:pt x="90360" y="22465"/>
                  <a:pt x="90370" y="22885"/>
                </a:quadBezTo>
                <a:cubicBezTo>
                  <a:pt x="90375" y="23012"/>
                  <a:pt x="90440" y="23128"/>
                  <a:pt x="90545" y="23198"/>
                </a:cubicBezTo>
                <a:cubicBezTo>
                  <a:pt x="90651" y="23267"/>
                  <a:pt x="90783" y="23281"/>
                  <a:pt x="90900" y="23235"/>
                </a:cubicBezTo>
                <a:quadBezTo>
                  <a:pt x="92420" y="22665"/>
                  <a:pt x="94280" y="26355"/>
                </a:quadBezTo>
                <a:cubicBezTo>
                  <a:pt x="94327" y="26451"/>
                  <a:pt x="94306" y="26567"/>
                  <a:pt x="94228" y="26640"/>
                </a:cubicBezTo>
                <a:cubicBezTo>
                  <a:pt x="94150" y="26714"/>
                  <a:pt x="94033" y="26728"/>
                  <a:pt x="93940" y="26675"/>
                </a:cubicBezTo>
                <a:lnTo>
                  <a:pt x="90420" y="24685"/>
                </a:lnTo>
                <a:quadBezTo>
                  <a:pt x="90400" y="24675"/>
                  <a:pt x="90380" y="24665"/>
                </a:quadBezTo>
                <a:lnTo>
                  <a:pt x="72510" y="20025"/>
                </a:lnTo>
                <a:cubicBezTo>
                  <a:pt x="72265" y="19959"/>
                  <a:pt x="72015" y="19935"/>
                  <a:pt x="71770" y="19955"/>
                </a:cubicBezTo>
                <a:lnTo>
                  <a:pt x="65030" y="20495"/>
                </a:lnTo>
                <a:cubicBezTo>
                  <a:pt x="65013" y="20496"/>
                  <a:pt x="64999" y="20509"/>
                  <a:pt x="64997" y="20526"/>
                </a:cubicBezTo>
                <a:cubicBezTo>
                  <a:pt x="64995" y="20542"/>
                  <a:pt x="65004" y="20559"/>
                  <a:pt x="65020" y="20565"/>
                </a:cubicBezTo>
                <a:quadBezTo>
                  <a:pt x="74790" y="24395"/>
                  <a:pt x="82470" y="27355"/>
                </a:quadBezTo>
                <a:cubicBezTo>
                  <a:pt x="84750" y="28225"/>
                  <a:pt x="86410" y="29305"/>
                  <a:pt x="88290" y="29765"/>
                </a:cubicBezTo>
                <a:cubicBezTo>
                  <a:pt x="92710" y="30835"/>
                  <a:pt x="95830" y="32315"/>
                  <a:pt x="100880" y="34325"/>
                </a:cubicBezTo>
                <a:cubicBezTo>
                  <a:pt x="101012" y="34378"/>
                  <a:pt x="101151" y="34409"/>
                  <a:pt x="101290" y="34415"/>
                </a:cubicBezTo>
                <a:lnTo>
                  <a:pt x="105640" y="34745"/>
                </a:lnTo>
                <a:cubicBezTo>
                  <a:pt x="105751" y="34752"/>
                  <a:pt x="105857" y="34702"/>
                  <a:pt x="105924" y="34614"/>
                </a:cubicBezTo>
                <a:cubicBezTo>
                  <a:pt x="105990" y="34525"/>
                  <a:pt x="106008" y="34409"/>
                  <a:pt x="105970" y="34305"/>
                </a:cubicBezTo>
                <a:lnTo>
                  <a:pt x="105660" y="33405"/>
                </a:lnTo>
                <a:cubicBezTo>
                  <a:pt x="105612" y="33271"/>
                  <a:pt x="105658" y="33122"/>
                  <a:pt x="105774" y="33039"/>
                </a:cubicBezTo>
                <a:cubicBezTo>
                  <a:pt x="105890" y="32955"/>
                  <a:pt x="106047" y="32958"/>
                  <a:pt x="106160" y="33045"/>
                </a:cubicBezTo>
                <a:lnTo>
                  <a:pt x="110650" y="36495"/>
                </a:lnTo>
                <a:cubicBezTo>
                  <a:pt x="110816" y="36621"/>
                  <a:pt x="110961" y="36773"/>
                  <a:pt x="111080" y="36945"/>
                </a:cubicBezTo>
                <a:quadBezTo>
                  <a:pt x="113120" y="39875"/>
                  <a:pt x="117020" y="41675"/>
                </a:quadBezTo>
                <a:cubicBezTo>
                  <a:pt x="117224" y="41768"/>
                  <a:pt x="117405" y="41897"/>
                  <a:pt x="117550" y="42055"/>
                </a:cubicBezTo>
                <a:quadBezTo>
                  <a:pt x="120360" y="44985"/>
                  <a:pt x="121000" y="48375"/>
                </a:quadBezTo>
                <a:lnTo>
                  <a:pt x="117730" y="48775"/>
                </a:lnTo>
                <a:cubicBezTo>
                  <a:pt x="117533" y="48795"/>
                  <a:pt x="117344" y="48864"/>
                  <a:pt x="117180" y="48975"/>
                </a:cubicBezTo>
                <a:quadBezTo>
                  <a:pt x="116190" y="49645"/>
                  <a:pt x="115410" y="48915"/>
                </a:quadBezTo>
                <a:cubicBezTo>
                  <a:pt x="111440" y="45215"/>
                  <a:pt x="108010" y="42005"/>
                  <a:pt x="103180" y="40675"/>
                </a:cubicBezTo>
                <a:cubicBezTo>
                  <a:pt x="102821" y="40575"/>
                  <a:pt x="102452" y="40512"/>
                  <a:pt x="102080" y="40485"/>
                </a:cubicBezTo>
                <a:quadBezTo>
                  <a:pt x="99360" y="40265"/>
                  <a:pt x="98960" y="40095"/>
                </a:quadBezTo>
                <a:quadBezTo>
                  <a:pt x="98130" y="39745"/>
                  <a:pt x="96050" y="39685"/>
                </a:quadBezTo>
                <a:quadBezTo>
                  <a:pt x="90440" y="39505"/>
                  <a:pt x="88320" y="35745"/>
                </a:quadBezTo>
                <a:quadBezTo>
                  <a:pt x="90220" y="35055"/>
                  <a:pt x="92880" y="37815"/>
                </a:quadBezTo>
                <a:quadBezTo>
                  <a:pt x="93320" y="38275"/>
                  <a:pt x="93570" y="38295"/>
                </a:quadBezTo>
                <a:quadBezTo>
                  <a:pt x="94100" y="38335"/>
                  <a:pt x="94430" y="38015"/>
                </a:quadBezTo>
                <a:cubicBezTo>
                  <a:pt x="94546" y="37903"/>
                  <a:pt x="94593" y="37736"/>
                  <a:pt x="94551" y="37580"/>
                </a:cubicBezTo>
                <a:cubicBezTo>
                  <a:pt x="94510" y="37424"/>
                  <a:pt x="94387" y="37303"/>
                  <a:pt x="94230" y="37265"/>
                </a:cubicBezTo>
                <a:cubicBezTo>
                  <a:pt x="92200" y="36765"/>
                  <a:pt x="92100" y="35085"/>
                  <a:pt x="90520" y="34215"/>
                </a:cubicBezTo>
                <a:quadBezTo>
                  <a:pt x="88370" y="33045"/>
                  <a:pt x="88200" y="33025"/>
                </a:quadBezTo>
                <a:cubicBezTo>
                  <a:pt x="88195" y="33025"/>
                  <a:pt x="88190" y="33023"/>
                  <a:pt x="88186" y="33019"/>
                </a:cubicBezTo>
                <a:cubicBezTo>
                  <a:pt x="88182" y="33016"/>
                  <a:pt x="88180" y="33010"/>
                  <a:pt x="88180" y="33005"/>
                </a:cubicBezTo>
                <a:lnTo>
                  <a:pt x="88140" y="32565"/>
                </a:lnTo>
                <a:cubicBezTo>
                  <a:pt x="88136" y="32517"/>
                  <a:pt x="88156" y="32469"/>
                  <a:pt x="88194" y="32439"/>
                </a:cubicBezTo>
                <a:cubicBezTo>
                  <a:pt x="88233" y="32409"/>
                  <a:pt x="88284" y="32400"/>
                  <a:pt x="88330" y="32415"/>
                </a:cubicBezTo>
                <a:lnTo>
                  <a:pt x="102050" y="37595"/>
                </a:lnTo>
                <a:cubicBezTo>
                  <a:pt x="102419" y="37732"/>
                  <a:pt x="102832" y="37614"/>
                  <a:pt x="103070" y="37305"/>
                </a:cubicBezTo>
                <a:lnTo>
                  <a:pt x="103240" y="37085"/>
                </a:lnTo>
                <a:cubicBezTo>
                  <a:pt x="103358" y="36934"/>
                  <a:pt x="103392" y="36735"/>
                  <a:pt x="103332" y="36553"/>
                </a:cubicBezTo>
                <a:cubicBezTo>
                  <a:pt x="103271" y="36372"/>
                  <a:pt x="103124" y="36234"/>
                  <a:pt x="102940" y="36185"/>
                </a:cubicBezTo>
                <a:quadBezTo>
                  <a:pt x="98110" y="34925"/>
                  <a:pt x="92670" y="32105"/>
                </a:quadBezTo>
                <a:quadBezTo>
                  <a:pt x="91430" y="31465"/>
                  <a:pt x="86620" y="30525"/>
                </a:quadBezTo>
                <a:cubicBezTo>
                  <a:pt x="86261" y="30452"/>
                  <a:pt x="85909" y="30345"/>
                  <a:pt x="85570" y="30205"/>
                </a:cubicBezTo>
                <a:lnTo>
                  <a:pt x="69540" y="23685"/>
                </a:lnTo>
                <a:cubicBezTo>
                  <a:pt x="69498" y="23667"/>
                  <a:pt x="69450" y="23680"/>
                  <a:pt x="69420" y="23715"/>
                </a:cubicBezTo>
                <a:lnTo>
                  <a:pt x="69240" y="23945"/>
                </a:lnTo>
                <a:cubicBezTo>
                  <a:pt x="69209" y="23990"/>
                  <a:pt x="69196" y="24045"/>
                  <a:pt x="69206" y="24097"/>
                </a:cubicBezTo>
                <a:cubicBezTo>
                  <a:pt x="69215" y="24150"/>
                  <a:pt x="69246" y="24196"/>
                  <a:pt x="69290" y="24225"/>
                </a:cubicBezTo>
                <a:lnTo>
                  <a:pt x="77240" y="29365"/>
                </a:lnTo>
                <a:cubicBezTo>
                  <a:pt x="77325" y="29421"/>
                  <a:pt x="77363" y="29525"/>
                  <a:pt x="77336" y="29622"/>
                </a:cubicBezTo>
                <a:cubicBezTo>
                  <a:pt x="77308" y="29719"/>
                  <a:pt x="77220" y="29785"/>
                  <a:pt x="77120" y="29785"/>
                </a:cubicBezTo>
                <a:quadBezTo>
                  <a:pt x="76820" y="29785"/>
                  <a:pt x="76290" y="29535"/>
                </a:quadBezTo>
                <a:cubicBezTo>
                  <a:pt x="76034" y="29420"/>
                  <a:pt x="75742" y="29413"/>
                  <a:pt x="75480" y="29515"/>
                </a:cubicBezTo>
                <a:quadBezTo>
                  <a:pt x="74640" y="29845"/>
                  <a:pt x="74720" y="30765"/>
                </a:quadBezTo>
                <a:cubicBezTo>
                  <a:pt x="74748" y="31077"/>
                  <a:pt x="74536" y="31359"/>
                  <a:pt x="74230" y="31415"/>
                </a:cubicBezTo>
                <a:lnTo>
                  <a:pt x="72900" y="31645"/>
                </a:lnTo>
                <a:lnTo>
                  <a:pt x="69770" y="31415"/>
                </a:lnTo>
                <a:cubicBezTo>
                  <a:pt x="68921" y="31349"/>
                  <a:pt x="68086" y="31164"/>
                  <a:pt x="67290" y="30865"/>
                </a:cubicBezTo>
                <a:lnTo>
                  <a:pt x="60380" y="28255"/>
                </a:lnTo>
                <a:cubicBezTo>
                  <a:pt x="59961" y="28102"/>
                  <a:pt x="59529" y="27995"/>
                  <a:pt x="59090" y="27935"/>
                </a:cubicBezTo>
                <a:lnTo>
                  <a:pt x="50840" y="26865"/>
                </a:lnTo>
                <a:lnTo>
                  <a:pt x="53390" y="21335"/>
                </a:lnTo>
                <a:cubicBezTo>
                  <a:pt x="53492" y="21113"/>
                  <a:pt x="53685" y="20945"/>
                  <a:pt x="53920" y="20875"/>
                </a:cubicBezTo>
                <a:quadBezTo>
                  <a:pt x="58520" y="19445"/>
                  <a:pt x="62980" y="20345"/>
                </a:quadBezTo>
                <a:cubicBezTo>
                  <a:pt x="63158" y="20384"/>
                  <a:pt x="63335" y="20273"/>
                  <a:pt x="63380" y="20095"/>
                </a:cubicBezTo>
                <a:lnTo>
                  <a:pt x="63380" y="20085"/>
                </a:lnTo>
                <a:cubicBezTo>
                  <a:pt x="63413" y="19958"/>
                  <a:pt x="63342" y="19828"/>
                  <a:pt x="63220" y="19795"/>
                </a:cubicBezTo>
                <a:lnTo>
                  <a:pt x="52510" y="17045"/>
                </a:lnTo>
                <a:lnTo>
                  <a:pt x="51230" y="16345"/>
                </a:lnTo>
                <a:quadBezTo>
                  <a:pt x="51540" y="16185"/>
                  <a:pt x="51630" y="16185"/>
                </a:quadBezTo>
                <a:cubicBezTo>
                  <a:pt x="51838" y="16173"/>
                  <a:pt x="52011" y="16013"/>
                  <a:pt x="52038" y="15808"/>
                </a:cubicBezTo>
                <a:cubicBezTo>
                  <a:pt x="52066" y="15603"/>
                  <a:pt x="51939" y="15415"/>
                  <a:pt x="51740" y="15365"/>
                </a:cubicBezTo>
                <a:lnTo>
                  <a:pt x="48080" y="14465"/>
                </a:lnTo>
                <a:quadBezTo>
                  <a:pt x="48850" y="14005"/>
                  <a:pt x="48660" y="13345"/>
                </a:quadBezTo>
                <a:cubicBezTo>
                  <a:pt x="48604" y="13171"/>
                  <a:pt x="48464" y="13039"/>
                  <a:pt x="48290" y="12995"/>
                </a:cubicBezTo>
                <a:cubicBezTo>
                  <a:pt x="45540" y="12355"/>
                  <a:pt x="43030" y="11605"/>
                  <a:pt x="40360" y="11185"/>
                </a:cubicBezTo>
                <a:quadBezTo>
                  <a:pt x="35980" y="10495"/>
                  <a:pt x="26300" y="9195"/>
                </a:quadBezTo>
                <a:quadBezTo>
                  <a:pt x="20760" y="8455"/>
                  <a:pt x="4590" y="9295"/>
                </a:quadBezTo>
                <a:quadBezTo>
                  <a:pt x="4020" y="7515"/>
                  <a:pt x="5820" y="6845"/>
                </a:quadBezTo>
                <a:quadBezTo>
                  <a:pt x="6170" y="6705"/>
                  <a:pt x="6700" y="7185"/>
                </a:quadBezTo>
                <a:cubicBezTo>
                  <a:pt x="6729" y="7211"/>
                  <a:pt x="6766" y="7225"/>
                  <a:pt x="6804" y="7223"/>
                </a:cubicBezTo>
                <a:cubicBezTo>
                  <a:pt x="6842" y="7221"/>
                  <a:pt x="6877" y="7204"/>
                  <a:pt x="6900" y="7175"/>
                </a:cubicBezTo>
                <a:quadBezTo>
                  <a:pt x="7070" y="6935"/>
                  <a:pt x="6880" y="6615"/>
                </a:quadBezTo>
                <a:cubicBezTo>
                  <a:pt x="6842" y="6552"/>
                  <a:pt x="6776" y="6508"/>
                  <a:pt x="6700" y="6495"/>
                </a:cubicBezTo>
                <a:lnTo>
                  <a:pt x="250" y="5595"/>
                </a:lnTo>
                <a:quadBezTo>
                  <a:pt x="340" y="5055"/>
                  <a:pt x="0" y="4545"/>
                </a:quadBezTo>
                <a:lnTo>
                  <a:pt x="2460" y="3055"/>
                </a:lnTo>
                <a:lnTo>
                  <a:pt x="10930" y="6275"/>
                </a:lnTo>
                <a:cubicBezTo>
                  <a:pt x="11095" y="6341"/>
                  <a:pt x="11271" y="6379"/>
                  <a:pt x="11450" y="6385"/>
                </a:cubicBezTo>
                <a:quadBezTo>
                  <a:pt x="13830" y="6545"/>
                  <a:pt x="18550" y="6265"/>
                </a:quadBezTo>
                <a:quadBezTo>
                  <a:pt x="23530" y="5975"/>
                  <a:pt x="39490" y="6495"/>
                </a:quadBezTo>
                <a:quadBezTo>
                  <a:pt x="40630" y="6535"/>
                  <a:pt x="43600" y="6025"/>
                </a:quadBezTo>
                <a:quadBezTo>
                  <a:pt x="46440" y="5545"/>
                  <a:pt x="49090" y="6755"/>
                </a:quadBezTo>
                <a:quadBezTo>
                  <a:pt x="51790" y="7985"/>
                  <a:pt x="54590" y="8935"/>
                </a:quadBezTo>
                <a:quadBezTo>
                  <a:pt x="57170" y="7655"/>
                  <a:pt x="62680" y="3905"/>
                </a:quadBezTo>
                <a:quadBezTo>
                  <a:pt x="65250" y="2145"/>
                  <a:pt x="70890" y="125"/>
                </a:quadBezTo>
                <a:cubicBezTo>
                  <a:pt x="71206" y="13"/>
                  <a:pt x="71538" y="-24"/>
                  <a:pt x="71860" y="15"/>
                </a:cubicBezTo>
                <a:cubicBezTo>
                  <a:pt x="78540" y="865"/>
                  <a:pt x="82460" y="1785"/>
                  <a:pt x="87130" y="6015"/>
                </a:cubicBez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0" name="shape-669"/>
          <p:cNvSpPr/>
          <p:nvPr/>
        </p:nvSpPr>
        <p:spPr>
          <a:xfrm>
            <a:off x="8582935" y="3863871"/>
            <a:ext cx="61270" cy="70198"/>
          </a:xfrm>
          <a:custGeom>
            <a:avLst/>
            <a:gdLst/>
            <a:ahLst/>
            <a:cxnLst/>
            <a:rect l="0" t="0" r="r" b="b"/>
            <a:pathLst>
              <a:path w="6433" h="7370" stroke="0" extrusionOk="0">
                <a:moveTo>
                  <a:pt x="6264" y="214"/>
                </a:moveTo>
                <a:cubicBezTo>
                  <a:pt x="7334" y="2704"/>
                  <a:pt x="3024" y="6134"/>
                  <a:pt x="984" y="7284"/>
                </a:cubicBezTo>
                <a:cubicBezTo>
                  <a:pt x="768" y="7407"/>
                  <a:pt x="502" y="7397"/>
                  <a:pt x="295" y="7260"/>
                </a:cubicBezTo>
                <a:cubicBezTo>
                  <a:pt x="88" y="7123"/>
                  <a:pt x="-24" y="6881"/>
                  <a:pt x="4" y="6634"/>
                </a:cubicBezTo>
                <a:cubicBezTo>
                  <a:pt x="94" y="5804"/>
                  <a:pt x="544" y="5024"/>
                  <a:pt x="1694" y="4764"/>
                </a:cubicBezTo>
                <a:cubicBezTo>
                  <a:pt x="4194" y="4194"/>
                  <a:pt x="4714" y="2614"/>
                  <a:pt x="5614" y="224"/>
                </a:cubicBezTo>
                <a:cubicBezTo>
                  <a:pt x="5664" y="91"/>
                  <a:pt x="5790" y="2"/>
                  <a:pt x="5933" y="0"/>
                </a:cubicBezTo>
                <a:cubicBezTo>
                  <a:pt x="6076" y="-2"/>
                  <a:pt x="6207" y="83"/>
                  <a:pt x="6264" y="214"/>
                </a:cubic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1" name="shape-672"/>
          <p:cNvSpPr/>
          <p:nvPr/>
        </p:nvSpPr>
        <p:spPr>
          <a:xfrm>
            <a:off x="7971567" y="3868294"/>
            <a:ext cx="230981" cy="270034"/>
          </a:xfrm>
          <a:custGeom>
            <a:avLst/>
            <a:gdLst/>
            <a:ahLst/>
            <a:cxnLst/>
            <a:rect l="0" t="0" r="r" b="b"/>
            <a:pathLst>
              <a:path w="24250" h="28350" stroke="0" extrusionOk="0">
                <a:moveTo>
                  <a:pt x="24250" y="490"/>
                </a:moveTo>
                <a:quadBezTo>
                  <a:pt x="23870" y="1450"/>
                  <a:pt x="22760" y="1770"/>
                </a:quadBezTo>
                <a:cubicBezTo>
                  <a:pt x="20790" y="2330"/>
                  <a:pt x="20450" y="4010"/>
                  <a:pt x="18550" y="4070"/>
                </a:cubicBezTo>
                <a:cubicBezTo>
                  <a:pt x="18133" y="4083"/>
                  <a:pt x="17739" y="4251"/>
                  <a:pt x="17450" y="4540"/>
                </a:cubicBezTo>
                <a:quadBezTo>
                  <a:pt x="14710" y="7330"/>
                  <a:pt x="13940" y="11400"/>
                </a:quadBezTo>
                <a:quadBezTo>
                  <a:pt x="13980" y="12960"/>
                  <a:pt x="12460" y="12970"/>
                </a:quadBezTo>
                <a:cubicBezTo>
                  <a:pt x="12415" y="12970"/>
                  <a:pt x="12372" y="12988"/>
                  <a:pt x="12340" y="13020"/>
                </a:cubicBezTo>
                <a:quadBezTo>
                  <a:pt x="12180" y="13190"/>
                  <a:pt x="12320" y="13400"/>
                </a:quadBezTo>
                <a:lnTo>
                  <a:pt x="9560" y="21440"/>
                </a:lnTo>
                <a:cubicBezTo>
                  <a:pt x="9454" y="21740"/>
                  <a:pt x="9506" y="22074"/>
                  <a:pt x="9700" y="22330"/>
                </a:cubicBezTo>
                <a:quadBezTo>
                  <a:pt x="10120" y="22900"/>
                  <a:pt x="10910" y="23330"/>
                </a:quadBezTo>
                <a:quadBezTo>
                  <a:pt x="9820" y="26390"/>
                  <a:pt x="7530" y="27670"/>
                </a:quadBezTo>
                <a:quadBezTo>
                  <a:pt x="3310" y="30010"/>
                  <a:pt x="0" y="24300"/>
                </a:quadBezTo>
                <a:quadBezTo>
                  <a:pt x="3020" y="24010"/>
                  <a:pt x="3640" y="22920"/>
                </a:quadBezTo>
                <a:quadBezTo>
                  <a:pt x="4720" y="21030"/>
                  <a:pt x="6290" y="19720"/>
                </a:quadBezTo>
                <a:cubicBezTo>
                  <a:pt x="6547" y="19509"/>
                  <a:pt x="6752" y="19246"/>
                  <a:pt x="6890" y="18950"/>
                </a:cubicBezTo>
                <a:cubicBezTo>
                  <a:pt x="8730" y="15140"/>
                  <a:pt x="9540" y="10080"/>
                  <a:pt x="12360" y="6690"/>
                </a:cubicBezTo>
                <a:quadBezTo>
                  <a:pt x="14200" y="4480"/>
                  <a:pt x="16880" y="710"/>
                </a:quadBezTo>
                <a:cubicBezTo>
                  <a:pt x="17113" y="381"/>
                  <a:pt x="17520" y="224"/>
                  <a:pt x="17914" y="311"/>
                </a:cubicBezTo>
                <a:cubicBezTo>
                  <a:pt x="18307" y="398"/>
                  <a:pt x="18609" y="713"/>
                  <a:pt x="18680" y="1110"/>
                </a:cubicBezTo>
                <a:quadBezTo>
                  <a:pt x="18760" y="1530"/>
                  <a:pt x="19140" y="2050"/>
                </a:quadBezTo>
                <a:cubicBezTo>
                  <a:pt x="19400" y="2399"/>
                  <a:pt x="19854" y="2543"/>
                  <a:pt x="20268" y="2407"/>
                </a:cubicBezTo>
                <a:cubicBezTo>
                  <a:pt x="20681" y="2271"/>
                  <a:pt x="20960" y="1885"/>
                  <a:pt x="20960" y="1450"/>
                </a:cubicBezTo>
                <a:lnTo>
                  <a:pt x="20960" y="600"/>
                </a:lnTo>
                <a:cubicBezTo>
                  <a:pt x="20960" y="422"/>
                  <a:pt x="21039" y="253"/>
                  <a:pt x="21176" y="139"/>
                </a:cubicBezTo>
                <a:cubicBezTo>
                  <a:pt x="21314" y="25"/>
                  <a:pt x="21494" y="-22"/>
                  <a:pt x="21670" y="10"/>
                </a:cubicBezTo>
                <a:lnTo>
                  <a:pt x="24250" y="490"/>
                </a:ln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2" name="shape-676"/>
          <p:cNvSpPr/>
          <p:nvPr/>
        </p:nvSpPr>
        <p:spPr>
          <a:xfrm>
            <a:off x="6857348" y="3869306"/>
            <a:ext cx="182636" cy="72613"/>
          </a:xfrm>
          <a:custGeom>
            <a:avLst/>
            <a:gdLst/>
            <a:ahLst/>
            <a:cxnLst/>
            <a:rect l="0" t="0" r="r" b="b"/>
            <a:pathLst>
              <a:path w="19174" h="7623" stroke="0" extrusionOk="0">
                <a:moveTo>
                  <a:pt x="928" y="134"/>
                </a:moveTo>
                <a:quadBezTo>
                  <a:pt x="6978" y="2634"/>
                  <a:pt x="14818" y="2204"/>
                </a:quadBezTo>
                <a:quadBezTo>
                  <a:pt x="14588" y="3594"/>
                  <a:pt x="16768" y="3244"/>
                </a:quadBezTo>
                <a:quadBezTo>
                  <a:pt x="17108" y="3754"/>
                  <a:pt x="17018" y="4294"/>
                </a:quadBezTo>
                <a:lnTo>
                  <a:pt x="19098" y="7024"/>
                </a:lnTo>
                <a:cubicBezTo>
                  <a:pt x="19208" y="7168"/>
                  <a:pt x="19198" y="7371"/>
                  <a:pt x="19075" y="7504"/>
                </a:cubicBezTo>
                <a:cubicBezTo>
                  <a:pt x="18952" y="7637"/>
                  <a:pt x="18751" y="7662"/>
                  <a:pt x="18598" y="7564"/>
                </a:cubicBezTo>
                <a:lnTo>
                  <a:pt x="14478" y="4894"/>
                </a:lnTo>
                <a:cubicBezTo>
                  <a:pt x="14006" y="4592"/>
                  <a:pt x="13466" y="4416"/>
                  <a:pt x="12908" y="4384"/>
                </a:cubicBezTo>
                <a:quadBezTo>
                  <a:pt x="11538" y="4294"/>
                  <a:pt x="10248" y="4454"/>
                </a:quadBezTo>
                <a:cubicBezTo>
                  <a:pt x="8358" y="4674"/>
                  <a:pt x="7238" y="4314"/>
                  <a:pt x="5628" y="3674"/>
                </a:cubicBezTo>
                <a:lnTo>
                  <a:pt x="458" y="1364"/>
                </a:lnTo>
                <a:cubicBezTo>
                  <a:pt x="215" y="1257"/>
                  <a:pt x="46" y="1031"/>
                  <a:pt x="8" y="762"/>
                </a:cubicBezTo>
                <a:cubicBezTo>
                  <a:pt x="-30" y="492"/>
                  <a:pt x="68" y="216"/>
                  <a:pt x="268" y="24"/>
                </a:cubicBezTo>
                <a:quadBezTo>
                  <a:pt x="348" y="-56"/>
                  <a:pt x="928" y="134"/>
                </a:quadBez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3" name="shape-681"/>
          <p:cNvSpPr/>
          <p:nvPr/>
        </p:nvSpPr>
        <p:spPr>
          <a:xfrm>
            <a:off x="6998285" y="3878626"/>
            <a:ext cx="42273" cy="22247"/>
          </a:xfrm>
          <a:custGeom>
            <a:avLst/>
            <a:gdLst/>
            <a:ahLst/>
            <a:cxnLst/>
            <a:rect l="0" t="0" r="r" b="b"/>
            <a:pathLst>
              <a:path w="4438" h="2336" stroke="0" extrusionOk="0">
                <a:moveTo>
                  <a:pt x="4432" y="775"/>
                </a:moveTo>
                <a:lnTo>
                  <a:pt x="1972" y="2265"/>
                </a:lnTo>
                <a:quadBezTo>
                  <a:pt x="-208" y="2615"/>
                  <a:pt x="22" y="1225"/>
                </a:quadBezTo>
                <a:lnTo>
                  <a:pt x="2622" y="115"/>
                </a:lnTo>
                <a:cubicBezTo>
                  <a:pt x="2919" y="-14"/>
                  <a:pt x="3252" y="-35"/>
                  <a:pt x="3562" y="55"/>
                </a:cubicBezTo>
                <a:quadBezTo>
                  <a:pt x="4512" y="345"/>
                  <a:pt x="4432" y="775"/>
                </a:quad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4" name="shape-682"/>
          <p:cNvSpPr/>
          <p:nvPr/>
        </p:nvSpPr>
        <p:spPr>
          <a:xfrm>
            <a:off x="6539293" y="3877774"/>
            <a:ext cx="544261" cy="100251"/>
          </a:xfrm>
          <a:custGeom>
            <a:avLst/>
            <a:gdLst/>
            <a:ahLst/>
            <a:cxnLst/>
            <a:rect l="0" t="0" r="r" b="b"/>
            <a:pathLst>
              <a:path w="57140" h="10525" stroke="0" extrusionOk="0">
                <a:moveTo>
                  <a:pt x="39020" y="2785"/>
                </a:moveTo>
                <a:cubicBezTo>
                  <a:pt x="40630" y="3425"/>
                  <a:pt x="41750" y="3785"/>
                  <a:pt x="43640" y="3565"/>
                </a:cubicBezTo>
                <a:quadBezTo>
                  <a:pt x="44930" y="3405"/>
                  <a:pt x="46300" y="3495"/>
                </a:quadBezTo>
                <a:cubicBezTo>
                  <a:pt x="46857" y="3527"/>
                  <a:pt x="47398" y="3703"/>
                  <a:pt x="47870" y="4005"/>
                </a:cubicBezTo>
                <a:lnTo>
                  <a:pt x="51990" y="6675"/>
                </a:lnTo>
                <a:cubicBezTo>
                  <a:pt x="52142" y="6773"/>
                  <a:pt x="52343" y="6748"/>
                  <a:pt x="52466" y="6615"/>
                </a:cubicBezTo>
                <a:cubicBezTo>
                  <a:pt x="52590" y="6482"/>
                  <a:pt x="52600" y="6279"/>
                  <a:pt x="52490" y="6135"/>
                </a:cubicBezTo>
                <a:lnTo>
                  <a:pt x="50410" y="3405"/>
                </a:lnTo>
                <a:lnTo>
                  <a:pt x="56860" y="4305"/>
                </a:lnTo>
                <a:cubicBezTo>
                  <a:pt x="56936" y="4317"/>
                  <a:pt x="57002" y="4361"/>
                  <a:pt x="57040" y="4425"/>
                </a:cubicBezTo>
                <a:quadBezTo>
                  <a:pt x="57230" y="4745"/>
                  <a:pt x="57060" y="4985"/>
                </a:quadBezTo>
                <a:cubicBezTo>
                  <a:pt x="57037" y="5013"/>
                  <a:pt x="57002" y="5031"/>
                  <a:pt x="56964" y="5032"/>
                </a:cubicBezTo>
                <a:cubicBezTo>
                  <a:pt x="56926" y="5034"/>
                  <a:pt x="56889" y="5021"/>
                  <a:pt x="56860" y="4995"/>
                </a:cubicBezTo>
                <a:quadBezTo>
                  <a:pt x="56330" y="4515"/>
                  <a:pt x="55980" y="4655"/>
                </a:quadBezTo>
                <a:quadBezTo>
                  <a:pt x="54180" y="5325"/>
                  <a:pt x="54750" y="7105"/>
                </a:quadBezTo>
                <a:quadBezTo>
                  <a:pt x="50780" y="8385"/>
                  <a:pt x="46600" y="8145"/>
                </a:quadBezTo>
                <a:cubicBezTo>
                  <a:pt x="46231" y="8127"/>
                  <a:pt x="45920" y="7854"/>
                  <a:pt x="45850" y="7485"/>
                </a:cubicBezTo>
                <a:quadBezTo>
                  <a:pt x="45820" y="7335"/>
                  <a:pt x="45750" y="7175"/>
                </a:quadBezTo>
                <a:quadBezTo>
                  <a:pt x="45600" y="6805"/>
                  <a:pt x="44760" y="7215"/>
                </a:quadBezTo>
                <a:quadBezTo>
                  <a:pt x="42070" y="8565"/>
                  <a:pt x="39380" y="8665"/>
                </a:quadBezTo>
                <a:quadBezTo>
                  <a:pt x="34850" y="6985"/>
                  <a:pt x="30180" y="6795"/>
                </a:quadBezTo>
                <a:cubicBezTo>
                  <a:pt x="29850" y="6782"/>
                  <a:pt x="29533" y="6658"/>
                  <a:pt x="29280" y="6445"/>
                </a:cubicBezTo>
                <a:quadBezTo>
                  <a:pt x="27160" y="4635"/>
                  <a:pt x="26570" y="4385"/>
                </a:quadBezTo>
                <a:quadBezTo>
                  <a:pt x="21010" y="1965"/>
                  <a:pt x="18820" y="6625"/>
                </a:quadBezTo>
                <a:cubicBezTo>
                  <a:pt x="18660" y="6963"/>
                  <a:pt x="18368" y="7223"/>
                  <a:pt x="18010" y="7345"/>
                </a:cubicBezTo>
                <a:quadBezTo>
                  <a:pt x="13520" y="8885"/>
                  <a:pt x="8650" y="9385"/>
                </a:quadBezTo>
                <a:quadBezTo>
                  <a:pt x="7490" y="9495"/>
                  <a:pt x="4880" y="10225"/>
                </a:quadBezTo>
                <a:quadBezTo>
                  <a:pt x="2800" y="10805"/>
                  <a:pt x="1040" y="10265"/>
                </a:quadBezTo>
                <a:lnTo>
                  <a:pt x="0" y="8635"/>
                </a:lnTo>
                <a:quadBezTo>
                  <a:pt x="510" y="6995"/>
                  <a:pt x="220" y="4505"/>
                </a:quadBezTo>
                <a:lnTo>
                  <a:pt x="21530" y="85"/>
                </a:lnTo>
                <a:cubicBezTo>
                  <a:pt x="22039" y="-21"/>
                  <a:pt x="22561" y="-28"/>
                  <a:pt x="23070" y="65"/>
                </a:cubicBezTo>
                <a:lnTo>
                  <a:pt x="39020" y="2785"/>
                </a:lnTo>
                <a:close/>
              </a:path>
            </a:pathLst>
          </a:custGeom>
          <a:solidFill>
            <a:srgbClr val="FE7E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5" name="shape-699"/>
          <p:cNvSpPr/>
          <p:nvPr/>
        </p:nvSpPr>
        <p:spPr>
          <a:xfrm>
            <a:off x="3473224" y="3896287"/>
            <a:ext cx="305047" cy="495909"/>
          </a:xfrm>
          <a:custGeom>
            <a:avLst/>
            <a:gdLst/>
            <a:ahLst/>
            <a:cxnLst/>
            <a:rect l="0" t="0" r="r" b="b"/>
            <a:pathLst>
              <a:path w="32026" h="52064" stroke="0" extrusionOk="0">
                <a:moveTo>
                  <a:pt x="517" y="46701"/>
                </a:moveTo>
                <a:quadBezTo>
                  <a:pt x="-1403" y="33081"/>
                  <a:pt x="3807" y="19541"/>
                </a:quadBezTo>
                <a:cubicBezTo>
                  <a:pt x="3874" y="19371"/>
                  <a:pt x="4023" y="19246"/>
                  <a:pt x="4202" y="19212"/>
                </a:cubicBezTo>
                <a:cubicBezTo>
                  <a:pt x="4381" y="19177"/>
                  <a:pt x="4564" y="19237"/>
                  <a:pt x="4687" y="19371"/>
                </a:cubicBezTo>
                <a:quadBezTo>
                  <a:pt x="5257" y="19981"/>
                  <a:pt x="5967" y="20261"/>
                </a:quadBezTo>
                <a:cubicBezTo>
                  <a:pt x="6298" y="20393"/>
                  <a:pt x="6674" y="20341"/>
                  <a:pt x="6958" y="20124"/>
                </a:cubicBezTo>
                <a:cubicBezTo>
                  <a:pt x="7242" y="19907"/>
                  <a:pt x="7393" y="19558"/>
                  <a:pt x="7357" y="19201"/>
                </a:cubicBezTo>
                <a:quadBezTo>
                  <a:pt x="7227" y="17911"/>
                  <a:pt x="6377" y="16651"/>
                </a:quadBezTo>
                <a:cubicBezTo>
                  <a:pt x="6218" y="16415"/>
                  <a:pt x="6163" y="16125"/>
                  <a:pt x="6227" y="15851"/>
                </a:cubicBezTo>
                <a:cubicBezTo>
                  <a:pt x="7457" y="10761"/>
                  <a:pt x="11247" y="5001"/>
                  <a:pt x="13867" y="431"/>
                </a:cubicBezTo>
                <a:quadBezTo>
                  <a:pt x="22837" y="3411"/>
                  <a:pt x="31797" y="11"/>
                </a:quadBezTo>
                <a:cubicBezTo>
                  <a:pt x="31866" y="-15"/>
                  <a:pt x="31944" y="6"/>
                  <a:pt x="31989" y="63"/>
                </a:cubicBezTo>
                <a:cubicBezTo>
                  <a:pt x="32035" y="121"/>
                  <a:pt x="32038" y="201"/>
                  <a:pt x="31997" y="261"/>
                </a:cubicBezTo>
                <a:cubicBezTo>
                  <a:pt x="21347" y="16241"/>
                  <a:pt x="16917" y="33111"/>
                  <a:pt x="23947" y="51641"/>
                </a:cubicBezTo>
                <a:cubicBezTo>
                  <a:pt x="23992" y="51757"/>
                  <a:pt x="23963" y="51888"/>
                  <a:pt x="23874" y="51975"/>
                </a:cubicBezTo>
                <a:cubicBezTo>
                  <a:pt x="23785" y="52062"/>
                  <a:pt x="23653" y="52088"/>
                  <a:pt x="23537" y="52041"/>
                </a:cubicBezTo>
                <a:quadBezTo>
                  <a:pt x="13297" y="47981"/>
                  <a:pt x="2667" y="51131"/>
                </a:quadBezTo>
                <a:cubicBezTo>
                  <a:pt x="2353" y="51224"/>
                  <a:pt x="2018" y="51086"/>
                  <a:pt x="1867" y="50801"/>
                </a:cubicBezTo>
                <a:quadBezTo>
                  <a:pt x="847" y="48911"/>
                  <a:pt x="517" y="46701"/>
                </a:quadBezTo>
                <a:close/>
              </a:path>
            </a:pathLst>
          </a:custGeom>
          <a:solidFill>
            <a:srgbClr val="6B97B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6" name="shape-700"/>
          <p:cNvSpPr/>
          <p:nvPr/>
        </p:nvSpPr>
        <p:spPr>
          <a:xfrm>
            <a:off x="3462002" y="3897344"/>
            <a:ext cx="143306" cy="447675"/>
          </a:xfrm>
          <a:custGeom>
            <a:avLst/>
            <a:gdLst/>
            <a:ahLst/>
            <a:cxnLst/>
            <a:rect l="0" t="0" r="r" b="b"/>
            <a:pathLst>
              <a:path w="15045" h="47000" stroke="0" extrusionOk="0">
                <a:moveTo>
                  <a:pt x="14245" y="0"/>
                </a:moveTo>
                <a:quadBezTo>
                  <a:pt x="14485" y="210"/>
                  <a:pt x="15045" y="320"/>
                </a:quadBezTo>
                <a:cubicBezTo>
                  <a:pt x="12425" y="4890"/>
                  <a:pt x="8635" y="10650"/>
                  <a:pt x="7405" y="15740"/>
                </a:cubicBezTo>
                <a:cubicBezTo>
                  <a:pt x="7341" y="16014"/>
                  <a:pt x="7396" y="16304"/>
                  <a:pt x="7555" y="16540"/>
                </a:cubicBezTo>
                <a:quadBezTo>
                  <a:pt x="8405" y="17800"/>
                  <a:pt x="8535" y="19090"/>
                </a:quadBezTo>
                <a:cubicBezTo>
                  <a:pt x="8571" y="19446"/>
                  <a:pt x="8420" y="19796"/>
                  <a:pt x="8136" y="20013"/>
                </a:cubicBezTo>
                <a:cubicBezTo>
                  <a:pt x="7852" y="20230"/>
                  <a:pt x="7476" y="20282"/>
                  <a:pt x="7145" y="20150"/>
                </a:cubicBezTo>
                <a:quadBezTo>
                  <a:pt x="6435" y="19870"/>
                  <a:pt x="5865" y="19260"/>
                </a:quadBezTo>
                <a:cubicBezTo>
                  <a:pt x="5742" y="19126"/>
                  <a:pt x="5559" y="19066"/>
                  <a:pt x="5380" y="19101"/>
                </a:cubicBezTo>
                <a:cubicBezTo>
                  <a:pt x="5201" y="19135"/>
                  <a:pt x="5052" y="19260"/>
                  <a:pt x="4985" y="19430"/>
                </a:cubicBezTo>
                <a:quadBezTo>
                  <a:pt x="-225" y="32970"/>
                  <a:pt x="1695" y="46590"/>
                </a:quadBezTo>
                <a:quadBezTo>
                  <a:pt x="1525" y="46510"/>
                  <a:pt x="1345" y="46510"/>
                </a:quadBezTo>
                <a:quadBezTo>
                  <a:pt x="1185" y="46510"/>
                  <a:pt x="1075" y="46680"/>
                </a:quadBezTo>
                <a:quadBezTo>
                  <a:pt x="865" y="46970"/>
                  <a:pt x="615" y="47000"/>
                </a:quadBezTo>
                <a:quadBezTo>
                  <a:pt x="635" y="46310"/>
                  <a:pt x="485" y="45270"/>
                </a:quadBezTo>
                <a:quadBezTo>
                  <a:pt x="-1415" y="31390"/>
                  <a:pt x="4125" y="19060"/>
                </a:quadBezTo>
                <a:cubicBezTo>
                  <a:pt x="4331" y="18607"/>
                  <a:pt x="4204" y="18072"/>
                  <a:pt x="3815" y="17760"/>
                </a:cubicBezTo>
                <a:quadBezTo>
                  <a:pt x="3445" y="17470"/>
                  <a:pt x="3445" y="17040"/>
                </a:quadBezTo>
                <a:quadBezTo>
                  <a:pt x="3445" y="15940"/>
                  <a:pt x="4325" y="16000"/>
                </a:quadBezTo>
                <a:quadBezTo>
                  <a:pt x="4855" y="16040"/>
                  <a:pt x="5285" y="16040"/>
                </a:quadBezTo>
                <a:cubicBezTo>
                  <a:pt x="5604" y="16046"/>
                  <a:pt x="5891" y="15854"/>
                  <a:pt x="6005" y="15560"/>
                </a:cubicBezTo>
                <a:quadBezTo>
                  <a:pt x="9145" y="7390"/>
                  <a:pt x="14245" y="0"/>
                </a:quadBezTo>
                <a:close/>
              </a:path>
            </a:pathLst>
          </a:custGeom>
          <a:solidFill>
            <a:srgbClr val="BBDF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7" name="shape-701"/>
          <p:cNvSpPr/>
          <p:nvPr/>
        </p:nvSpPr>
        <p:spPr>
          <a:xfrm>
            <a:off x="9336573" y="3896678"/>
            <a:ext cx="279486" cy="163544"/>
          </a:xfrm>
          <a:custGeom>
            <a:avLst/>
            <a:gdLst/>
            <a:ahLst/>
            <a:cxnLst/>
            <a:rect l="0" t="0" r="r" b="b"/>
            <a:pathLst>
              <a:path w="29342" h="17170" stroke="0" extrusionOk="0">
                <a:moveTo>
                  <a:pt x="27022" y="0"/>
                </a:moveTo>
                <a:quadBezTo>
                  <a:pt x="27322" y="3210"/>
                  <a:pt x="27472" y="10580"/>
                </a:quadBezTo>
                <a:quadBezTo>
                  <a:pt x="27532" y="13320"/>
                  <a:pt x="29342" y="16880"/>
                </a:quadBezTo>
                <a:quadBezTo>
                  <a:pt x="21582" y="14980"/>
                  <a:pt x="15382" y="16740"/>
                </a:quadBezTo>
                <a:quadBezTo>
                  <a:pt x="15422" y="14400"/>
                  <a:pt x="13532" y="14060"/>
                </a:quadBezTo>
                <a:cubicBezTo>
                  <a:pt x="13208" y="14002"/>
                  <a:pt x="12874" y="14055"/>
                  <a:pt x="12582" y="14210"/>
                </a:cubicBezTo>
                <a:quadBezTo>
                  <a:pt x="11042" y="15020"/>
                  <a:pt x="11302" y="17170"/>
                </a:quadBezTo>
                <a:quadBezTo>
                  <a:pt x="10292" y="16990"/>
                  <a:pt x="9612" y="16390"/>
                </a:quadBezTo>
                <a:lnTo>
                  <a:pt x="9822" y="14610"/>
                </a:lnTo>
                <a:cubicBezTo>
                  <a:pt x="9852" y="14368"/>
                  <a:pt x="9752" y="14128"/>
                  <a:pt x="9559" y="13979"/>
                </a:cubicBezTo>
                <a:cubicBezTo>
                  <a:pt x="9367" y="13829"/>
                  <a:pt x="9110" y="13792"/>
                  <a:pt x="8882" y="13880"/>
                </a:cubicBezTo>
                <a:lnTo>
                  <a:pt x="2342" y="16390"/>
                </a:lnTo>
                <a:cubicBezTo>
                  <a:pt x="2220" y="16435"/>
                  <a:pt x="2084" y="16431"/>
                  <a:pt x="1962" y="16380"/>
                </a:cubicBezTo>
                <a:lnTo>
                  <a:pt x="372" y="15650"/>
                </a:lnTo>
                <a:cubicBezTo>
                  <a:pt x="213" y="15577"/>
                  <a:pt x="91" y="15442"/>
                  <a:pt x="34" y="15275"/>
                </a:cubicBezTo>
                <a:cubicBezTo>
                  <a:pt x="-22" y="15109"/>
                  <a:pt x="-9" y="14927"/>
                  <a:pt x="72" y="14770"/>
                </a:cubicBezTo>
                <a:quadBezTo>
                  <a:pt x="572" y="13830"/>
                  <a:pt x="632" y="12790"/>
                </a:quadBezTo>
                <a:lnTo>
                  <a:pt x="27022" y="0"/>
                </a:lnTo>
                <a:close/>
              </a:path>
            </a:pathLst>
          </a:custGeom>
          <a:solidFill>
            <a:srgbClr val="8B444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8" name="shape-704"/>
          <p:cNvSpPr/>
          <p:nvPr/>
        </p:nvSpPr>
        <p:spPr>
          <a:xfrm>
            <a:off x="7636161" y="3901651"/>
            <a:ext cx="1274819" cy="741691"/>
          </a:xfrm>
          <a:custGeom>
            <a:avLst/>
            <a:gdLst/>
            <a:ahLst/>
            <a:cxnLst/>
            <a:rect l="0" t="0" r="r" b="b"/>
            <a:pathLst>
              <a:path w="133839" h="77868" stroke="0" extrusionOk="0">
                <a:moveTo>
                  <a:pt x="22133" y="1318"/>
                </a:moveTo>
                <a:cubicBezTo>
                  <a:pt x="25383" y="2198"/>
                  <a:pt x="28473" y="4608"/>
                  <a:pt x="31093" y="5198"/>
                </a:cubicBezTo>
                <a:quadBezTo>
                  <a:pt x="34873" y="6038"/>
                  <a:pt x="38753" y="6478"/>
                </a:quadBezTo>
                <a:cubicBezTo>
                  <a:pt x="39182" y="6529"/>
                  <a:pt x="39565" y="6771"/>
                  <a:pt x="39795" y="7135"/>
                </a:cubicBezTo>
                <a:cubicBezTo>
                  <a:pt x="40026" y="7500"/>
                  <a:pt x="40080" y="7949"/>
                  <a:pt x="39943" y="8358"/>
                </a:cubicBezTo>
                <a:lnTo>
                  <a:pt x="36893" y="17538"/>
                </a:lnTo>
                <a:cubicBezTo>
                  <a:pt x="36859" y="17639"/>
                  <a:pt x="36759" y="17704"/>
                  <a:pt x="36652" y="17695"/>
                </a:cubicBezTo>
                <a:cubicBezTo>
                  <a:pt x="36545" y="17685"/>
                  <a:pt x="36459" y="17604"/>
                  <a:pt x="36443" y="17498"/>
                </a:cubicBezTo>
                <a:cubicBezTo>
                  <a:pt x="36113" y="15398"/>
                  <a:pt x="38723" y="10798"/>
                  <a:pt x="34933" y="10308"/>
                </a:cubicBezTo>
                <a:cubicBezTo>
                  <a:pt x="34668" y="10272"/>
                  <a:pt x="34459" y="10063"/>
                  <a:pt x="34423" y="9798"/>
                </a:cubicBezTo>
                <a:quadBezTo>
                  <a:pt x="34263" y="8688"/>
                  <a:pt x="35153" y="8838"/>
                </a:quadBezTo>
                <a:cubicBezTo>
                  <a:pt x="35212" y="8844"/>
                  <a:pt x="35271" y="8865"/>
                  <a:pt x="35323" y="8898"/>
                </a:cubicBezTo>
                <a:lnTo>
                  <a:pt x="37603" y="10208"/>
                </a:lnTo>
                <a:cubicBezTo>
                  <a:pt x="37755" y="10294"/>
                  <a:pt x="37940" y="10298"/>
                  <a:pt x="38095" y="10217"/>
                </a:cubicBezTo>
                <a:cubicBezTo>
                  <a:pt x="38249" y="10135"/>
                  <a:pt x="38350" y="9981"/>
                  <a:pt x="38363" y="9808"/>
                </a:cubicBezTo>
                <a:lnTo>
                  <a:pt x="38453" y="8578"/>
                </a:lnTo>
                <a:cubicBezTo>
                  <a:pt x="38472" y="8339"/>
                  <a:pt x="38395" y="8103"/>
                  <a:pt x="38239" y="7921"/>
                </a:cubicBezTo>
                <a:cubicBezTo>
                  <a:pt x="38084" y="7739"/>
                  <a:pt x="37862" y="7626"/>
                  <a:pt x="37623" y="7608"/>
                </a:cubicBezTo>
                <a:lnTo>
                  <a:pt x="30793" y="7108"/>
                </a:lnTo>
                <a:cubicBezTo>
                  <a:pt x="30558" y="7089"/>
                  <a:pt x="30322" y="7172"/>
                  <a:pt x="30143" y="7338"/>
                </a:cubicBezTo>
                <a:quadBezTo>
                  <a:pt x="29253" y="8198"/>
                  <a:pt x="29943" y="9758"/>
                </a:quadBezTo>
                <a:cubicBezTo>
                  <a:pt x="29997" y="9882"/>
                  <a:pt x="30110" y="9970"/>
                  <a:pt x="30244" y="9994"/>
                </a:cubicBezTo>
                <a:cubicBezTo>
                  <a:pt x="30378" y="10018"/>
                  <a:pt x="30516" y="9975"/>
                  <a:pt x="30613" y="9878"/>
                </a:cubicBezTo>
                <a:lnTo>
                  <a:pt x="31833" y="8658"/>
                </a:lnTo>
                <a:cubicBezTo>
                  <a:pt x="32044" y="8447"/>
                  <a:pt x="32355" y="8372"/>
                  <a:pt x="32639" y="8462"/>
                </a:cubicBezTo>
                <a:cubicBezTo>
                  <a:pt x="32923" y="8552"/>
                  <a:pt x="33133" y="8794"/>
                  <a:pt x="33183" y="9088"/>
                </a:cubicBezTo>
                <a:lnTo>
                  <a:pt x="35213" y="20798"/>
                </a:lnTo>
                <a:quadBezTo>
                  <a:pt x="38523" y="26508"/>
                  <a:pt x="42743" y="24168"/>
                </a:quadBezTo>
                <a:quadBezTo>
                  <a:pt x="45033" y="22888"/>
                  <a:pt x="46123" y="19828"/>
                </a:quadBezTo>
                <a:lnTo>
                  <a:pt x="55483" y="22268"/>
                </a:lnTo>
                <a:quadBezTo>
                  <a:pt x="51003" y="23008"/>
                  <a:pt x="49803" y="25838"/>
                </a:quadBezTo>
                <a:cubicBezTo>
                  <a:pt x="49680" y="26122"/>
                  <a:pt x="49718" y="26451"/>
                  <a:pt x="49903" y="26698"/>
                </a:cubicBezTo>
                <a:quadBezTo>
                  <a:pt x="50773" y="27918"/>
                  <a:pt x="51623" y="28448"/>
                </a:quadBezTo>
                <a:cubicBezTo>
                  <a:pt x="51746" y="28525"/>
                  <a:pt x="51838" y="28646"/>
                  <a:pt x="51883" y="28788"/>
                </a:cubicBezTo>
                <a:lnTo>
                  <a:pt x="52063" y="29288"/>
                </a:lnTo>
                <a:cubicBezTo>
                  <a:pt x="52096" y="29387"/>
                  <a:pt x="52144" y="29482"/>
                  <a:pt x="52203" y="29568"/>
                </a:cubicBezTo>
                <a:lnTo>
                  <a:pt x="56863" y="36808"/>
                </a:lnTo>
                <a:cubicBezTo>
                  <a:pt x="57128" y="37215"/>
                  <a:pt x="57245" y="37696"/>
                  <a:pt x="57193" y="38168"/>
                </a:cubicBezTo>
                <a:quadBezTo>
                  <a:pt x="57073" y="39478"/>
                  <a:pt x="57503" y="40978"/>
                </a:quadBezTo>
                <a:cubicBezTo>
                  <a:pt x="57587" y="41261"/>
                  <a:pt x="57768" y="41503"/>
                  <a:pt x="58013" y="41658"/>
                </a:cubicBezTo>
                <a:lnTo>
                  <a:pt x="65663" y="46548"/>
                </a:lnTo>
                <a:quadBezTo>
                  <a:pt x="67253" y="46808"/>
                  <a:pt x="66303" y="48118"/>
                </a:quadBezTo>
                <a:quadBezTo>
                  <a:pt x="73183" y="49738"/>
                  <a:pt x="78893" y="52758"/>
                </a:quadBezTo>
                <a:cubicBezTo>
                  <a:pt x="78993" y="52811"/>
                  <a:pt x="79101" y="52848"/>
                  <a:pt x="79213" y="52868"/>
                </a:cubicBezTo>
                <a:lnTo>
                  <a:pt x="85963" y="53938"/>
                </a:lnTo>
                <a:quadBezTo>
                  <a:pt x="92683" y="56008"/>
                  <a:pt x="99703" y="56178"/>
                </a:quadBezTo>
                <a:cubicBezTo>
                  <a:pt x="100087" y="56184"/>
                  <a:pt x="100466" y="56259"/>
                  <a:pt x="100823" y="56398"/>
                </a:cubicBezTo>
                <a:lnTo>
                  <a:pt x="103953" y="57578"/>
                </a:lnTo>
                <a:cubicBezTo>
                  <a:pt x="104322" y="57716"/>
                  <a:pt x="104718" y="57774"/>
                  <a:pt x="105113" y="57748"/>
                </a:cubicBezTo>
                <a:quadBezTo>
                  <a:pt x="109603" y="57398"/>
                  <a:pt x="113563" y="60348"/>
                </a:quadBezTo>
                <a:quadBezTo>
                  <a:pt x="115203" y="61568"/>
                  <a:pt x="117083" y="62058"/>
                </a:quadBezTo>
                <a:quadBezTo>
                  <a:pt x="120443" y="62938"/>
                  <a:pt x="123053" y="65078"/>
                </a:quadBezTo>
                <a:cubicBezTo>
                  <a:pt x="123678" y="65589"/>
                  <a:pt x="124501" y="65785"/>
                  <a:pt x="125283" y="65608"/>
                </a:cubicBezTo>
                <a:quadBezTo>
                  <a:pt x="130293" y="64468"/>
                  <a:pt x="133483" y="65868"/>
                </a:quadBezTo>
                <a:quadBezTo>
                  <a:pt x="134833" y="72278"/>
                  <a:pt x="131063" y="77868"/>
                </a:quadBezTo>
                <a:quadBezTo>
                  <a:pt x="129763" y="73668"/>
                  <a:pt x="126213" y="72978"/>
                </a:quadBezTo>
                <a:quadBezTo>
                  <a:pt x="122903" y="72328"/>
                  <a:pt x="116643" y="70858"/>
                </a:quadBezTo>
                <a:cubicBezTo>
                  <a:pt x="115257" y="70533"/>
                  <a:pt x="113927" y="70011"/>
                  <a:pt x="112693" y="69308"/>
                </a:cubicBezTo>
                <a:cubicBezTo>
                  <a:pt x="108943" y="67188"/>
                  <a:pt x="107073" y="66158"/>
                  <a:pt x="102273" y="65268"/>
                </a:cubicBezTo>
                <a:cubicBezTo>
                  <a:pt x="96403" y="64178"/>
                  <a:pt x="92443" y="62238"/>
                  <a:pt x="83763" y="58698"/>
                </a:cubicBezTo>
                <a:quadBezTo>
                  <a:pt x="79453" y="56938"/>
                  <a:pt x="76383" y="53608"/>
                </a:quadBezTo>
                <a:cubicBezTo>
                  <a:pt x="76166" y="53371"/>
                  <a:pt x="75896" y="53190"/>
                  <a:pt x="75593" y="53078"/>
                </a:cubicBezTo>
                <a:cubicBezTo>
                  <a:pt x="70493" y="51138"/>
                  <a:pt x="66703" y="50318"/>
                  <a:pt x="61363" y="48308"/>
                </a:cubicBezTo>
                <a:quadBezTo>
                  <a:pt x="57413" y="46818"/>
                  <a:pt x="52793" y="46138"/>
                </a:quadBezTo>
                <a:cubicBezTo>
                  <a:pt x="52471" y="46092"/>
                  <a:pt x="52224" y="45830"/>
                  <a:pt x="52195" y="45506"/>
                </a:cubicBezTo>
                <a:cubicBezTo>
                  <a:pt x="52167" y="45182"/>
                  <a:pt x="52364" y="44881"/>
                  <a:pt x="52673" y="44778"/>
                </a:cubicBezTo>
                <a:lnTo>
                  <a:pt x="56003" y="43678"/>
                </a:lnTo>
                <a:quadBezTo>
                  <a:pt x="55363" y="40288"/>
                  <a:pt x="52553" y="37358"/>
                </a:quadBezTo>
                <a:cubicBezTo>
                  <a:pt x="52408" y="37199"/>
                  <a:pt x="52228" y="37070"/>
                  <a:pt x="52023" y="36978"/>
                </a:cubicBezTo>
                <a:quadBezTo>
                  <a:pt x="48123" y="35178"/>
                  <a:pt x="46083" y="32248"/>
                </a:quadBezTo>
                <a:cubicBezTo>
                  <a:pt x="45964" y="32076"/>
                  <a:pt x="45819" y="31924"/>
                  <a:pt x="45653" y="31798"/>
                </a:cubicBezTo>
                <a:lnTo>
                  <a:pt x="41163" y="28348"/>
                </a:lnTo>
                <a:cubicBezTo>
                  <a:pt x="41050" y="28261"/>
                  <a:pt x="40893" y="28258"/>
                  <a:pt x="40777" y="28341"/>
                </a:cubicBezTo>
                <a:cubicBezTo>
                  <a:pt x="40662" y="28425"/>
                  <a:pt x="40615" y="28574"/>
                  <a:pt x="40663" y="28708"/>
                </a:cubicBezTo>
                <a:lnTo>
                  <a:pt x="40973" y="29608"/>
                </a:lnTo>
                <a:cubicBezTo>
                  <a:pt x="41011" y="29712"/>
                  <a:pt x="40994" y="29828"/>
                  <a:pt x="40927" y="29916"/>
                </a:cubicBezTo>
                <a:cubicBezTo>
                  <a:pt x="40861" y="30005"/>
                  <a:pt x="40754" y="30054"/>
                  <a:pt x="40643" y="30048"/>
                </a:cubicBezTo>
                <a:lnTo>
                  <a:pt x="36293" y="29718"/>
                </a:lnTo>
                <a:cubicBezTo>
                  <a:pt x="36154" y="29711"/>
                  <a:pt x="36016" y="29681"/>
                  <a:pt x="35883" y="29628"/>
                </a:cubicBezTo>
                <a:cubicBezTo>
                  <a:pt x="30833" y="27618"/>
                  <a:pt x="27713" y="26138"/>
                  <a:pt x="23293" y="25068"/>
                </a:cubicBezTo>
                <a:cubicBezTo>
                  <a:pt x="21413" y="24608"/>
                  <a:pt x="19753" y="23528"/>
                  <a:pt x="17473" y="22658"/>
                </a:cubicBezTo>
                <a:quadBezTo>
                  <a:pt x="9793" y="19698"/>
                  <a:pt x="23" y="15868"/>
                </a:quadBezTo>
                <a:cubicBezTo>
                  <a:pt x="7" y="15861"/>
                  <a:pt x="-2" y="15845"/>
                  <a:pt x="0" y="15828"/>
                </a:cubicBezTo>
                <a:cubicBezTo>
                  <a:pt x="3" y="15812"/>
                  <a:pt x="16" y="15799"/>
                  <a:pt x="33" y="15798"/>
                </a:cubicBezTo>
                <a:lnTo>
                  <a:pt x="6773" y="15258"/>
                </a:lnTo>
                <a:cubicBezTo>
                  <a:pt x="7018" y="15238"/>
                  <a:pt x="7268" y="15262"/>
                  <a:pt x="7513" y="15328"/>
                </a:cubicBezTo>
                <a:lnTo>
                  <a:pt x="25383" y="19968"/>
                </a:lnTo>
                <a:quadBezTo>
                  <a:pt x="25403" y="19978"/>
                  <a:pt x="25423" y="19988"/>
                </a:quadBezTo>
                <a:lnTo>
                  <a:pt x="28943" y="21978"/>
                </a:lnTo>
                <a:cubicBezTo>
                  <a:pt x="29037" y="22031"/>
                  <a:pt x="29154" y="22016"/>
                  <a:pt x="29232" y="21943"/>
                </a:cubicBezTo>
                <a:cubicBezTo>
                  <a:pt x="29310" y="21870"/>
                  <a:pt x="29331" y="21754"/>
                  <a:pt x="29283" y="21658"/>
                </a:cubicBezTo>
                <a:quadBezTo>
                  <a:pt x="27423" y="17968"/>
                  <a:pt x="25903" y="18538"/>
                </a:quadBezTo>
                <a:cubicBezTo>
                  <a:pt x="25786" y="18584"/>
                  <a:pt x="25654" y="18570"/>
                  <a:pt x="25548" y="18500"/>
                </a:cubicBezTo>
                <a:cubicBezTo>
                  <a:pt x="25443" y="18431"/>
                  <a:pt x="25378" y="18314"/>
                  <a:pt x="25373" y="18188"/>
                </a:cubicBezTo>
                <a:quadBezTo>
                  <a:pt x="25363" y="17768"/>
                  <a:pt x="23323" y="15998"/>
                </a:quadBezTo>
                <a:cubicBezTo>
                  <a:pt x="23219" y="15908"/>
                  <a:pt x="23183" y="15763"/>
                  <a:pt x="23235" y="15634"/>
                </a:cubicBezTo>
                <a:cubicBezTo>
                  <a:pt x="23287" y="15506"/>
                  <a:pt x="23414" y="15423"/>
                  <a:pt x="23553" y="15428"/>
                </a:cubicBezTo>
                <a:quadBezTo>
                  <a:pt x="24043" y="15448"/>
                  <a:pt x="24683" y="16268"/>
                </a:quadBezTo>
                <a:cubicBezTo>
                  <a:pt x="24844" y="16471"/>
                  <a:pt x="25118" y="16547"/>
                  <a:pt x="25363" y="16458"/>
                </a:cubicBezTo>
                <a:lnTo>
                  <a:pt x="25613" y="16358"/>
                </a:lnTo>
                <a:cubicBezTo>
                  <a:pt x="25721" y="16317"/>
                  <a:pt x="25806" y="16233"/>
                  <a:pt x="25848" y="16126"/>
                </a:cubicBezTo>
                <a:cubicBezTo>
                  <a:pt x="25890" y="16019"/>
                  <a:pt x="25884" y="15900"/>
                  <a:pt x="25833" y="15798"/>
                </a:cubicBezTo>
                <a:quadBezTo>
                  <a:pt x="24793" y="13668"/>
                  <a:pt x="23393" y="12898"/>
                </a:quadBezTo>
                <a:cubicBezTo>
                  <a:pt x="23269" y="12829"/>
                  <a:pt x="23122" y="12812"/>
                  <a:pt x="22985" y="12852"/>
                </a:cubicBezTo>
                <a:cubicBezTo>
                  <a:pt x="22848" y="12891"/>
                  <a:pt x="22732" y="12983"/>
                  <a:pt x="22663" y="13108"/>
                </a:cubicBezTo>
                <a:quadBezTo>
                  <a:pt x="22503" y="13398"/>
                  <a:pt x="21893" y="13208"/>
                </a:quadBezTo>
                <a:cubicBezTo>
                  <a:pt x="21847" y="13195"/>
                  <a:pt x="21803" y="13171"/>
                  <a:pt x="21763" y="13138"/>
                </a:cubicBezTo>
                <a:quadBezTo>
                  <a:pt x="16073" y="8258"/>
                  <a:pt x="12393" y="6648"/>
                </a:quadBezTo>
                <a:quadBezTo>
                  <a:pt x="9773" y="5508"/>
                  <a:pt x="7793" y="4008"/>
                </a:quadBezTo>
                <a:quadBezTo>
                  <a:pt x="6333" y="2898"/>
                  <a:pt x="2693" y="1618"/>
                </a:quadBezTo>
                <a:cubicBezTo>
                  <a:pt x="2321" y="1486"/>
                  <a:pt x="2092" y="1110"/>
                  <a:pt x="2148" y="719"/>
                </a:cubicBezTo>
                <a:cubicBezTo>
                  <a:pt x="2204" y="327"/>
                  <a:pt x="2529" y="30"/>
                  <a:pt x="2923" y="8"/>
                </a:cubicBezTo>
                <a:quadBezTo>
                  <a:pt x="3903" y="-42"/>
                  <a:pt x="5563" y="228"/>
                </a:quadBezTo>
                <a:quadBezTo>
                  <a:pt x="13723" y="1588"/>
                  <a:pt x="22133" y="1318"/>
                </a:quad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9" name="shape-707"/>
          <p:cNvSpPr/>
          <p:nvPr/>
        </p:nvSpPr>
        <p:spPr>
          <a:xfrm>
            <a:off x="6539103" y="3911659"/>
            <a:ext cx="375285" cy="104869"/>
          </a:xfrm>
          <a:custGeom>
            <a:avLst/>
            <a:gdLst/>
            <a:ahLst/>
            <a:cxnLst/>
            <a:rect l="0" t="0" r="r" b="b"/>
            <a:pathLst>
              <a:path w="39400" h="11010" stroke="0" extrusionOk="0">
                <a:moveTo>
                  <a:pt x="39400" y="5107"/>
                </a:moveTo>
                <a:quadBezTo>
                  <a:pt x="37360" y="5177"/>
                  <a:pt x="32480" y="4237"/>
                </a:quadBezTo>
                <a:quadBezTo>
                  <a:pt x="30420" y="3847"/>
                  <a:pt x="30980" y="5397"/>
                </a:quadBezTo>
                <a:lnTo>
                  <a:pt x="28100" y="8247"/>
                </a:lnTo>
                <a:quadBezTo>
                  <a:pt x="27670" y="10427"/>
                  <a:pt x="25060" y="10577"/>
                </a:quadBezTo>
                <a:quadBezTo>
                  <a:pt x="23320" y="9467"/>
                  <a:pt x="22230" y="9807"/>
                </a:quadBezTo>
                <a:quadBezTo>
                  <a:pt x="16220" y="11697"/>
                  <a:pt x="12410" y="10617"/>
                </a:quadBezTo>
                <a:quadBezTo>
                  <a:pt x="8310" y="9467"/>
                  <a:pt x="4090" y="8977"/>
                </a:quadBezTo>
                <a:quadBezTo>
                  <a:pt x="2380" y="8787"/>
                  <a:pt x="0" y="7287"/>
                </a:quadBezTo>
                <a:quadBezTo>
                  <a:pt x="690" y="6437"/>
                  <a:pt x="1060" y="6707"/>
                </a:quadBezTo>
                <a:quadBezTo>
                  <a:pt x="2820" y="7247"/>
                  <a:pt x="4900" y="6667"/>
                </a:quadBezTo>
                <a:quadBezTo>
                  <a:pt x="7510" y="5937"/>
                  <a:pt x="8670" y="5827"/>
                </a:quadBezTo>
                <a:quadBezTo>
                  <a:pt x="13540" y="5327"/>
                  <a:pt x="18030" y="3787"/>
                </a:quadBezTo>
                <a:cubicBezTo>
                  <a:pt x="18388" y="3666"/>
                  <a:pt x="18680" y="3406"/>
                  <a:pt x="18840" y="3067"/>
                </a:cubicBezTo>
                <a:quadBezTo>
                  <a:pt x="21030" y="-1593"/>
                  <a:pt x="26590" y="827"/>
                </a:quadBezTo>
                <a:quadBezTo>
                  <a:pt x="27180" y="1077"/>
                  <a:pt x="29300" y="2887"/>
                </a:quadBezTo>
                <a:cubicBezTo>
                  <a:pt x="29553" y="3101"/>
                  <a:pt x="29869" y="3224"/>
                  <a:pt x="30200" y="3237"/>
                </a:cubicBezTo>
                <a:quadBezTo>
                  <a:pt x="34870" y="3427"/>
                  <a:pt x="39400" y="5107"/>
                </a:quadBez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0" name="shape-708"/>
          <p:cNvSpPr/>
          <p:nvPr/>
        </p:nvSpPr>
        <p:spPr>
          <a:xfrm>
            <a:off x="8132506" y="3916500"/>
            <a:ext cx="126101" cy="70569"/>
          </a:xfrm>
          <a:custGeom>
            <a:avLst/>
            <a:gdLst/>
            <a:ahLst/>
            <a:cxnLst/>
            <a:rect l="0" t="0" r="r" b="b"/>
            <a:pathLst>
              <a:path w="13239" h="7409" stroke="0" extrusionOk="0">
                <a:moveTo>
                  <a:pt x="9964" y="2979"/>
                </a:moveTo>
                <a:lnTo>
                  <a:pt x="3204" y="6839"/>
                </a:lnTo>
                <a:lnTo>
                  <a:pt x="1134" y="7379"/>
                </a:lnTo>
                <a:cubicBezTo>
                  <a:pt x="695" y="7494"/>
                  <a:pt x="240" y="7267"/>
                  <a:pt x="68" y="6848"/>
                </a:cubicBezTo>
                <a:cubicBezTo>
                  <a:pt x="-104" y="6428"/>
                  <a:pt x="61" y="5946"/>
                  <a:pt x="454" y="5719"/>
                </a:cubicBezTo>
                <a:lnTo>
                  <a:pt x="10164" y="109"/>
                </a:lnTo>
                <a:cubicBezTo>
                  <a:pt x="10444" y="-50"/>
                  <a:pt x="10787" y="-34"/>
                  <a:pt x="11044" y="149"/>
                </a:cubicBezTo>
                <a:quadBezTo>
                  <a:pt x="12454" y="1149"/>
                  <a:pt x="13184" y="2469"/>
                </a:quadBezTo>
                <a:cubicBezTo>
                  <a:pt x="13254" y="2597"/>
                  <a:pt x="13257" y="2751"/>
                  <a:pt x="13192" y="2883"/>
                </a:cubicBezTo>
                <a:cubicBezTo>
                  <a:pt x="13126" y="3014"/>
                  <a:pt x="13000" y="3106"/>
                  <a:pt x="12854" y="3129"/>
                </a:cubicBezTo>
                <a:quadBezTo>
                  <a:pt x="11354" y="3359"/>
                  <a:pt x="9964" y="2979"/>
                </a:quadBezTo>
                <a:close/>
              </a:path>
            </a:pathLst>
          </a:custGeom>
          <a:solidFill>
            <a:srgbClr val="FEC6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1" name="shape-710"/>
          <p:cNvSpPr/>
          <p:nvPr/>
        </p:nvSpPr>
        <p:spPr>
          <a:xfrm>
            <a:off x="6741414" y="3922001"/>
            <a:ext cx="27569" cy="26207"/>
          </a:xfrm>
          <a:custGeom>
            <a:avLst/>
            <a:gdLst/>
            <a:ahLst/>
            <a:cxnLst/>
            <a:rect l="0" t="0" r="r" b="b"/>
            <a:pathLst>
              <a:path w="2894" h="2751" stroke="0" extrusionOk="0">
                <a:moveTo>
                  <a:pt x="720" y="2721"/>
                </a:moveTo>
                <a:quadBezTo>
                  <a:pt x="330" y="2811"/>
                  <a:pt x="0" y="2631"/>
                </a:quadBezTo>
                <a:lnTo>
                  <a:pt x="510" y="661"/>
                </a:lnTo>
                <a:cubicBezTo>
                  <a:pt x="590" y="354"/>
                  <a:pt x="832" y="115"/>
                  <a:pt x="1140" y="41"/>
                </a:cubicBezTo>
                <a:quadBezTo>
                  <a:pt x="2110" y="-189"/>
                  <a:pt x="2810" y="861"/>
                </a:quadBezTo>
                <a:cubicBezTo>
                  <a:pt x="2888" y="984"/>
                  <a:pt x="2914" y="1134"/>
                  <a:pt x="2880" y="1275"/>
                </a:cubicBezTo>
                <a:cubicBezTo>
                  <a:pt x="2846" y="1417"/>
                  <a:pt x="2756" y="1538"/>
                  <a:pt x="2630" y="1611"/>
                </a:cubicBezTo>
                <a:lnTo>
                  <a:pt x="720" y="2721"/>
                </a:ln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2" name="shape-711"/>
          <p:cNvSpPr/>
          <p:nvPr/>
        </p:nvSpPr>
        <p:spPr>
          <a:xfrm>
            <a:off x="7426168" y="3923987"/>
            <a:ext cx="90000" cy="40288"/>
          </a:xfrm>
          <a:custGeom>
            <a:avLst/>
            <a:gdLst/>
            <a:ahLst/>
            <a:cxnLst/>
            <a:rect l="0" t="0" r="r" b="b"/>
            <a:pathLst>
              <a:path w="9449" h="4230" stroke="0" extrusionOk="0">
                <a:moveTo>
                  <a:pt x="112" y="907"/>
                </a:moveTo>
                <a:cubicBezTo>
                  <a:pt x="69" y="891"/>
                  <a:pt x="35" y="859"/>
                  <a:pt x="16" y="818"/>
                </a:cubicBezTo>
                <a:cubicBezTo>
                  <a:pt x="-3" y="778"/>
                  <a:pt x="-5" y="731"/>
                  <a:pt x="10" y="688"/>
                </a:cubicBezTo>
                <a:lnTo>
                  <a:pt x="38" y="613"/>
                </a:lnTo>
                <a:cubicBezTo>
                  <a:pt x="302" y="-108"/>
                  <a:pt x="1840" y="-207"/>
                  <a:pt x="3474" y="391"/>
                </a:cubicBezTo>
                <a:lnTo>
                  <a:pt x="6930" y="1655"/>
                </a:lnTo>
                <a:cubicBezTo>
                  <a:pt x="8563" y="2253"/>
                  <a:pt x="9674" y="3322"/>
                  <a:pt x="9410" y="4043"/>
                </a:cubicBezTo>
                <a:lnTo>
                  <a:pt x="9383" y="4118"/>
                </a:lnTo>
                <a:cubicBezTo>
                  <a:pt x="9367" y="4161"/>
                  <a:pt x="9335" y="4195"/>
                  <a:pt x="9294" y="4214"/>
                </a:cubicBezTo>
                <a:cubicBezTo>
                  <a:pt x="9254" y="4233"/>
                  <a:pt x="9207" y="4235"/>
                  <a:pt x="9164" y="4219"/>
                </a:cubicBezTo>
                <a:lnTo>
                  <a:pt x="112" y="907"/>
                </a:ln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3" name="shape-715"/>
          <p:cNvSpPr/>
          <p:nvPr/>
        </p:nvSpPr>
        <p:spPr>
          <a:xfrm>
            <a:off x="6186269" y="3932782"/>
            <a:ext cx="39366" cy="130571"/>
          </a:xfrm>
          <a:custGeom>
            <a:avLst/>
            <a:gdLst/>
            <a:ahLst/>
            <a:cxnLst/>
            <a:rect l="0" t="0" r="r" b="b"/>
            <a:pathLst>
              <a:path w="4133" h="13708" stroke="0" extrusionOk="0">
                <a:moveTo>
                  <a:pt x="4133" y="7339"/>
                </a:moveTo>
                <a:lnTo>
                  <a:pt x="1363" y="13049"/>
                </a:lnTo>
                <a:quadBezTo>
                  <a:pt x="803" y="13999"/>
                  <a:pt x="363" y="13579"/>
                </a:quadBezTo>
                <a:cubicBezTo>
                  <a:pt x="-97" y="13142"/>
                  <a:pt x="-123" y="12365"/>
                  <a:pt x="303" y="11749"/>
                </a:cubicBezTo>
                <a:cubicBezTo>
                  <a:pt x="1833" y="9499"/>
                  <a:pt x="2563" y="7989"/>
                  <a:pt x="2113" y="4759"/>
                </a:cubicBezTo>
                <a:quadBezTo>
                  <a:pt x="1853" y="2849"/>
                  <a:pt x="2673" y="289"/>
                </a:quadBezTo>
                <a:cubicBezTo>
                  <a:pt x="2731" y="103"/>
                  <a:pt x="2913" y="-17"/>
                  <a:pt x="3108" y="2"/>
                </a:cubicBezTo>
                <a:cubicBezTo>
                  <a:pt x="3302" y="21"/>
                  <a:pt x="3455" y="175"/>
                  <a:pt x="3473" y="369"/>
                </a:cubicBezTo>
                <a:lnTo>
                  <a:pt x="4133" y="7339"/>
                </a:ln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4" name="shape-716"/>
          <p:cNvSpPr/>
          <p:nvPr/>
        </p:nvSpPr>
        <p:spPr>
          <a:xfrm>
            <a:off x="7345177" y="3932587"/>
            <a:ext cx="105616" cy="29035"/>
          </a:xfrm>
          <a:custGeom>
            <a:avLst/>
            <a:gdLst/>
            <a:ahLst/>
            <a:cxnLst/>
            <a:rect l="0" t="0" r="r" b="b"/>
            <a:pathLst>
              <a:path w="11088" h="3048" stroke="0" extrusionOk="0">
                <a:moveTo>
                  <a:pt x="53" y="350"/>
                </a:moveTo>
                <a:cubicBezTo>
                  <a:pt x="14" y="339"/>
                  <a:pt x="-8" y="299"/>
                  <a:pt x="3" y="260"/>
                </a:cubicBezTo>
                <a:lnTo>
                  <a:pt x="43" y="0"/>
                </a:lnTo>
                <a:lnTo>
                  <a:pt x="53" y="0"/>
                </a:lnTo>
                <a:lnTo>
                  <a:pt x="8103" y="500"/>
                </a:lnTo>
                <a:cubicBezTo>
                  <a:pt x="8241" y="513"/>
                  <a:pt x="8371" y="554"/>
                  <a:pt x="8483" y="620"/>
                </a:cubicBezTo>
                <a:lnTo>
                  <a:pt x="10813" y="2000"/>
                </a:lnTo>
                <a:cubicBezTo>
                  <a:pt x="11054" y="2144"/>
                  <a:pt x="11153" y="2443"/>
                  <a:pt x="11045" y="2702"/>
                </a:cubicBezTo>
                <a:cubicBezTo>
                  <a:pt x="10937" y="2961"/>
                  <a:pt x="10654" y="3101"/>
                  <a:pt x="10383" y="3030"/>
                </a:cubicBezTo>
                <a:lnTo>
                  <a:pt x="53" y="350"/>
                </a:ln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5" name="shape-717"/>
          <p:cNvSpPr/>
          <p:nvPr/>
        </p:nvSpPr>
        <p:spPr>
          <a:xfrm>
            <a:off x="6833047" y="3941192"/>
            <a:ext cx="647865" cy="53498"/>
          </a:xfrm>
          <a:custGeom>
            <a:avLst/>
            <a:gdLst/>
            <a:ahLst/>
            <a:cxnLst/>
            <a:rect l="0" t="0" r="r" b="b"/>
            <a:pathLst>
              <a:path w="68017" h="5617" stroke="0" extrusionOk="0">
                <a:moveTo>
                  <a:pt x="67400" y="5617"/>
                </a:moveTo>
                <a:lnTo>
                  <a:pt x="60620" y="5387"/>
                </a:lnTo>
                <a:cubicBezTo>
                  <a:pt x="56700" y="4507"/>
                  <a:pt x="52640" y="3237"/>
                  <a:pt x="48870" y="2827"/>
                </a:cubicBezTo>
                <a:quadBezTo>
                  <a:pt x="33610" y="1187"/>
                  <a:pt x="18300" y="2817"/>
                </a:quadBezTo>
                <a:cubicBezTo>
                  <a:pt x="12040" y="3487"/>
                  <a:pt x="6110" y="4807"/>
                  <a:pt x="120" y="2297"/>
                </a:cubicBezTo>
                <a:quadBezTo>
                  <a:pt x="-440" y="747"/>
                  <a:pt x="1620" y="1137"/>
                </a:quadBezTo>
                <a:quadBezTo>
                  <a:pt x="6500" y="2077"/>
                  <a:pt x="8540" y="2007"/>
                </a:quadBezTo>
                <a:quadBezTo>
                  <a:pt x="11230" y="1907"/>
                  <a:pt x="13920" y="557"/>
                </a:quadBezTo>
                <a:quadBezTo>
                  <a:pt x="14760" y="147"/>
                  <a:pt x="14910" y="517"/>
                </a:quadBezTo>
                <a:quadBezTo>
                  <a:pt x="14980" y="677"/>
                  <a:pt x="15010" y="827"/>
                </a:quadBezTo>
                <a:cubicBezTo>
                  <a:pt x="15080" y="1196"/>
                  <a:pt x="15390" y="1469"/>
                  <a:pt x="15760" y="1487"/>
                </a:cubicBezTo>
                <a:quadBezTo>
                  <a:pt x="19940" y="1727"/>
                  <a:pt x="23910" y="447"/>
                </a:quadBezTo>
                <a:quadBezTo>
                  <a:pt x="40080" y="-393"/>
                  <a:pt x="45620" y="347"/>
                </a:quadBezTo>
                <a:quadBezTo>
                  <a:pt x="55300" y="1647"/>
                  <a:pt x="59680" y="2337"/>
                </a:quadBezTo>
                <a:cubicBezTo>
                  <a:pt x="62350" y="2757"/>
                  <a:pt x="64860" y="3507"/>
                  <a:pt x="67610" y="4147"/>
                </a:cubicBezTo>
                <a:cubicBezTo>
                  <a:pt x="67784" y="4190"/>
                  <a:pt x="67924" y="4322"/>
                  <a:pt x="67980" y="4497"/>
                </a:cubicBezTo>
                <a:quadBezTo>
                  <a:pt x="68170" y="5157"/>
                  <a:pt x="67400" y="5617"/>
                </a:quadBez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6" name="shape-718"/>
          <p:cNvSpPr/>
          <p:nvPr/>
        </p:nvSpPr>
        <p:spPr>
          <a:xfrm>
            <a:off x="6729003" y="3947065"/>
            <a:ext cx="19269" cy="30252"/>
          </a:xfrm>
          <a:custGeom>
            <a:avLst/>
            <a:gdLst/>
            <a:ahLst/>
            <a:cxnLst/>
            <a:rect l="0" t="0" r="r" b="b"/>
            <a:pathLst>
              <a:path w="2023" h="3176" stroke="0" extrusionOk="0">
                <a:moveTo>
                  <a:pt x="1303" y="0"/>
                </a:moveTo>
                <a:quadBezTo>
                  <a:pt x="1633" y="180"/>
                  <a:pt x="2023" y="90"/>
                </a:quadBezTo>
                <a:quadBezTo>
                  <a:pt x="1063" y="1370"/>
                  <a:pt x="1803" y="2510"/>
                </a:quadBezTo>
                <a:cubicBezTo>
                  <a:pt x="1882" y="2630"/>
                  <a:pt x="1894" y="2783"/>
                  <a:pt x="1835" y="2914"/>
                </a:cubicBezTo>
                <a:cubicBezTo>
                  <a:pt x="1777" y="3045"/>
                  <a:pt x="1655" y="3138"/>
                  <a:pt x="1513" y="3160"/>
                </a:cubicBezTo>
                <a:quadBezTo>
                  <a:pt x="873" y="3260"/>
                  <a:pt x="233" y="2740"/>
                </a:quadBezTo>
                <a:cubicBezTo>
                  <a:pt x="-12" y="2546"/>
                  <a:pt x="-72" y="2198"/>
                  <a:pt x="93" y="1930"/>
                </a:cubicBezTo>
                <a:lnTo>
                  <a:pt x="1303" y="0"/>
                </a:ln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7" name="shape-719"/>
          <p:cNvSpPr/>
          <p:nvPr/>
        </p:nvSpPr>
        <p:spPr>
          <a:xfrm>
            <a:off x="6199053" y="3954662"/>
            <a:ext cx="241847" cy="240980"/>
          </a:xfrm>
          <a:custGeom>
            <a:avLst/>
            <a:gdLst/>
            <a:ahLst/>
            <a:cxnLst/>
            <a:rect l="0" t="0" r="r" b="b"/>
            <a:pathLst>
              <a:path w="25391" h="25300" stroke="0" extrusionOk="0">
                <a:moveTo>
                  <a:pt x="24641" y="11352"/>
                </a:moveTo>
                <a:lnTo>
                  <a:pt x="25101" y="13532"/>
                </a:lnTo>
                <a:quadBezTo>
                  <a:pt x="25801" y="16652"/>
                  <a:pt x="24811" y="18792"/>
                </a:quadBezTo>
                <a:quadBezTo>
                  <a:pt x="24951" y="23162"/>
                  <a:pt x="21681" y="25222"/>
                </a:quadBezTo>
                <a:cubicBezTo>
                  <a:pt x="21490" y="25343"/>
                  <a:pt x="21243" y="25321"/>
                  <a:pt x="21075" y="25170"/>
                </a:cubicBezTo>
                <a:cubicBezTo>
                  <a:pt x="20908" y="25019"/>
                  <a:pt x="20861" y="24775"/>
                  <a:pt x="20961" y="24572"/>
                </a:cubicBezTo>
                <a:lnTo>
                  <a:pt x="22431" y="21612"/>
                </a:lnTo>
                <a:quadBezTo>
                  <a:pt x="23571" y="20102"/>
                  <a:pt x="23541" y="18312"/>
                </a:quadBezTo>
                <a:cubicBezTo>
                  <a:pt x="23537" y="18095"/>
                  <a:pt x="23403" y="17902"/>
                  <a:pt x="23201" y="17823"/>
                </a:cubicBezTo>
                <a:cubicBezTo>
                  <a:pt x="22999" y="17744"/>
                  <a:pt x="22770" y="17795"/>
                  <a:pt x="22621" y="17952"/>
                </a:cubicBezTo>
                <a:quadBezTo>
                  <a:pt x="21221" y="19452"/>
                  <a:pt x="20381" y="19952"/>
                </a:quadBezTo>
                <a:cubicBezTo>
                  <a:pt x="20216" y="20050"/>
                  <a:pt x="20004" y="20009"/>
                  <a:pt x="19887" y="19857"/>
                </a:cubicBezTo>
                <a:cubicBezTo>
                  <a:pt x="19771" y="19704"/>
                  <a:pt x="19785" y="19488"/>
                  <a:pt x="19921" y="19352"/>
                </a:cubicBezTo>
                <a:lnTo>
                  <a:pt x="23141" y="16142"/>
                </a:lnTo>
                <a:cubicBezTo>
                  <a:pt x="23297" y="15980"/>
                  <a:pt x="23395" y="15769"/>
                  <a:pt x="23421" y="15542"/>
                </a:cubicBezTo>
                <a:quadBezTo>
                  <a:pt x="23581" y="13942"/>
                  <a:pt x="22311" y="12042"/>
                </a:quadBezTo>
                <a:quadBezTo>
                  <a:pt x="17921" y="5792"/>
                  <a:pt x="9041" y="5152"/>
                </a:quadBezTo>
                <a:cubicBezTo>
                  <a:pt x="8866" y="5140"/>
                  <a:pt x="8704" y="5053"/>
                  <a:pt x="8597" y="4913"/>
                </a:cubicBezTo>
                <a:cubicBezTo>
                  <a:pt x="8490" y="4774"/>
                  <a:pt x="8448" y="4595"/>
                  <a:pt x="8481" y="4422"/>
                </a:cubicBezTo>
                <a:quadBezTo>
                  <a:pt x="8841" y="2462"/>
                  <a:pt x="5941" y="1602"/>
                </a:quadBezTo>
                <a:cubicBezTo>
                  <a:pt x="5670" y="1521"/>
                  <a:pt x="5377" y="1581"/>
                  <a:pt x="5161" y="1763"/>
                </a:cubicBezTo>
                <a:cubicBezTo>
                  <a:pt x="4945" y="1945"/>
                  <a:pt x="4836" y="2223"/>
                  <a:pt x="4871" y="2502"/>
                </a:cubicBezTo>
                <a:quadBezTo>
                  <a:pt x="5121" y="4542"/>
                  <a:pt x="5921" y="5792"/>
                </a:quadBezTo>
                <a:cubicBezTo>
                  <a:pt x="5992" y="5904"/>
                  <a:pt x="6012" y="6042"/>
                  <a:pt x="5976" y="6169"/>
                </a:cubicBezTo>
                <a:cubicBezTo>
                  <a:pt x="5940" y="6297"/>
                  <a:pt x="5850" y="6404"/>
                  <a:pt x="5731" y="6462"/>
                </a:cubicBezTo>
                <a:quadBezTo>
                  <a:pt x="2861" y="7902"/>
                  <a:pt x="541" y="11062"/>
                </a:quadBezTo>
                <a:cubicBezTo>
                  <a:pt x="480" y="11146"/>
                  <a:pt x="380" y="11193"/>
                  <a:pt x="277" y="11184"/>
                </a:cubicBezTo>
                <a:cubicBezTo>
                  <a:pt x="175" y="11176"/>
                  <a:pt x="85" y="11115"/>
                  <a:pt x="41" y="11022"/>
                </a:cubicBezTo>
                <a:quadBezTo>
                  <a:pt x="-29" y="10882"/>
                  <a:pt x="21" y="10752"/>
                </a:quadBezTo>
                <a:lnTo>
                  <a:pt x="2791" y="5042"/>
                </a:lnTo>
                <a:lnTo>
                  <a:pt x="3351" y="1742"/>
                </a:lnTo>
                <a:cubicBezTo>
                  <a:pt x="3390" y="1508"/>
                  <a:pt x="3498" y="1289"/>
                  <a:pt x="3661" y="1112"/>
                </a:cubicBezTo>
                <a:quadBezTo>
                  <a:pt x="4301" y="442"/>
                  <a:pt x="5531" y="152"/>
                </a:quadBezTo>
                <a:lnTo>
                  <a:pt x="10931" y="742"/>
                </a:lnTo>
                <a:cubicBezTo>
                  <a:pt x="11279" y="780"/>
                  <a:pt x="11631" y="625"/>
                  <a:pt x="11861" y="332"/>
                </a:cubicBezTo>
                <a:quadBezTo>
                  <a:pt x="11891" y="292"/>
                  <a:pt x="11981" y="82"/>
                </a:quadBezTo>
                <a:cubicBezTo>
                  <a:pt x="12011" y="23"/>
                  <a:pt x="12080" y="-9"/>
                  <a:pt x="12151" y="2"/>
                </a:cubicBezTo>
                <a:lnTo>
                  <a:pt x="18661" y="1292"/>
                </a:lnTo>
                <a:cubicBezTo>
                  <a:pt x="19028" y="1368"/>
                  <a:pt x="19343" y="1603"/>
                  <a:pt x="19521" y="1932"/>
                </a:cubicBezTo>
                <a:quadBezTo>
                  <a:pt x="20181" y="3152"/>
                  <a:pt x="19541" y="5002"/>
                </a:quadBezTo>
                <a:cubicBezTo>
                  <a:pt x="19502" y="5117"/>
                  <a:pt x="19414" y="5209"/>
                  <a:pt x="19301" y="5251"/>
                </a:cubicBezTo>
                <a:cubicBezTo>
                  <a:pt x="19189" y="5294"/>
                  <a:pt x="19064" y="5284"/>
                  <a:pt x="18961" y="5222"/>
                </a:cubicBezTo>
                <a:quadBezTo>
                  <a:pt x="14781" y="2762"/>
                  <a:pt x="9961" y="2422"/>
                </a:quadBezTo>
                <a:cubicBezTo>
                  <a:pt x="9829" y="2412"/>
                  <a:pt x="9712" y="2503"/>
                  <a:pt x="9689" y="2633"/>
                </a:cubicBezTo>
                <a:cubicBezTo>
                  <a:pt x="9666" y="2764"/>
                  <a:pt x="9744" y="2892"/>
                  <a:pt x="9871" y="2932"/>
                </a:cubicBezTo>
                <a:cubicBezTo>
                  <a:pt x="15611" y="4742"/>
                  <a:pt x="19021" y="6102"/>
                  <a:pt x="23361" y="11372"/>
                </a:cubicBezTo>
                <a:quadBezTo>
                  <a:pt x="24021" y="12162"/>
                  <a:pt x="24641" y="11352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8" name="shape-720"/>
          <p:cNvSpPr/>
          <p:nvPr/>
        </p:nvSpPr>
        <p:spPr>
          <a:xfrm>
            <a:off x="6398895" y="3960015"/>
            <a:ext cx="815562" cy="186217"/>
          </a:xfrm>
          <a:custGeom>
            <a:avLst/>
            <a:gdLst/>
            <a:ahLst/>
            <a:cxnLst/>
            <a:rect l="0" t="0" r="r" b="b"/>
            <a:pathLst>
              <a:path w="85623" h="19550" stroke="0" extrusionOk="0">
                <a:moveTo>
                  <a:pt x="14740" y="0"/>
                </a:moveTo>
                <a:lnTo>
                  <a:pt x="15780" y="1630"/>
                </a:lnTo>
                <a:quadBezTo>
                  <a:pt x="15410" y="1360"/>
                  <a:pt x="14720" y="2210"/>
                </a:quadBezTo>
                <a:quadBezTo>
                  <a:pt x="13940" y="2730"/>
                  <a:pt x="14590" y="3900"/>
                </a:quadBezTo>
                <a:quadBezTo>
                  <a:pt x="16210" y="6820"/>
                  <a:pt x="16320" y="7810"/>
                </a:quadBezTo>
                <a:cubicBezTo>
                  <a:pt x="16356" y="8106"/>
                  <a:pt x="16571" y="8348"/>
                  <a:pt x="16860" y="8420"/>
                </a:cubicBezTo>
                <a:quadBezTo>
                  <a:pt x="23350" y="10090"/>
                  <a:pt x="28800" y="10390"/>
                </a:quadBezTo>
                <a:cubicBezTo>
                  <a:pt x="29131" y="10410"/>
                  <a:pt x="29458" y="10255"/>
                  <a:pt x="29636" y="9993"/>
                </a:cubicBezTo>
                <a:cubicBezTo>
                  <a:pt x="29814" y="9731"/>
                  <a:pt x="29812" y="9410"/>
                  <a:pt x="29630" y="9170"/>
                </a:cubicBezTo>
                <a:quadBezTo>
                  <a:pt x="29310" y="8750"/>
                  <a:pt x="29420" y="8260"/>
                </a:quadBezTo>
                <a:cubicBezTo>
                  <a:pt x="29469" y="8034"/>
                  <a:pt x="29644" y="7855"/>
                  <a:pt x="29870" y="7800"/>
                </a:cubicBezTo>
                <a:lnTo>
                  <a:pt x="39780" y="5500"/>
                </a:lnTo>
                <a:quadBezTo>
                  <a:pt x="42390" y="5350"/>
                  <a:pt x="42820" y="3170"/>
                </a:quadBezTo>
                <a:quadBezTo>
                  <a:pt x="43560" y="4960"/>
                  <a:pt x="41140" y="5710"/>
                </a:quadBezTo>
                <a:cubicBezTo>
                  <a:pt x="40349" y="5959"/>
                  <a:pt x="39844" y="6598"/>
                  <a:pt x="40010" y="7140"/>
                </a:cubicBezTo>
                <a:quadBezTo>
                  <a:pt x="40350" y="8230"/>
                  <a:pt x="38460" y="8570"/>
                </a:quadBezTo>
                <a:quadBezTo>
                  <a:pt x="33370" y="9490"/>
                  <a:pt x="32880" y="9620"/>
                </a:quadBezTo>
                <a:cubicBezTo>
                  <a:pt x="32677" y="9678"/>
                  <a:pt x="32454" y="9641"/>
                  <a:pt x="32270" y="9520"/>
                </a:cubicBezTo>
                <a:quadBezTo>
                  <a:pt x="31950" y="9310"/>
                  <a:pt x="32110" y="8610"/>
                </a:quadBezTo>
                <a:cubicBezTo>
                  <a:pt x="32125" y="8541"/>
                  <a:pt x="32100" y="8469"/>
                  <a:pt x="32044" y="8424"/>
                </a:cubicBezTo>
                <a:cubicBezTo>
                  <a:pt x="31989" y="8379"/>
                  <a:pt x="31914" y="8370"/>
                  <a:pt x="31850" y="8400"/>
                </a:cubicBezTo>
                <a:quadBezTo>
                  <a:pt x="31460" y="8580"/>
                  <a:pt x="31370" y="8880"/>
                </a:quadBezTo>
                <a:cubicBezTo>
                  <a:pt x="31339" y="8986"/>
                  <a:pt x="31365" y="9103"/>
                  <a:pt x="31440" y="9190"/>
                </a:cubicBezTo>
                <a:quadBezTo>
                  <a:pt x="32340" y="10150"/>
                  <a:pt x="30460" y="10920"/>
                </a:quadBezTo>
                <a:cubicBezTo>
                  <a:pt x="30293" y="10989"/>
                  <a:pt x="30199" y="11167"/>
                  <a:pt x="30236" y="11343"/>
                </a:cubicBezTo>
                <a:cubicBezTo>
                  <a:pt x="30272" y="11520"/>
                  <a:pt x="30430" y="11645"/>
                  <a:pt x="30610" y="11640"/>
                </a:cubicBezTo>
                <a:quadBezTo>
                  <a:pt x="35510" y="11510"/>
                  <a:pt x="38040" y="11140"/>
                </a:quadBezTo>
                <a:quadBezTo>
                  <a:pt x="44900" y="10130"/>
                  <a:pt x="45430" y="10110"/>
                </a:quadBezTo>
                <a:quadBezTo>
                  <a:pt x="57640" y="9740"/>
                  <a:pt x="62940" y="9820"/>
                </a:quadBezTo>
                <a:quadBezTo>
                  <a:pt x="66700" y="9870"/>
                  <a:pt x="69060" y="11020"/>
                </a:quadBezTo>
                <a:quadBezTo>
                  <a:pt x="71000" y="11960"/>
                  <a:pt x="71460" y="11930"/>
                </a:quadBezTo>
                <a:cubicBezTo>
                  <a:pt x="73190" y="11800"/>
                  <a:pt x="74960" y="13110"/>
                  <a:pt x="76980" y="13510"/>
                </a:cubicBezTo>
                <a:cubicBezTo>
                  <a:pt x="77315" y="13577"/>
                  <a:pt x="77659" y="13440"/>
                  <a:pt x="77860" y="13160"/>
                </a:cubicBezTo>
                <a:quadBezTo>
                  <a:pt x="77940" y="13060"/>
                  <a:pt x="78000" y="12960"/>
                </a:quadBezTo>
                <a:cubicBezTo>
                  <a:pt x="78189" y="12680"/>
                  <a:pt x="78556" y="12581"/>
                  <a:pt x="78860" y="12730"/>
                </a:cubicBezTo>
                <a:quadBezTo>
                  <a:pt x="81480" y="13970"/>
                  <a:pt x="84220" y="13940"/>
                </a:quadBezTo>
                <a:quadBezTo>
                  <a:pt x="85310" y="15140"/>
                  <a:pt x="85600" y="16020"/>
                </a:quadBezTo>
                <a:cubicBezTo>
                  <a:pt x="85643" y="16148"/>
                  <a:pt x="85626" y="16289"/>
                  <a:pt x="85551" y="16402"/>
                </a:cubicBezTo>
                <a:cubicBezTo>
                  <a:pt x="85477" y="16515"/>
                  <a:pt x="85355" y="16588"/>
                  <a:pt x="85220" y="16600"/>
                </a:cubicBezTo>
                <a:lnTo>
                  <a:pt x="75650" y="17350"/>
                </a:lnTo>
                <a:lnTo>
                  <a:pt x="62510" y="16860"/>
                </a:lnTo>
                <a:cubicBezTo>
                  <a:pt x="62417" y="16860"/>
                  <a:pt x="62326" y="16847"/>
                  <a:pt x="62240" y="16820"/>
                </a:cubicBezTo>
                <a:quadBezTo>
                  <a:pt x="55130" y="14890"/>
                  <a:pt x="53270" y="18580"/>
                </a:quadBezTo>
                <a:quadBezTo>
                  <a:pt x="42620" y="17430"/>
                  <a:pt x="39200" y="17680"/>
                </a:quadBezTo>
                <a:quadBezTo>
                  <a:pt x="30820" y="18280"/>
                  <a:pt x="22450" y="17260"/>
                </a:quadBezTo>
                <a:quadBezTo>
                  <a:pt x="20120" y="16970"/>
                  <a:pt x="17540" y="19550"/>
                </a:quadBezTo>
                <a:lnTo>
                  <a:pt x="14050" y="16300"/>
                </a:lnTo>
                <a:cubicBezTo>
                  <a:pt x="13285" y="15588"/>
                  <a:pt x="12731" y="14677"/>
                  <a:pt x="12450" y="13670"/>
                </a:cubicBezTo>
                <a:lnTo>
                  <a:pt x="10780" y="7670"/>
                </a:lnTo>
                <a:cubicBezTo>
                  <a:pt x="10647" y="7200"/>
                  <a:pt x="10260" y="6846"/>
                  <a:pt x="9780" y="6755"/>
                </a:cubicBezTo>
                <a:cubicBezTo>
                  <a:pt x="9299" y="6664"/>
                  <a:pt x="8808" y="6852"/>
                  <a:pt x="8510" y="7240"/>
                </a:cubicBezTo>
                <a:lnTo>
                  <a:pt x="4120" y="12970"/>
                </a:lnTo>
                <a:lnTo>
                  <a:pt x="3660" y="10790"/>
                </a:lnTo>
                <a:quadBezTo>
                  <a:pt x="4450" y="10160"/>
                  <a:pt x="3610" y="9110"/>
                </a:quadBezTo>
                <a:quadBezTo>
                  <a:pt x="1890" y="6960"/>
                  <a:pt x="0" y="4570"/>
                </a:quadBezTo>
                <a:lnTo>
                  <a:pt x="300" y="3550"/>
                </a:lnTo>
                <a:cubicBezTo>
                  <a:pt x="346" y="3400"/>
                  <a:pt x="472" y="3288"/>
                  <a:pt x="626" y="3260"/>
                </a:cubicBezTo>
                <a:cubicBezTo>
                  <a:pt x="781" y="3233"/>
                  <a:pt x="937" y="3295"/>
                  <a:pt x="1030" y="3420"/>
                </a:cubicBezTo>
                <a:lnTo>
                  <a:pt x="4070" y="7460"/>
                </a:lnTo>
                <a:cubicBezTo>
                  <a:pt x="4335" y="7820"/>
                  <a:pt x="4752" y="8038"/>
                  <a:pt x="5200" y="8050"/>
                </a:cubicBezTo>
                <a:quadBezTo>
                  <a:pt x="5320" y="8050"/>
                  <a:pt x="5820" y="6920"/>
                </a:quadBezTo>
                <a:cubicBezTo>
                  <a:pt x="5931" y="6659"/>
                  <a:pt x="6118" y="6434"/>
                  <a:pt x="6360" y="6270"/>
                </a:cubicBezTo>
                <a:quadBezTo>
                  <a:pt x="8780" y="4640"/>
                  <a:pt x="9000" y="4060"/>
                </a:quadBezTo>
                <a:cubicBezTo>
                  <a:pt x="9092" y="3810"/>
                  <a:pt x="9321" y="3635"/>
                  <a:pt x="9590" y="3610"/>
                </a:cubicBezTo>
                <a:quadBezTo>
                  <a:pt x="10640" y="3510"/>
                  <a:pt x="10980" y="3950"/>
                </a:quadBezTo>
                <a:cubicBezTo>
                  <a:pt x="11065" y="4063"/>
                  <a:pt x="11204" y="4122"/>
                  <a:pt x="11344" y="4105"/>
                </a:cubicBezTo>
                <a:cubicBezTo>
                  <a:pt x="11483" y="4089"/>
                  <a:pt x="11604" y="3999"/>
                  <a:pt x="11660" y="3870"/>
                </a:cubicBezTo>
                <a:quadBezTo>
                  <a:pt x="11990" y="3170"/>
                  <a:pt x="13300" y="1080"/>
                </a:quadBezTo>
                <a:quadBezTo>
                  <a:pt x="13980" y="-20"/>
                  <a:pt x="14740" y="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9" name="shape-721"/>
          <p:cNvSpPr/>
          <p:nvPr/>
        </p:nvSpPr>
        <p:spPr>
          <a:xfrm>
            <a:off x="6686814" y="3960281"/>
            <a:ext cx="934026" cy="156354"/>
          </a:xfrm>
          <a:custGeom>
            <a:avLst/>
            <a:gdLst/>
            <a:ahLst/>
            <a:cxnLst/>
            <a:rect l="0" t="0" r="r" b="b"/>
            <a:pathLst>
              <a:path w="98060" h="16415" stroke="0" extrusionOk="0">
                <a:moveTo>
                  <a:pt x="75972" y="3383"/>
                </a:moveTo>
                <a:quadBezTo>
                  <a:pt x="76062" y="3673"/>
                  <a:pt x="76212" y="3832"/>
                </a:quadBezTo>
                <a:quadBezTo>
                  <a:pt x="75732" y="4193"/>
                  <a:pt x="76122" y="5043"/>
                </a:quadBezTo>
                <a:quadBezTo>
                  <a:pt x="77752" y="8623"/>
                  <a:pt x="81252" y="8443"/>
                </a:quadBezTo>
                <a:cubicBezTo>
                  <a:pt x="81578" y="8423"/>
                  <a:pt x="81881" y="8276"/>
                  <a:pt x="82092" y="8033"/>
                </a:cubicBezTo>
                <a:quadBezTo>
                  <a:pt x="82962" y="7033"/>
                  <a:pt x="83962" y="6923"/>
                </a:quadBezTo>
                <a:quadBezTo>
                  <a:pt x="86102" y="6693"/>
                  <a:pt x="87182" y="6193"/>
                </a:quadBezTo>
                <a:lnTo>
                  <a:pt x="97892" y="8943"/>
                </a:lnTo>
                <a:cubicBezTo>
                  <a:pt x="98014" y="8976"/>
                  <a:pt x="98086" y="9105"/>
                  <a:pt x="98052" y="9233"/>
                </a:cubicBezTo>
                <a:lnTo>
                  <a:pt x="98052" y="9243"/>
                </a:lnTo>
                <a:cubicBezTo>
                  <a:pt x="98008" y="9421"/>
                  <a:pt x="97831" y="9532"/>
                  <a:pt x="97652" y="9493"/>
                </a:cubicBezTo>
                <a:quadBezTo>
                  <a:pt x="93192" y="8593"/>
                  <a:pt x="88592" y="10022"/>
                </a:quadBezTo>
                <a:cubicBezTo>
                  <a:pt x="88357" y="10092"/>
                  <a:pt x="88164" y="10260"/>
                  <a:pt x="88062" y="10483"/>
                </a:cubicBezTo>
                <a:lnTo>
                  <a:pt x="85512" y="16013"/>
                </a:lnTo>
                <a:lnTo>
                  <a:pt x="73162" y="14923"/>
                </a:lnTo>
                <a:cubicBezTo>
                  <a:pt x="72973" y="14907"/>
                  <a:pt x="72786" y="14950"/>
                  <a:pt x="72646" y="15041"/>
                </a:cubicBezTo>
                <a:cubicBezTo>
                  <a:pt x="72506" y="15131"/>
                  <a:pt x="72425" y="15262"/>
                  <a:pt x="72422" y="15403"/>
                </a:cubicBezTo>
                <a:quadBezTo>
                  <a:pt x="72412" y="15493"/>
                  <a:pt x="72442" y="15723"/>
                </a:quadBezTo>
                <a:cubicBezTo>
                  <a:pt x="72464" y="15935"/>
                  <a:pt x="72376" y="16144"/>
                  <a:pt x="72208" y="16278"/>
                </a:cubicBezTo>
                <a:cubicBezTo>
                  <a:pt x="72041" y="16411"/>
                  <a:pt x="71816" y="16450"/>
                  <a:pt x="71612" y="16383"/>
                </a:cubicBezTo>
                <a:lnTo>
                  <a:pt x="64482" y="14022"/>
                </a:lnTo>
                <a:cubicBezTo>
                  <a:pt x="64207" y="13931"/>
                  <a:pt x="63904" y="14005"/>
                  <a:pt x="63702" y="14213"/>
                </a:cubicBezTo>
                <a:quadBezTo>
                  <a:pt x="63642" y="14283"/>
                  <a:pt x="63692" y="14613"/>
                </a:quadBezTo>
                <a:cubicBezTo>
                  <a:pt x="63716" y="14787"/>
                  <a:pt x="63657" y="14963"/>
                  <a:pt x="63533" y="15087"/>
                </a:cubicBezTo>
                <a:cubicBezTo>
                  <a:pt x="63409" y="15211"/>
                  <a:pt x="63235" y="15268"/>
                  <a:pt x="63062" y="15243"/>
                </a:cubicBezTo>
                <a:lnTo>
                  <a:pt x="53992" y="13913"/>
                </a:lnTo>
                <a:quadBezTo>
                  <a:pt x="51252" y="13943"/>
                  <a:pt x="48632" y="12703"/>
                </a:quadBezTo>
                <a:cubicBezTo>
                  <a:pt x="48329" y="12554"/>
                  <a:pt x="47961" y="12652"/>
                  <a:pt x="47772" y="12933"/>
                </a:cubicBezTo>
                <a:quadBezTo>
                  <a:pt x="47712" y="13033"/>
                  <a:pt x="47632" y="13133"/>
                </a:quadBezTo>
                <a:cubicBezTo>
                  <a:pt x="47431" y="13413"/>
                  <a:pt x="47087" y="13549"/>
                  <a:pt x="46752" y="13483"/>
                </a:cubicBezTo>
                <a:cubicBezTo>
                  <a:pt x="44732" y="13082"/>
                  <a:pt x="42962" y="11772"/>
                  <a:pt x="41232" y="11903"/>
                </a:cubicBezTo>
                <a:quadBezTo>
                  <a:pt x="40772" y="11933"/>
                  <a:pt x="38832" y="10993"/>
                </a:quadBezTo>
                <a:quadBezTo>
                  <a:pt x="36472" y="9843"/>
                  <a:pt x="32712" y="9793"/>
                </a:quadBezTo>
                <a:quadBezTo>
                  <a:pt x="27412" y="9713"/>
                  <a:pt x="15202" y="10082"/>
                </a:quadBezTo>
                <a:quadBezTo>
                  <a:pt x="14672" y="10103"/>
                  <a:pt x="7812" y="11113"/>
                </a:quadBezTo>
                <a:quadBezTo>
                  <a:pt x="5282" y="11483"/>
                  <a:pt x="382" y="11613"/>
                </a:quadBezTo>
                <a:cubicBezTo>
                  <a:pt x="202" y="11617"/>
                  <a:pt x="45" y="11492"/>
                  <a:pt x="8" y="11316"/>
                </a:cubicBezTo>
                <a:cubicBezTo>
                  <a:pt x="-29" y="11139"/>
                  <a:pt x="65" y="10961"/>
                  <a:pt x="232" y="10893"/>
                </a:cubicBezTo>
                <a:quadBezTo>
                  <a:pt x="2112" y="10123"/>
                  <a:pt x="1212" y="9163"/>
                </a:quadBezTo>
                <a:cubicBezTo>
                  <a:pt x="1137" y="9075"/>
                  <a:pt x="1111" y="8959"/>
                  <a:pt x="1142" y="8853"/>
                </a:cubicBezTo>
                <a:quadBezTo>
                  <a:pt x="1232" y="8552"/>
                  <a:pt x="1622" y="8373"/>
                </a:quadBezTo>
                <a:cubicBezTo>
                  <a:pt x="1686" y="8342"/>
                  <a:pt x="1762" y="8352"/>
                  <a:pt x="1817" y="8396"/>
                </a:cubicBezTo>
                <a:cubicBezTo>
                  <a:pt x="1872" y="8441"/>
                  <a:pt x="1897" y="8513"/>
                  <a:pt x="1882" y="8582"/>
                </a:cubicBezTo>
                <a:quadBezTo>
                  <a:pt x="1722" y="9283"/>
                  <a:pt x="2042" y="9493"/>
                </a:quadBezTo>
                <a:cubicBezTo>
                  <a:pt x="2226" y="9613"/>
                  <a:pt x="2449" y="9650"/>
                  <a:pt x="2652" y="9593"/>
                </a:cubicBezTo>
                <a:quadBezTo>
                  <a:pt x="3142" y="9463"/>
                  <a:pt x="8232" y="8543"/>
                </a:quadBezTo>
                <a:quadBezTo>
                  <a:pt x="10122" y="8203"/>
                  <a:pt x="9782" y="7113"/>
                </a:quadBezTo>
                <a:cubicBezTo>
                  <a:pt x="9616" y="6570"/>
                  <a:pt x="10121" y="5932"/>
                  <a:pt x="10912" y="5683"/>
                </a:cubicBezTo>
                <a:quadBezTo>
                  <a:pt x="13332" y="4933"/>
                  <a:pt x="12592" y="3143"/>
                </a:quadBezTo>
                <a:lnTo>
                  <a:pt x="15472" y="293"/>
                </a:lnTo>
                <a:cubicBezTo>
                  <a:pt x="21462" y="2802"/>
                  <a:pt x="27392" y="1483"/>
                  <a:pt x="33652" y="813"/>
                </a:cubicBezTo>
                <a:quadBezTo>
                  <a:pt x="48962" y="-817"/>
                  <a:pt x="64222" y="823"/>
                </a:quadBezTo>
                <a:cubicBezTo>
                  <a:pt x="67992" y="1233"/>
                  <a:pt x="72052" y="2503"/>
                  <a:pt x="75972" y="3383"/>
                </a:cubic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0" name="shape-722"/>
          <p:cNvSpPr/>
          <p:nvPr/>
        </p:nvSpPr>
        <p:spPr>
          <a:xfrm>
            <a:off x="8088294" y="3976878"/>
            <a:ext cx="245795" cy="62198"/>
          </a:xfrm>
          <a:custGeom>
            <a:avLst/>
            <a:gdLst/>
            <a:ahLst/>
            <a:cxnLst/>
            <a:rect l="0" t="0" r="r" b="b"/>
            <a:pathLst>
              <a:path w="25805" h="6530" stroke="0" extrusionOk="0">
                <a:moveTo>
                  <a:pt x="1685" y="0"/>
                </a:moveTo>
                <a:quadBezTo>
                  <a:pt x="2165" y="2830"/>
                  <a:pt x="6135" y="1750"/>
                </a:quadBezTo>
                <a:lnTo>
                  <a:pt x="12075" y="930"/>
                </a:lnTo>
                <a:cubicBezTo>
                  <a:pt x="12414" y="884"/>
                  <a:pt x="12757" y="887"/>
                  <a:pt x="13095" y="940"/>
                </a:cubicBezTo>
                <a:lnTo>
                  <a:pt x="23115" y="2600"/>
                </a:lnTo>
                <a:cubicBezTo>
                  <a:pt x="23358" y="2646"/>
                  <a:pt x="23582" y="2749"/>
                  <a:pt x="23765" y="2900"/>
                </a:cubicBezTo>
                <a:quadBezTo>
                  <a:pt x="25205" y="4120"/>
                  <a:pt x="25805" y="6530"/>
                </a:quadBezTo>
                <a:quadBezTo>
                  <a:pt x="21805" y="5620"/>
                  <a:pt x="18145" y="4390"/>
                </a:quadBezTo>
                <a:quadBezTo>
                  <a:pt x="17045" y="4020"/>
                  <a:pt x="13375" y="3910"/>
                </a:quadBezTo>
                <a:quadBezTo>
                  <a:pt x="11295" y="3350"/>
                  <a:pt x="10555" y="3600"/>
                </a:quadBezTo>
                <a:quadBezTo>
                  <a:pt x="5285" y="5340"/>
                  <a:pt x="1115" y="2040"/>
                </a:quadBezTo>
                <a:quadBezTo>
                  <a:pt x="855" y="1830"/>
                  <a:pt x="615" y="1840"/>
                </a:quadBezTo>
                <a:quadBezTo>
                  <a:pt x="315" y="1850"/>
                  <a:pt x="65" y="2000"/>
                </a:quadBezTo>
                <a:quadBezTo>
                  <a:pt x="-75" y="1790"/>
                  <a:pt x="85" y="1620"/>
                </a:quadBezTo>
                <a:cubicBezTo>
                  <a:pt x="117" y="1588"/>
                  <a:pt x="160" y="1570"/>
                  <a:pt x="205" y="1570"/>
                </a:cubicBezTo>
                <a:quadBezTo>
                  <a:pt x="1725" y="1560"/>
                  <a:pt x="1685" y="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1" name="shape-723"/>
          <p:cNvSpPr/>
          <p:nvPr/>
        </p:nvSpPr>
        <p:spPr>
          <a:xfrm>
            <a:off x="5865394" y="3983596"/>
            <a:ext cx="318134" cy="296100"/>
          </a:xfrm>
          <a:custGeom>
            <a:avLst/>
            <a:gdLst/>
            <a:ahLst/>
            <a:cxnLst/>
            <a:rect l="0" t="0" r="r" b="b"/>
            <a:pathLst>
              <a:path w="33400" h="31087" stroke="0" extrusionOk="0">
                <a:moveTo>
                  <a:pt x="371" y="55"/>
                </a:moveTo>
                <a:quadBezTo>
                  <a:pt x="451" y="125"/>
                  <a:pt x="961" y="1435"/>
                </a:quadBezTo>
                <a:cubicBezTo>
                  <a:pt x="1301" y="2295"/>
                  <a:pt x="3621" y="3365"/>
                  <a:pt x="6041" y="4765"/>
                </a:cubicBezTo>
                <a:cubicBezTo>
                  <a:pt x="6341" y="4941"/>
                  <a:pt x="6723" y="4892"/>
                  <a:pt x="6971" y="4645"/>
                </a:cubicBezTo>
                <a:lnTo>
                  <a:pt x="9221" y="2395"/>
                </a:lnTo>
                <a:cubicBezTo>
                  <a:pt x="9433" y="2183"/>
                  <a:pt x="9762" y="2142"/>
                  <a:pt x="10021" y="2295"/>
                </a:cubicBezTo>
                <a:cubicBezTo>
                  <a:pt x="12461" y="3745"/>
                  <a:pt x="14001" y="4815"/>
                  <a:pt x="16171" y="5805"/>
                </a:cubicBezTo>
                <a:quadBezTo>
                  <a:pt x="21831" y="8385"/>
                  <a:pt x="25031" y="11845"/>
                </a:quadBezTo>
                <a:cubicBezTo>
                  <a:pt x="25316" y="12163"/>
                  <a:pt x="25555" y="12520"/>
                  <a:pt x="25741" y="12905"/>
                </a:cubicBezTo>
                <a:quadBezTo>
                  <a:pt x="29301" y="20405"/>
                  <a:pt x="30381" y="22835"/>
                </a:quadBezTo>
                <a:quadBezTo>
                  <a:pt x="31561" y="25455"/>
                  <a:pt x="31851" y="27515"/>
                </a:quadBezTo>
                <a:cubicBezTo>
                  <a:pt x="31889" y="27813"/>
                  <a:pt x="32053" y="28080"/>
                  <a:pt x="32301" y="28245"/>
                </a:cubicBezTo>
                <a:quadBezTo>
                  <a:pt x="34011" y="29365"/>
                  <a:pt x="33061" y="30905"/>
                </a:quadBezTo>
                <a:cubicBezTo>
                  <a:pt x="32988" y="31021"/>
                  <a:pt x="32858" y="31091"/>
                  <a:pt x="32721" y="31086"/>
                </a:cubicBezTo>
                <a:cubicBezTo>
                  <a:pt x="32583" y="31082"/>
                  <a:pt x="32457" y="31006"/>
                  <a:pt x="32391" y="30885"/>
                </a:cubicBezTo>
                <a:quadBezTo>
                  <a:pt x="30741" y="27925"/>
                  <a:pt x="30371" y="26365"/>
                </a:quadBezTo>
                <a:quadBezTo>
                  <a:pt x="29241" y="21615"/>
                  <a:pt x="26271" y="16545"/>
                </a:quadBezTo>
                <a:quadBezTo>
                  <a:pt x="25641" y="15475"/>
                  <a:pt x="25361" y="14165"/>
                </a:quadBezTo>
                <a:cubicBezTo>
                  <a:pt x="24891" y="11885"/>
                  <a:pt x="20841" y="9335"/>
                  <a:pt x="19081" y="8395"/>
                </a:cubicBezTo>
                <a:quadBezTo>
                  <a:pt x="15021" y="6245"/>
                  <a:pt x="10881" y="3845"/>
                </a:quadBezTo>
                <a:cubicBezTo>
                  <a:pt x="10205" y="3456"/>
                  <a:pt x="9357" y="3540"/>
                  <a:pt x="8771" y="4055"/>
                </a:cubicBezTo>
                <a:quadBezTo>
                  <a:pt x="7591" y="5115"/>
                  <a:pt x="7001" y="6145"/>
                </a:quadBezTo>
                <a:cubicBezTo>
                  <a:pt x="6949" y="6238"/>
                  <a:pt x="6860" y="6304"/>
                  <a:pt x="6756" y="6329"/>
                </a:cubicBezTo>
                <a:cubicBezTo>
                  <a:pt x="6652" y="6354"/>
                  <a:pt x="6541" y="6334"/>
                  <a:pt x="6451" y="6275"/>
                </a:cubicBezTo>
                <a:lnTo>
                  <a:pt x="951" y="2715"/>
                </a:lnTo>
                <a:cubicBezTo>
                  <a:pt x="793" y="2616"/>
                  <a:pt x="659" y="2483"/>
                  <a:pt x="561" y="2325"/>
                </a:cubicBezTo>
                <a:quadBezTo>
                  <a:pt x="111" y="1605"/>
                  <a:pt x="1" y="245"/>
                </a:quadBezTo>
                <a:cubicBezTo>
                  <a:pt x="-6" y="153"/>
                  <a:pt x="43" y="66"/>
                  <a:pt x="124" y="25"/>
                </a:cubicBezTo>
                <a:cubicBezTo>
                  <a:pt x="205" y="-17"/>
                  <a:pt x="302" y="-5"/>
                  <a:pt x="371" y="55"/>
                </a:cubic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2" name="shape-724"/>
          <p:cNvSpPr/>
          <p:nvPr/>
        </p:nvSpPr>
        <p:spPr>
          <a:xfrm>
            <a:off x="6535051" y="3981069"/>
            <a:ext cx="242749" cy="77931"/>
          </a:xfrm>
          <a:custGeom>
            <a:avLst/>
            <a:gdLst/>
            <a:ahLst/>
            <a:cxnLst/>
            <a:rect l="0" t="0" r="r" b="b"/>
            <a:pathLst>
              <a:path w="25485" h="8182" stroke="0" extrusionOk="0">
                <a:moveTo>
                  <a:pt x="425" y="0"/>
                </a:moveTo>
                <a:quadBezTo>
                  <a:pt x="2805" y="1500"/>
                  <a:pt x="4515" y="1690"/>
                </a:quadBezTo>
                <a:quadBezTo>
                  <a:pt x="8735" y="2180"/>
                  <a:pt x="12835" y="3330"/>
                </a:quadBezTo>
                <a:quadBezTo>
                  <a:pt x="16645" y="4410"/>
                  <a:pt x="22655" y="2520"/>
                </a:quadBezTo>
                <a:quadBezTo>
                  <a:pt x="23745" y="2180"/>
                  <a:pt x="25485" y="3290"/>
                </a:quadBezTo>
                <a:lnTo>
                  <a:pt x="15575" y="5590"/>
                </a:lnTo>
                <a:cubicBezTo>
                  <a:pt x="15349" y="5645"/>
                  <a:pt x="15174" y="5824"/>
                  <a:pt x="15125" y="6050"/>
                </a:cubicBezTo>
                <a:quadBezTo>
                  <a:pt x="15015" y="6540"/>
                  <a:pt x="15335" y="6960"/>
                </a:quadBezTo>
                <a:cubicBezTo>
                  <a:pt x="15517" y="7200"/>
                  <a:pt x="15520" y="7521"/>
                  <a:pt x="15342" y="7783"/>
                </a:cubicBezTo>
                <a:cubicBezTo>
                  <a:pt x="15163" y="8045"/>
                  <a:pt x="14837" y="8200"/>
                  <a:pt x="14505" y="8180"/>
                </a:cubicBezTo>
                <a:quadBezTo>
                  <a:pt x="9055" y="7880"/>
                  <a:pt x="2565" y="6210"/>
                </a:quadBezTo>
                <a:cubicBezTo>
                  <a:pt x="2276" y="6138"/>
                  <a:pt x="2062" y="5895"/>
                  <a:pt x="2025" y="5600"/>
                </a:cubicBezTo>
                <a:quadBezTo>
                  <a:pt x="1915" y="4610"/>
                  <a:pt x="295" y="1690"/>
                </a:quadBezTo>
                <a:quadBezTo>
                  <a:pt x="-355" y="520"/>
                  <a:pt x="425" y="0"/>
                </a:quadBezTo>
                <a:close/>
              </a:path>
            </a:pathLst>
          </a:custGeom>
          <a:solidFill>
            <a:srgbClr val="DB58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3" name="shape-725"/>
          <p:cNvSpPr/>
          <p:nvPr/>
        </p:nvSpPr>
        <p:spPr>
          <a:xfrm>
            <a:off x="6842212" y="3988826"/>
            <a:ext cx="231981" cy="23730"/>
          </a:xfrm>
          <a:custGeom>
            <a:avLst/>
            <a:gdLst/>
            <a:ahLst/>
            <a:cxnLst/>
            <a:rect l="0" t="0" r="r" b="b"/>
            <a:pathLst>
              <a:path w="24355" h="2491" stroke="0" extrusionOk="0">
                <a:moveTo>
                  <a:pt x="24355" y="844"/>
                </a:moveTo>
                <a:cubicBezTo>
                  <a:pt x="24359" y="913"/>
                  <a:pt x="24335" y="980"/>
                  <a:pt x="24289" y="1032"/>
                </a:cubicBezTo>
                <a:cubicBezTo>
                  <a:pt x="24243" y="1083"/>
                  <a:pt x="24179" y="1115"/>
                  <a:pt x="24110" y="1119"/>
                </a:cubicBezTo>
                <a:lnTo>
                  <a:pt x="309" y="2491"/>
                </a:lnTo>
                <a:cubicBezTo>
                  <a:pt x="166" y="2499"/>
                  <a:pt x="43" y="2390"/>
                  <a:pt x="35" y="2246"/>
                </a:cubicBezTo>
                <a:lnTo>
                  <a:pt x="0" y="1647"/>
                </a:lnTo>
                <a:cubicBezTo>
                  <a:pt x="-8" y="1504"/>
                  <a:pt x="102" y="1381"/>
                  <a:pt x="245" y="1373"/>
                </a:cubicBezTo>
                <a:lnTo>
                  <a:pt x="24045" y="0"/>
                </a:lnTo>
                <a:cubicBezTo>
                  <a:pt x="24189" y="-8"/>
                  <a:pt x="24312" y="102"/>
                  <a:pt x="24320" y="245"/>
                </a:cubicBezTo>
                <a:lnTo>
                  <a:pt x="24355" y="844"/>
                </a:ln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4" name="shape-726"/>
          <p:cNvSpPr/>
          <p:nvPr/>
        </p:nvSpPr>
        <p:spPr>
          <a:xfrm>
            <a:off x="7410450" y="3992499"/>
            <a:ext cx="102319" cy="40011"/>
          </a:xfrm>
          <a:custGeom>
            <a:avLst/>
            <a:gdLst/>
            <a:ahLst/>
            <a:cxnLst/>
            <a:rect l="0" t="0" r="r" b="b"/>
            <a:pathLst>
              <a:path w="10742" h="4201" stroke="0" extrusionOk="0">
                <a:moveTo>
                  <a:pt x="6780" y="230"/>
                </a:moveTo>
                <a:lnTo>
                  <a:pt x="10440" y="1130"/>
                </a:lnTo>
                <a:cubicBezTo>
                  <a:pt x="10639" y="1180"/>
                  <a:pt x="10766" y="1368"/>
                  <a:pt x="10738" y="1573"/>
                </a:cubicBezTo>
                <a:cubicBezTo>
                  <a:pt x="10711" y="1778"/>
                  <a:pt x="10538" y="1938"/>
                  <a:pt x="10330" y="1950"/>
                </a:cubicBezTo>
                <a:quadBezTo>
                  <a:pt x="10240" y="1950"/>
                  <a:pt x="9930" y="2110"/>
                </a:quadBezTo>
                <a:quadBezTo>
                  <a:pt x="6980" y="1070"/>
                  <a:pt x="5490" y="3680"/>
                </a:quadBezTo>
                <a:cubicBezTo>
                  <a:pt x="5333" y="3955"/>
                  <a:pt x="5060" y="4142"/>
                  <a:pt x="4747" y="4189"/>
                </a:cubicBezTo>
                <a:cubicBezTo>
                  <a:pt x="4435" y="4236"/>
                  <a:pt x="4119" y="4137"/>
                  <a:pt x="3890" y="3920"/>
                </a:cubicBezTo>
                <a:lnTo>
                  <a:pt x="240" y="450"/>
                </a:lnTo>
                <a:quadBezTo>
                  <a:pt x="90" y="290"/>
                  <a:pt x="0" y="0"/>
                </a:quadBezTo>
                <a:lnTo>
                  <a:pt x="6780" y="230"/>
                </a:ln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5" name="shape-727"/>
          <p:cNvSpPr/>
          <p:nvPr/>
        </p:nvSpPr>
        <p:spPr>
          <a:xfrm>
            <a:off x="7687631" y="3991983"/>
            <a:ext cx="160483" cy="69643"/>
          </a:xfrm>
          <a:custGeom>
            <a:avLst/>
            <a:gdLst/>
            <a:ahLst/>
            <a:cxnLst/>
            <a:rect l="0" t="0" r="r" b="b"/>
            <a:pathLst>
              <a:path w="16849" h="7312" stroke="0" extrusionOk="0">
                <a:moveTo>
                  <a:pt x="9050" y="3184"/>
                </a:moveTo>
                <a:cubicBezTo>
                  <a:pt x="9146" y="3233"/>
                  <a:pt x="9263" y="3219"/>
                  <a:pt x="9344" y="3149"/>
                </a:cubicBezTo>
                <a:cubicBezTo>
                  <a:pt x="9426" y="3078"/>
                  <a:pt x="9456" y="2965"/>
                  <a:pt x="9420" y="2864"/>
                </a:cubicBezTo>
                <a:lnTo>
                  <a:pt x="8600" y="544"/>
                </a:lnTo>
                <a:cubicBezTo>
                  <a:pt x="8539" y="374"/>
                  <a:pt x="8598" y="184"/>
                  <a:pt x="8744" y="78"/>
                </a:cubicBezTo>
                <a:cubicBezTo>
                  <a:pt x="8889" y="-28"/>
                  <a:pt x="9087" y="-26"/>
                  <a:pt x="9230" y="84"/>
                </a:cubicBezTo>
                <a:lnTo>
                  <a:pt x="16490" y="5664"/>
                </a:lnTo>
                <a:cubicBezTo>
                  <a:pt x="16845" y="5938"/>
                  <a:pt x="16952" y="6428"/>
                  <a:pt x="16741" y="6824"/>
                </a:cubicBezTo>
                <a:cubicBezTo>
                  <a:pt x="16531" y="7220"/>
                  <a:pt x="16065" y="7406"/>
                  <a:pt x="15640" y="7264"/>
                </a:cubicBezTo>
                <a:lnTo>
                  <a:pt x="10160" y="5444"/>
                </a:lnTo>
                <a:cubicBezTo>
                  <a:pt x="10062" y="5412"/>
                  <a:pt x="9981" y="5352"/>
                  <a:pt x="9930" y="5274"/>
                </a:cubicBezTo>
                <a:quadBezTo>
                  <a:pt x="9270" y="4324"/>
                  <a:pt x="6200" y="3284"/>
                </a:quadBezTo>
                <a:quadBezTo>
                  <a:pt x="3910" y="2494"/>
                  <a:pt x="1800" y="4224"/>
                </a:quadBezTo>
                <a:quadBezTo>
                  <a:pt x="970" y="4904"/>
                  <a:pt x="250" y="4354"/>
                </a:quadBezTo>
                <a:cubicBezTo>
                  <a:pt x="-21" y="4149"/>
                  <a:pt x="-77" y="3800"/>
                  <a:pt x="108" y="3479"/>
                </a:cubicBezTo>
                <a:cubicBezTo>
                  <a:pt x="293" y="3158"/>
                  <a:pt x="681" y="2933"/>
                  <a:pt x="1080" y="2914"/>
                </a:cubicBezTo>
                <a:quadBezTo>
                  <a:pt x="3870" y="2784"/>
                  <a:pt x="5150" y="1884"/>
                </a:quadBezTo>
                <a:cubicBezTo>
                  <a:pt x="5518" y="1626"/>
                  <a:pt x="6000" y="1595"/>
                  <a:pt x="6400" y="1804"/>
                </a:cubicBezTo>
                <a:lnTo>
                  <a:pt x="9050" y="3184"/>
                </a:ln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6" name="shape-728"/>
          <p:cNvSpPr/>
          <p:nvPr/>
        </p:nvSpPr>
        <p:spPr>
          <a:xfrm>
            <a:off x="8062113" y="3994400"/>
            <a:ext cx="600325" cy="278434"/>
          </a:xfrm>
          <a:custGeom>
            <a:avLst/>
            <a:gdLst/>
            <a:ahLst/>
            <a:cxnLst/>
            <a:rect l="0" t="0" r="r" b="b"/>
            <a:pathLst>
              <a:path w="63026" h="29232" stroke="0" extrusionOk="0">
                <a:moveTo>
                  <a:pt x="16124" y="2070"/>
                </a:moveTo>
                <a:quadBezTo>
                  <a:pt x="16434" y="2830"/>
                  <a:pt x="15624" y="3100"/>
                </a:quadBezTo>
                <a:lnTo>
                  <a:pt x="13814" y="3550"/>
                </a:lnTo>
                <a:cubicBezTo>
                  <a:pt x="13473" y="3636"/>
                  <a:pt x="13218" y="3919"/>
                  <a:pt x="13169" y="4267"/>
                </a:cubicBezTo>
                <a:cubicBezTo>
                  <a:pt x="13121" y="4615"/>
                  <a:pt x="13289" y="4957"/>
                  <a:pt x="13594" y="5130"/>
                </a:cubicBezTo>
                <a:quadBezTo>
                  <a:pt x="19444" y="8470"/>
                  <a:pt x="25354" y="8980"/>
                </a:quadBezTo>
                <a:quadBezTo>
                  <a:pt x="28834" y="9530"/>
                  <a:pt x="32114" y="10800"/>
                </a:quadBezTo>
                <a:quadBezTo>
                  <a:pt x="33264" y="11240"/>
                  <a:pt x="33284" y="11240"/>
                </a:quadBezTo>
                <a:quadBezTo>
                  <a:pt x="34764" y="11490"/>
                  <a:pt x="34874" y="12560"/>
                </a:quadBezTo>
                <a:cubicBezTo>
                  <a:pt x="35024" y="14110"/>
                  <a:pt x="37174" y="15120"/>
                  <a:pt x="38484" y="16300"/>
                </a:cubicBezTo>
                <a:cubicBezTo>
                  <a:pt x="38928" y="16699"/>
                  <a:pt x="39607" y="16682"/>
                  <a:pt x="40034" y="16260"/>
                </a:cubicBezTo>
                <a:lnTo>
                  <a:pt x="40594" y="15700"/>
                </a:lnTo>
                <a:cubicBezTo>
                  <a:pt x="40893" y="15401"/>
                  <a:pt x="40893" y="14915"/>
                  <a:pt x="40594" y="14610"/>
                </a:cubicBezTo>
                <a:lnTo>
                  <a:pt x="38964" y="12990"/>
                </a:lnTo>
                <a:cubicBezTo>
                  <a:pt x="38884" y="12911"/>
                  <a:pt x="38872" y="12787"/>
                  <a:pt x="38935" y="12693"/>
                </a:cubicBezTo>
                <a:cubicBezTo>
                  <a:pt x="38997" y="12598"/>
                  <a:pt x="39118" y="12560"/>
                  <a:pt x="39224" y="12600"/>
                </a:cubicBezTo>
                <a:lnTo>
                  <a:pt x="47454" y="15700"/>
                </a:lnTo>
                <a:cubicBezTo>
                  <a:pt x="47812" y="15840"/>
                  <a:pt x="48186" y="15924"/>
                  <a:pt x="48564" y="15950"/>
                </a:cubicBezTo>
                <a:lnTo>
                  <a:pt x="52524" y="16240"/>
                </a:lnTo>
                <a:cubicBezTo>
                  <a:pt x="53111" y="16286"/>
                  <a:pt x="53674" y="16501"/>
                  <a:pt x="54144" y="16860"/>
                </a:cubicBezTo>
                <a:lnTo>
                  <a:pt x="60324" y="21610"/>
                </a:lnTo>
                <a:cubicBezTo>
                  <a:pt x="60404" y="21670"/>
                  <a:pt x="60491" y="21727"/>
                  <a:pt x="60584" y="21780"/>
                </a:cubicBezTo>
                <a:lnTo>
                  <a:pt x="62814" y="22970"/>
                </a:lnTo>
                <a:cubicBezTo>
                  <a:pt x="62933" y="23035"/>
                  <a:pt x="63013" y="23155"/>
                  <a:pt x="63025" y="23290"/>
                </a:cubicBezTo>
                <a:cubicBezTo>
                  <a:pt x="63037" y="23424"/>
                  <a:pt x="62980" y="23556"/>
                  <a:pt x="62874" y="23640"/>
                </a:cubicBezTo>
                <a:lnTo>
                  <a:pt x="61644" y="24620"/>
                </a:lnTo>
                <a:cubicBezTo>
                  <a:pt x="61127" y="25031"/>
                  <a:pt x="60378" y="24965"/>
                  <a:pt x="59934" y="24470"/>
                </a:cubicBezTo>
                <a:quadBezTo>
                  <a:pt x="59124" y="23570"/>
                  <a:pt x="57454" y="22840"/>
                </a:quadBezTo>
                <a:cubicBezTo>
                  <a:pt x="57062" y="22670"/>
                  <a:pt x="56614" y="22684"/>
                  <a:pt x="56234" y="22880"/>
                </a:cubicBezTo>
                <a:quadBezTo>
                  <a:pt x="55054" y="23470"/>
                  <a:pt x="51904" y="22940"/>
                </a:quadBezTo>
                <a:cubicBezTo>
                  <a:pt x="51671" y="22902"/>
                  <a:pt x="51459" y="22789"/>
                  <a:pt x="51304" y="22620"/>
                </a:cubicBezTo>
                <a:quadBezTo>
                  <a:pt x="50604" y="21860"/>
                  <a:pt x="49474" y="21830"/>
                </a:quadBezTo>
                <a:cubicBezTo>
                  <a:pt x="49178" y="21825"/>
                  <a:pt x="48909" y="21992"/>
                  <a:pt x="48777" y="22263"/>
                </a:cubicBezTo>
                <a:cubicBezTo>
                  <a:pt x="48644" y="22535"/>
                  <a:pt x="48670" y="22865"/>
                  <a:pt x="48844" y="23120"/>
                </a:cubicBezTo>
                <a:quadBezTo>
                  <a:pt x="49104" y="23500"/>
                  <a:pt x="49434" y="23730"/>
                </a:quadBezTo>
                <a:quadBezTo>
                  <a:pt x="49784" y="23980"/>
                  <a:pt x="50264" y="23990"/>
                </a:quadBezTo>
                <a:quadBezTo>
                  <a:pt x="51934" y="24010"/>
                  <a:pt x="53614" y="25710"/>
                </a:quadBezTo>
                <a:cubicBezTo>
                  <a:pt x="53683" y="25780"/>
                  <a:pt x="53692" y="25890"/>
                  <a:pt x="53634" y="25970"/>
                </a:cubicBezTo>
                <a:lnTo>
                  <a:pt x="53264" y="26470"/>
                </a:lnTo>
                <a:cubicBezTo>
                  <a:pt x="53237" y="26510"/>
                  <a:pt x="53217" y="26554"/>
                  <a:pt x="53204" y="26600"/>
                </a:cubicBezTo>
                <a:quadBezTo>
                  <a:pt x="52964" y="27440"/>
                  <a:pt x="54074" y="27900"/>
                </a:quadBezTo>
                <a:cubicBezTo>
                  <a:pt x="54290" y="27991"/>
                  <a:pt x="54402" y="28233"/>
                  <a:pt x="54334" y="28460"/>
                </a:cubicBezTo>
                <a:quadBezTo>
                  <a:pt x="54054" y="29360"/>
                  <a:pt x="53344" y="29210"/>
                </a:quadBezTo>
                <a:quadBezTo>
                  <a:pt x="52194" y="28980"/>
                  <a:pt x="51364" y="28430"/>
                </a:quadBezTo>
                <a:cubicBezTo>
                  <a:pt x="51066" y="28232"/>
                  <a:pt x="50945" y="27850"/>
                  <a:pt x="51074" y="27510"/>
                </a:cubicBezTo>
                <a:lnTo>
                  <a:pt x="51384" y="26680"/>
                </a:lnTo>
                <a:cubicBezTo>
                  <a:pt x="51501" y="26368"/>
                  <a:pt x="51455" y="26017"/>
                  <a:pt x="51260" y="25745"/>
                </a:cubicBezTo>
                <a:cubicBezTo>
                  <a:pt x="51066" y="25473"/>
                  <a:pt x="50749" y="25314"/>
                  <a:pt x="50414" y="25320"/>
                </a:cubicBezTo>
                <a:quadBezTo>
                  <a:pt x="44704" y="25450"/>
                  <a:pt x="41784" y="23320"/>
                </a:quadBezTo>
                <a:quadBezTo>
                  <a:pt x="42294" y="20670"/>
                  <a:pt x="41434" y="21210"/>
                </a:quadBezTo>
                <a:quadBezTo>
                  <a:pt x="42314" y="19730"/>
                  <a:pt x="41914" y="18680"/>
                </a:quadBezTo>
                <a:cubicBezTo>
                  <a:pt x="41776" y="18311"/>
                  <a:pt x="41927" y="17896"/>
                  <a:pt x="42271" y="17702"/>
                </a:cubicBezTo>
                <a:cubicBezTo>
                  <a:pt x="42614" y="17508"/>
                  <a:pt x="43048" y="17592"/>
                  <a:pt x="43294" y="17900"/>
                </a:cubicBezTo>
                <a:lnTo>
                  <a:pt x="45504" y="20680"/>
                </a:lnTo>
                <a:cubicBezTo>
                  <a:pt x="45630" y="20839"/>
                  <a:pt x="45623" y="21065"/>
                  <a:pt x="45489" y="21217"/>
                </a:cubicBezTo>
                <a:cubicBezTo>
                  <a:pt x="45354" y="21369"/>
                  <a:pt x="45129" y="21404"/>
                  <a:pt x="44954" y="21300"/>
                </a:cubicBezTo>
                <a:quadBezTo>
                  <a:pt x="43504" y="20440"/>
                  <a:pt x="42584" y="21060"/>
                </a:quadBezTo>
                <a:cubicBezTo>
                  <a:pt x="42191" y="21326"/>
                  <a:pt x="42049" y="21814"/>
                  <a:pt x="42230" y="22270"/>
                </a:cubicBezTo>
                <a:cubicBezTo>
                  <a:pt x="42412" y="22726"/>
                  <a:pt x="42877" y="23049"/>
                  <a:pt x="43384" y="23070"/>
                </a:cubicBezTo>
                <a:quadBezTo>
                  <a:pt x="46124" y="23180"/>
                  <a:pt x="48614" y="20980"/>
                </a:quadBezTo>
                <a:cubicBezTo>
                  <a:pt x="48896" y="20732"/>
                  <a:pt x="49056" y="20371"/>
                  <a:pt x="49054" y="19987"/>
                </a:cubicBezTo>
                <a:cubicBezTo>
                  <a:pt x="49052" y="19602"/>
                  <a:pt x="48889" y="19230"/>
                  <a:pt x="48604" y="18960"/>
                </a:cubicBezTo>
                <a:quadBezTo>
                  <a:pt x="48214" y="18590"/>
                  <a:pt x="47484" y="18750"/>
                </a:quadBezTo>
                <a:cubicBezTo>
                  <a:pt x="47150" y="18825"/>
                  <a:pt x="46803" y="18714"/>
                  <a:pt x="46574" y="18460"/>
                </a:cubicBezTo>
                <a:cubicBezTo>
                  <a:pt x="45274" y="17000"/>
                  <a:pt x="42544" y="14220"/>
                  <a:pt x="41054" y="17140"/>
                </a:cubicBezTo>
                <a:cubicBezTo>
                  <a:pt x="40893" y="17456"/>
                  <a:pt x="40545" y="17630"/>
                  <a:pt x="40194" y="17570"/>
                </a:cubicBezTo>
                <a:quadBezTo>
                  <a:pt x="39254" y="17420"/>
                  <a:pt x="38694" y="18100"/>
                </a:quadBezTo>
                <a:cubicBezTo>
                  <a:pt x="38461" y="18381"/>
                  <a:pt x="38075" y="18482"/>
                  <a:pt x="37734" y="18350"/>
                </a:cubicBezTo>
                <a:quadBezTo>
                  <a:pt x="34614" y="17150"/>
                  <a:pt x="33964" y="14530"/>
                </a:quadBezTo>
                <a:cubicBezTo>
                  <a:pt x="33878" y="14175"/>
                  <a:pt x="33599" y="13900"/>
                  <a:pt x="33244" y="13820"/>
                </a:cubicBezTo>
                <a:quadBezTo>
                  <a:pt x="31844" y="13510"/>
                  <a:pt x="30724" y="14320"/>
                </a:quadBezTo>
                <a:quadBezTo>
                  <a:pt x="28504" y="13720"/>
                  <a:pt x="27724" y="15580"/>
                </a:quadBezTo>
                <a:cubicBezTo>
                  <a:pt x="27690" y="15664"/>
                  <a:pt x="27614" y="15724"/>
                  <a:pt x="27525" y="15738"/>
                </a:cubicBezTo>
                <a:cubicBezTo>
                  <a:pt x="27435" y="15752"/>
                  <a:pt x="27344" y="15719"/>
                  <a:pt x="27284" y="15650"/>
                </a:cubicBezTo>
                <a:quadBezTo>
                  <a:pt x="26874" y="15180"/>
                  <a:pt x="26204" y="15060"/>
                </a:quadBezTo>
                <a:quadBezTo>
                  <a:pt x="23514" y="14570"/>
                  <a:pt x="20024" y="14490"/>
                </a:quadBezTo>
                <a:quadBezTo>
                  <a:pt x="15404" y="14240"/>
                  <a:pt x="10764" y="12530"/>
                </a:quadBezTo>
                <a:lnTo>
                  <a:pt x="1404" y="10090"/>
                </a:lnTo>
                <a:quadBezTo>
                  <a:pt x="614" y="9660"/>
                  <a:pt x="194" y="9090"/>
                </a:quadBezTo>
                <a:cubicBezTo>
                  <a:pt x="0" y="8835"/>
                  <a:pt x="-52" y="8500"/>
                  <a:pt x="54" y="8200"/>
                </a:cubicBezTo>
                <a:lnTo>
                  <a:pt x="2814" y="160"/>
                </a:lnTo>
                <a:quadBezTo>
                  <a:pt x="3064" y="10"/>
                  <a:pt x="3364" y="0"/>
                </a:quadBezTo>
                <a:quadBezTo>
                  <a:pt x="3604" y="-10"/>
                  <a:pt x="3864" y="200"/>
                </a:quadBezTo>
                <a:quadBezTo>
                  <a:pt x="8034" y="3500"/>
                  <a:pt x="13304" y="1760"/>
                </a:quadBezTo>
                <a:quadBezTo>
                  <a:pt x="14044" y="1510"/>
                  <a:pt x="16124" y="2070"/>
                </a:quad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7" name="shape-729"/>
          <p:cNvSpPr/>
          <p:nvPr/>
        </p:nvSpPr>
        <p:spPr>
          <a:xfrm>
            <a:off x="7410214" y="3996785"/>
            <a:ext cx="107012" cy="43992"/>
          </a:xfrm>
          <a:custGeom>
            <a:avLst/>
            <a:gdLst/>
            <a:ahLst/>
            <a:cxnLst/>
            <a:rect l="0" t="0" r="r" b="b"/>
            <a:pathLst>
              <a:path w="11235" h="4619" stroke="0" extrusionOk="0">
                <a:moveTo>
                  <a:pt x="265" y="0"/>
                </a:moveTo>
                <a:lnTo>
                  <a:pt x="3915" y="3470"/>
                </a:lnTo>
                <a:cubicBezTo>
                  <a:pt x="4144" y="3687"/>
                  <a:pt x="4460" y="3786"/>
                  <a:pt x="4772" y="3739"/>
                </a:cubicBezTo>
                <a:cubicBezTo>
                  <a:pt x="5084" y="3692"/>
                  <a:pt x="5358" y="3505"/>
                  <a:pt x="5515" y="3230"/>
                </a:cubicBezTo>
                <a:quadBezTo>
                  <a:pt x="7005" y="620"/>
                  <a:pt x="9955" y="1660"/>
                </a:quadBezTo>
                <a:lnTo>
                  <a:pt x="11235" y="2360"/>
                </a:lnTo>
                <a:quadBezTo>
                  <a:pt x="10155" y="2860"/>
                  <a:pt x="8015" y="3090"/>
                </a:quadBezTo>
                <a:quadBezTo>
                  <a:pt x="7015" y="3200"/>
                  <a:pt x="6145" y="4200"/>
                </a:quadBezTo>
                <a:cubicBezTo>
                  <a:pt x="5934" y="4443"/>
                  <a:pt x="5631" y="4591"/>
                  <a:pt x="5305" y="4610"/>
                </a:cubicBezTo>
                <a:quadBezTo>
                  <a:pt x="1805" y="4790"/>
                  <a:pt x="175" y="1210"/>
                </a:quadBezTo>
                <a:quadBezTo>
                  <a:pt x="-215" y="360"/>
                  <a:pt x="265" y="0"/>
                </a:quadBez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8" name="shape-730"/>
          <p:cNvSpPr/>
          <p:nvPr/>
        </p:nvSpPr>
        <p:spPr>
          <a:xfrm>
            <a:off x="8210931" y="4014121"/>
            <a:ext cx="459582" cy="266133"/>
          </a:xfrm>
          <a:custGeom>
            <a:avLst/>
            <a:gdLst/>
            <a:ahLst/>
            <a:cxnLst/>
            <a:rect l="0" t="0" r="r" b="b"/>
            <a:pathLst>
              <a:path w="48250" h="27940" stroke="0" extrusionOk="0">
                <a:moveTo>
                  <a:pt x="12930" y="2620"/>
                </a:moveTo>
                <a:lnTo>
                  <a:pt x="27200" y="5970"/>
                </a:lnTo>
                <a:lnTo>
                  <a:pt x="31590" y="8020"/>
                </a:lnTo>
                <a:cubicBezTo>
                  <a:pt x="32196" y="8303"/>
                  <a:pt x="32732" y="8713"/>
                  <a:pt x="33160" y="9220"/>
                </a:cubicBezTo>
                <a:quadBezTo>
                  <a:pt x="35250" y="11710"/>
                  <a:pt x="37960" y="13250"/>
                </a:quadBezTo>
                <a:cubicBezTo>
                  <a:pt x="41660" y="15360"/>
                  <a:pt x="43470" y="17240"/>
                  <a:pt x="47010" y="19370"/>
                </a:cubicBezTo>
                <a:cubicBezTo>
                  <a:pt x="47357" y="19586"/>
                  <a:pt x="47643" y="19889"/>
                  <a:pt x="47840" y="20250"/>
                </a:cubicBezTo>
                <a:quadBezTo>
                  <a:pt x="48830" y="22120"/>
                  <a:pt x="47430" y="23300"/>
                </a:quadBezTo>
                <a:lnTo>
                  <a:pt x="42600" y="27110"/>
                </a:lnTo>
                <a:cubicBezTo>
                  <a:pt x="42193" y="27432"/>
                  <a:pt x="41716" y="27651"/>
                  <a:pt x="41210" y="27750"/>
                </a:cubicBezTo>
                <a:quadBezTo>
                  <a:pt x="38680" y="28270"/>
                  <a:pt x="36080" y="27370"/>
                </a:quadBezTo>
                <a:cubicBezTo>
                  <a:pt x="32490" y="26130"/>
                  <a:pt x="29610" y="26210"/>
                  <a:pt x="25950" y="24560"/>
                </a:cubicBezTo>
                <a:cubicBezTo>
                  <a:pt x="25691" y="24448"/>
                  <a:pt x="25564" y="24154"/>
                  <a:pt x="25660" y="23890"/>
                </a:cubicBezTo>
                <a:quadBezTo>
                  <a:pt x="25930" y="23170"/>
                  <a:pt x="25280" y="22790"/>
                </a:quadBezTo>
                <a:quadBezTo>
                  <a:pt x="24730" y="22480"/>
                  <a:pt x="21970" y="21070"/>
                </a:quadBezTo>
                <a:quadBezTo>
                  <a:pt x="20650" y="20400"/>
                  <a:pt x="21220" y="19550"/>
                </a:quadBezTo>
                <a:lnTo>
                  <a:pt x="26160" y="21250"/>
                </a:lnTo>
                <a:quadBezTo>
                  <a:pt x="29080" y="23380"/>
                  <a:pt x="34790" y="23250"/>
                </a:quadBezTo>
                <a:cubicBezTo>
                  <a:pt x="35125" y="23243"/>
                  <a:pt x="35442" y="23402"/>
                  <a:pt x="35636" y="23675"/>
                </a:cubicBezTo>
                <a:cubicBezTo>
                  <a:pt x="35831" y="23947"/>
                  <a:pt x="35877" y="24297"/>
                  <a:pt x="35760" y="24610"/>
                </a:cubicBezTo>
                <a:lnTo>
                  <a:pt x="35450" y="25440"/>
                </a:lnTo>
                <a:cubicBezTo>
                  <a:pt x="35321" y="25779"/>
                  <a:pt x="35442" y="26161"/>
                  <a:pt x="35740" y="26360"/>
                </a:cubicBezTo>
                <a:quadBezTo>
                  <a:pt x="36570" y="26910"/>
                  <a:pt x="37720" y="27140"/>
                </a:quadBezTo>
                <a:quadBezTo>
                  <a:pt x="38430" y="27290"/>
                  <a:pt x="38710" y="26390"/>
                </a:quadBezTo>
                <a:cubicBezTo>
                  <a:pt x="38778" y="26163"/>
                  <a:pt x="38666" y="25921"/>
                  <a:pt x="38450" y="25830"/>
                </a:cubicBezTo>
                <a:quadBezTo>
                  <a:pt x="37340" y="25370"/>
                  <a:pt x="37580" y="24530"/>
                </a:quadBezTo>
                <a:cubicBezTo>
                  <a:pt x="37593" y="24484"/>
                  <a:pt x="37614" y="24440"/>
                  <a:pt x="37640" y="24400"/>
                </a:cubicBezTo>
                <a:lnTo>
                  <a:pt x="38010" y="23900"/>
                </a:lnTo>
                <a:cubicBezTo>
                  <a:pt x="38068" y="23819"/>
                  <a:pt x="38059" y="23709"/>
                  <a:pt x="37990" y="23640"/>
                </a:cubicBezTo>
                <a:quadBezTo>
                  <a:pt x="36310" y="21940"/>
                  <a:pt x="34640" y="21920"/>
                </a:quadBezTo>
                <a:quadBezTo>
                  <a:pt x="34160" y="21910"/>
                  <a:pt x="33810" y="21660"/>
                </a:quadBezTo>
                <a:quadBezTo>
                  <a:pt x="33480" y="21430"/>
                  <a:pt x="33220" y="21050"/>
                </a:quadBezTo>
                <a:cubicBezTo>
                  <a:pt x="33046" y="20795"/>
                  <a:pt x="33020" y="20464"/>
                  <a:pt x="33153" y="20193"/>
                </a:cubicBezTo>
                <a:cubicBezTo>
                  <a:pt x="33285" y="19921"/>
                  <a:pt x="33554" y="19754"/>
                  <a:pt x="33850" y="19760"/>
                </a:cubicBezTo>
                <a:quadBezTo>
                  <a:pt x="34980" y="19790"/>
                  <a:pt x="35680" y="20550"/>
                </a:quadBezTo>
                <a:cubicBezTo>
                  <a:pt x="35836" y="20719"/>
                  <a:pt x="36047" y="20831"/>
                  <a:pt x="36280" y="20870"/>
                </a:cubicBezTo>
                <a:quadBezTo>
                  <a:pt x="39430" y="21400"/>
                  <a:pt x="40610" y="20810"/>
                </a:quadBezTo>
                <a:cubicBezTo>
                  <a:pt x="40990" y="20614"/>
                  <a:pt x="41438" y="20599"/>
                  <a:pt x="41830" y="20770"/>
                </a:cubicBezTo>
                <a:quadBezTo>
                  <a:pt x="43500" y="21500"/>
                  <a:pt x="44310" y="22400"/>
                </a:quadBezTo>
                <a:cubicBezTo>
                  <a:pt x="44754" y="22894"/>
                  <a:pt x="45503" y="22960"/>
                  <a:pt x="46020" y="22550"/>
                </a:cubicBezTo>
                <a:lnTo>
                  <a:pt x="47250" y="21570"/>
                </a:lnTo>
                <a:cubicBezTo>
                  <a:pt x="47356" y="21486"/>
                  <a:pt x="47413" y="21354"/>
                  <a:pt x="47401" y="21219"/>
                </a:cubicBezTo>
                <a:cubicBezTo>
                  <a:pt x="47389" y="21084"/>
                  <a:pt x="47309" y="20964"/>
                  <a:pt x="47190" y="20900"/>
                </a:cubicBezTo>
                <a:lnTo>
                  <a:pt x="44960" y="19710"/>
                </a:lnTo>
                <a:cubicBezTo>
                  <a:pt x="44867" y="19657"/>
                  <a:pt x="44780" y="19600"/>
                  <a:pt x="44700" y="19540"/>
                </a:cubicBezTo>
                <a:lnTo>
                  <a:pt x="38520" y="14790"/>
                </a:lnTo>
                <a:cubicBezTo>
                  <a:pt x="38050" y="14431"/>
                  <a:pt x="37487" y="14216"/>
                  <a:pt x="36900" y="14170"/>
                </a:cubicBezTo>
                <a:lnTo>
                  <a:pt x="32940" y="13880"/>
                </a:lnTo>
                <a:cubicBezTo>
                  <a:pt x="32562" y="13853"/>
                  <a:pt x="32188" y="13769"/>
                  <a:pt x="31830" y="13630"/>
                </a:cubicBezTo>
                <a:lnTo>
                  <a:pt x="23600" y="10530"/>
                </a:lnTo>
                <a:cubicBezTo>
                  <a:pt x="23494" y="10490"/>
                  <a:pt x="23374" y="10528"/>
                  <a:pt x="23311" y="10622"/>
                </a:cubicBezTo>
                <a:cubicBezTo>
                  <a:pt x="23248" y="10716"/>
                  <a:pt x="23260" y="10840"/>
                  <a:pt x="23340" y="10920"/>
                </a:cubicBezTo>
                <a:lnTo>
                  <a:pt x="24970" y="12540"/>
                </a:lnTo>
                <a:cubicBezTo>
                  <a:pt x="25269" y="12845"/>
                  <a:pt x="25269" y="13331"/>
                  <a:pt x="24970" y="13630"/>
                </a:cubicBezTo>
                <a:lnTo>
                  <a:pt x="24410" y="14190"/>
                </a:lnTo>
                <a:cubicBezTo>
                  <a:pt x="23983" y="14611"/>
                  <a:pt x="23304" y="14629"/>
                  <a:pt x="22860" y="14230"/>
                </a:cubicBezTo>
                <a:cubicBezTo>
                  <a:pt x="21550" y="13050"/>
                  <a:pt x="19400" y="12040"/>
                  <a:pt x="19250" y="10490"/>
                </a:cubicBezTo>
                <a:quadBezTo>
                  <a:pt x="19140" y="9420"/>
                  <a:pt x="17660" y="9170"/>
                </a:quadBezTo>
                <a:quadBezTo>
                  <a:pt x="17640" y="9170"/>
                  <a:pt x="16490" y="8730"/>
                </a:quadBezTo>
                <a:quadBezTo>
                  <a:pt x="13210" y="7460"/>
                  <a:pt x="9730" y="6910"/>
                </a:quadBezTo>
                <a:quadBezTo>
                  <a:pt x="10830" y="6580"/>
                  <a:pt x="11080" y="5860"/>
                </a:quadBezTo>
                <a:lnTo>
                  <a:pt x="15780" y="6370"/>
                </a:lnTo>
                <a:cubicBezTo>
                  <a:pt x="15880" y="6381"/>
                  <a:pt x="15976" y="6328"/>
                  <a:pt x="16020" y="6239"/>
                </a:cubicBezTo>
                <a:cubicBezTo>
                  <a:pt x="16065" y="6150"/>
                  <a:pt x="16049" y="6042"/>
                  <a:pt x="15980" y="5970"/>
                </a:cubicBezTo>
                <a:quadBezTo>
                  <a:pt x="14780" y="4680"/>
                  <a:pt x="12530" y="4170"/>
                </a:quadBezTo>
                <a:lnTo>
                  <a:pt x="6260" y="1670"/>
                </a:lnTo>
                <a:cubicBezTo>
                  <a:pt x="6028" y="1577"/>
                  <a:pt x="5785" y="1520"/>
                  <a:pt x="5540" y="1500"/>
                </a:cubicBezTo>
                <a:lnTo>
                  <a:pt x="0" y="1030"/>
                </a:lnTo>
                <a:quadBezTo>
                  <a:pt x="810" y="760"/>
                  <a:pt x="500" y="0"/>
                </a:quadBezTo>
                <a:quadBezTo>
                  <a:pt x="4170" y="110"/>
                  <a:pt x="5270" y="480"/>
                </a:quadBezTo>
                <a:quadBezTo>
                  <a:pt x="8930" y="1710"/>
                  <a:pt x="12930" y="2620"/>
                </a:quadBezTo>
                <a:close/>
              </a:path>
            </a:pathLst>
          </a:custGeom>
          <a:solidFill>
            <a:srgbClr val="BC38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9" name="shape-731"/>
          <p:cNvSpPr/>
          <p:nvPr/>
        </p:nvSpPr>
        <p:spPr>
          <a:xfrm>
            <a:off x="9100947" y="4018502"/>
            <a:ext cx="380524" cy="528860"/>
          </a:xfrm>
          <a:custGeom>
            <a:avLst/>
            <a:gdLst/>
            <a:ahLst/>
            <a:cxnLst/>
            <a:rect l="0" t="0" r="r" b="b"/>
            <a:pathLst>
              <a:path w="39950" h="55523" stroke="0" extrusionOk="0">
                <a:moveTo>
                  <a:pt x="25370" y="0"/>
                </a:moveTo>
                <a:quadBezTo>
                  <a:pt x="25310" y="1040"/>
                  <a:pt x="24810" y="1980"/>
                </a:quadBezTo>
                <a:cubicBezTo>
                  <a:pt x="24729" y="2137"/>
                  <a:pt x="24715" y="2319"/>
                  <a:pt x="24772" y="2485"/>
                </a:cubicBezTo>
                <a:cubicBezTo>
                  <a:pt x="24829" y="2652"/>
                  <a:pt x="24951" y="2787"/>
                  <a:pt x="25110" y="2860"/>
                </a:cubicBezTo>
                <a:lnTo>
                  <a:pt x="26700" y="3590"/>
                </a:lnTo>
                <a:cubicBezTo>
                  <a:pt x="26822" y="3641"/>
                  <a:pt x="26958" y="3645"/>
                  <a:pt x="27080" y="3600"/>
                </a:cubicBezTo>
                <a:lnTo>
                  <a:pt x="33620" y="1090"/>
                </a:lnTo>
                <a:cubicBezTo>
                  <a:pt x="33847" y="1002"/>
                  <a:pt x="34104" y="1039"/>
                  <a:pt x="34297" y="1189"/>
                </a:cubicBezTo>
                <a:cubicBezTo>
                  <a:pt x="34490" y="1338"/>
                  <a:pt x="34589" y="1578"/>
                  <a:pt x="34560" y="1820"/>
                </a:cubicBezTo>
                <a:lnTo>
                  <a:pt x="34350" y="3600"/>
                </a:lnTo>
                <a:quadBezTo>
                  <a:pt x="35500" y="8670"/>
                  <a:pt x="39950" y="8840"/>
                </a:quadBezTo>
                <a:quadBezTo>
                  <a:pt x="36960" y="12170"/>
                  <a:pt x="35670" y="16190"/>
                </a:quadBezTo>
                <a:cubicBezTo>
                  <a:pt x="34110" y="21050"/>
                  <a:pt x="36510" y="27370"/>
                  <a:pt x="34160" y="31330"/>
                </a:cubicBezTo>
                <a:cubicBezTo>
                  <a:pt x="31410" y="35960"/>
                  <a:pt x="26660" y="39870"/>
                  <a:pt x="21880" y="43300"/>
                </a:cubicBezTo>
                <a:cubicBezTo>
                  <a:pt x="18200" y="45950"/>
                  <a:pt x="16020" y="49860"/>
                  <a:pt x="14630" y="54130"/>
                </a:cubicBezTo>
                <a:quadBezTo>
                  <a:pt x="7020" y="55660"/>
                  <a:pt x="0" y="55510"/>
                </a:quadBezTo>
                <a:quadBezTo>
                  <a:pt x="1150" y="53060"/>
                  <a:pt x="1300" y="50070"/>
                </a:quadBezTo>
                <a:quadBezTo>
                  <a:pt x="1440" y="47440"/>
                  <a:pt x="1860" y="46390"/>
                </a:quadBezTo>
                <a:quadBezTo>
                  <a:pt x="2680" y="44370"/>
                  <a:pt x="3820" y="43160"/>
                </a:quadBezTo>
                <a:cubicBezTo>
                  <a:pt x="7170" y="39600"/>
                  <a:pt x="10260" y="35860"/>
                  <a:pt x="10590" y="31380"/>
                </a:cubicBezTo>
                <a:cubicBezTo>
                  <a:pt x="10604" y="31214"/>
                  <a:pt x="10535" y="31052"/>
                  <a:pt x="10405" y="30946"/>
                </a:cubicBezTo>
                <a:cubicBezTo>
                  <a:pt x="10275" y="30840"/>
                  <a:pt x="10102" y="30804"/>
                  <a:pt x="9940" y="30850"/>
                </a:cubicBezTo>
                <a:quadBezTo>
                  <a:pt x="8820" y="31170"/>
                  <a:pt x="7750" y="32380"/>
                </a:quadBezTo>
                <a:cubicBezTo>
                  <a:pt x="7482" y="32683"/>
                  <a:pt x="7063" y="32806"/>
                  <a:pt x="6673" y="32695"/>
                </a:cubicBezTo>
                <a:cubicBezTo>
                  <a:pt x="6283" y="32584"/>
                  <a:pt x="5990" y="32260"/>
                  <a:pt x="5920" y="31860"/>
                </a:cubicBezTo>
                <a:lnTo>
                  <a:pt x="5470" y="29280"/>
                </a:lnTo>
                <a:cubicBezTo>
                  <a:pt x="5296" y="28314"/>
                  <a:pt x="5623" y="27327"/>
                  <a:pt x="6340" y="26660"/>
                </a:cubicBezTo>
                <a:quadBezTo>
                  <a:pt x="9440" y="23780"/>
                  <a:pt x="11030" y="18870"/>
                </a:quadBezTo>
                <a:quadBezTo>
                  <a:pt x="12410" y="14630"/>
                  <a:pt x="14560" y="5040"/>
                </a:quadBezTo>
                <a:lnTo>
                  <a:pt x="25370" y="0"/>
                </a:lnTo>
                <a:close/>
              </a:path>
            </a:pathLst>
          </a:custGeom>
          <a:solidFill>
            <a:srgbClr val="5F244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0" name="shape-732"/>
          <p:cNvSpPr/>
          <p:nvPr/>
        </p:nvSpPr>
        <p:spPr>
          <a:xfrm>
            <a:off x="6193441" y="4025528"/>
            <a:ext cx="229846" cy="252274"/>
          </a:xfrm>
          <a:custGeom>
            <a:avLst/>
            <a:gdLst/>
            <a:ahLst/>
            <a:cxnLst/>
            <a:rect l="0" t="0" r="r" b="b"/>
            <a:pathLst>
              <a:path w="24131" h="26485" stroke="0" extrusionOk="0">
                <a:moveTo>
                  <a:pt x="22900" y="4602"/>
                </a:moveTo>
                <a:quadBezTo>
                  <a:pt x="24170" y="6502"/>
                  <a:pt x="24010" y="8102"/>
                </a:quadBezTo>
                <a:cubicBezTo>
                  <a:pt x="23984" y="8329"/>
                  <a:pt x="23886" y="8540"/>
                  <a:pt x="23730" y="8702"/>
                </a:cubicBezTo>
                <a:lnTo>
                  <a:pt x="20510" y="11912"/>
                </a:lnTo>
                <a:cubicBezTo>
                  <a:pt x="20374" y="12048"/>
                  <a:pt x="20360" y="12264"/>
                  <a:pt x="20477" y="12417"/>
                </a:cubicBezTo>
                <a:cubicBezTo>
                  <a:pt x="20593" y="12569"/>
                  <a:pt x="20805" y="12610"/>
                  <a:pt x="20970" y="12512"/>
                </a:cubicBezTo>
                <a:quadBezTo>
                  <a:pt x="21810" y="12012"/>
                  <a:pt x="23210" y="10512"/>
                </a:quadBezTo>
                <a:cubicBezTo>
                  <a:pt x="23359" y="10355"/>
                  <a:pt x="23589" y="10304"/>
                  <a:pt x="23791" y="10383"/>
                </a:cubicBezTo>
                <a:cubicBezTo>
                  <a:pt x="23992" y="10462"/>
                  <a:pt x="24127" y="10655"/>
                  <a:pt x="24130" y="10872"/>
                </a:cubicBezTo>
                <a:quadBezTo>
                  <a:pt x="24160" y="12662"/>
                  <a:pt x="23020" y="14172"/>
                </a:quadBezTo>
                <a:quadBezTo>
                  <a:pt x="21610" y="14572"/>
                  <a:pt x="20770" y="16042"/>
                </a:quadBezTo>
                <a:cubicBezTo>
                  <a:pt x="20582" y="16381"/>
                  <a:pt x="20243" y="16608"/>
                  <a:pt x="19860" y="16652"/>
                </a:cubicBezTo>
                <a:quadBezTo>
                  <a:pt x="17560" y="16902"/>
                  <a:pt x="16550" y="16222"/>
                </a:quadBezTo>
                <a:cubicBezTo>
                  <a:pt x="16328" y="16072"/>
                  <a:pt x="16067" y="15992"/>
                  <a:pt x="15800" y="15992"/>
                </a:cubicBezTo>
                <a:lnTo>
                  <a:pt x="13120" y="15992"/>
                </a:lnTo>
                <a:cubicBezTo>
                  <a:pt x="13040" y="15992"/>
                  <a:pt x="12963" y="16026"/>
                  <a:pt x="12908" y="16084"/>
                </a:cubicBezTo>
                <a:cubicBezTo>
                  <a:pt x="12853" y="16143"/>
                  <a:pt x="12825" y="16222"/>
                  <a:pt x="12830" y="16302"/>
                </a:cubicBezTo>
                <a:lnTo>
                  <a:pt x="12890" y="16992"/>
                </a:lnTo>
                <a:cubicBezTo>
                  <a:pt x="12895" y="17068"/>
                  <a:pt x="12931" y="17139"/>
                  <a:pt x="12990" y="17188"/>
                </a:cubicBezTo>
                <a:cubicBezTo>
                  <a:pt x="13048" y="17237"/>
                  <a:pt x="13124" y="17260"/>
                  <a:pt x="13200" y="17252"/>
                </a:cubicBezTo>
                <a:quadBezTo>
                  <a:pt x="14510" y="17152"/>
                  <a:pt x="15640" y="18002"/>
                </a:quadBezTo>
                <a:cubicBezTo>
                  <a:pt x="15759" y="18091"/>
                  <a:pt x="15827" y="18232"/>
                  <a:pt x="15823" y="18380"/>
                </a:cubicBezTo>
                <a:cubicBezTo>
                  <a:pt x="15819" y="18527"/>
                  <a:pt x="15743" y="18663"/>
                  <a:pt x="15620" y="18742"/>
                </a:cubicBezTo>
                <a:quadBezTo>
                  <a:pt x="14730" y="19332"/>
                  <a:pt x="13890" y="19222"/>
                </a:quadBezTo>
                <a:cubicBezTo>
                  <a:pt x="13722" y="19203"/>
                  <a:pt x="13552" y="19246"/>
                  <a:pt x="13410" y="19342"/>
                </a:cubicBezTo>
                <a:lnTo>
                  <a:pt x="9960" y="21692"/>
                </a:lnTo>
                <a:cubicBezTo>
                  <a:pt x="9739" y="21844"/>
                  <a:pt x="9459" y="21884"/>
                  <a:pt x="9200" y="21802"/>
                </a:cubicBezTo>
                <a:lnTo>
                  <a:pt x="8440" y="21552"/>
                </a:lnTo>
                <a:cubicBezTo>
                  <a:pt x="8284" y="21500"/>
                  <a:pt x="8113" y="21562"/>
                  <a:pt x="8027" y="21703"/>
                </a:cubicBezTo>
                <a:cubicBezTo>
                  <a:pt x="7942" y="21844"/>
                  <a:pt x="7963" y="22026"/>
                  <a:pt x="8080" y="22142"/>
                </a:cubicBezTo>
                <a:lnTo>
                  <a:pt x="11090" y="25152"/>
                </a:lnTo>
                <a:cubicBezTo>
                  <a:pt x="11221" y="25283"/>
                  <a:pt x="11274" y="25474"/>
                  <a:pt x="11229" y="25654"/>
                </a:cubicBezTo>
                <a:cubicBezTo>
                  <a:pt x="11184" y="25834"/>
                  <a:pt x="11048" y="25977"/>
                  <a:pt x="10870" y="26032"/>
                </a:cubicBezTo>
                <a:quadBezTo>
                  <a:pt x="7170" y="27192"/>
                  <a:pt x="3490" y="25382"/>
                </a:quadBezTo>
                <a:cubicBezTo>
                  <a:pt x="3212" y="25243"/>
                  <a:pt x="2955" y="25061"/>
                  <a:pt x="2730" y="24842"/>
                </a:cubicBezTo>
                <a:lnTo>
                  <a:pt x="0" y="22122"/>
                </a:lnTo>
                <a:lnTo>
                  <a:pt x="420" y="21032"/>
                </a:lnTo>
                <a:lnTo>
                  <a:pt x="4620" y="23542"/>
                </a:lnTo>
                <a:cubicBezTo>
                  <a:pt x="4792" y="23641"/>
                  <a:pt x="4941" y="23770"/>
                  <a:pt x="5060" y="23922"/>
                </a:cubicBezTo>
                <a:quadBezTo>
                  <a:pt x="6400" y="25642"/>
                  <a:pt x="8720" y="25332"/>
                </a:quadBezTo>
                <a:cubicBezTo>
                  <a:pt x="8815" y="25320"/>
                  <a:pt x="8894" y="25254"/>
                  <a:pt x="8924" y="25164"/>
                </a:cubicBezTo>
                <a:cubicBezTo>
                  <a:pt x="8954" y="25074"/>
                  <a:pt x="8929" y="24976"/>
                  <a:pt x="8860" y="24912"/>
                </a:cubicBezTo>
                <a:lnTo>
                  <a:pt x="2390" y="18852"/>
                </a:lnTo>
                <a:quadBezTo>
                  <a:pt x="4450" y="20642"/>
                  <a:pt x="6900" y="20242"/>
                </a:quadBezTo>
                <a:quadBezTo>
                  <a:pt x="8340" y="20002"/>
                  <a:pt x="8580" y="19192"/>
                </a:quadBezTo>
                <a:quadBezTo>
                  <a:pt x="8830" y="18312"/>
                  <a:pt x="8270" y="17192"/>
                </a:quadBezTo>
                <a:cubicBezTo>
                  <a:pt x="8154" y="16962"/>
                  <a:pt x="7934" y="16801"/>
                  <a:pt x="7679" y="16759"/>
                </a:cubicBezTo>
                <a:cubicBezTo>
                  <a:pt x="7424" y="16718"/>
                  <a:pt x="7164" y="16801"/>
                  <a:pt x="6980" y="16982"/>
                </a:cubicBezTo>
                <a:lnTo>
                  <a:pt x="5530" y="18442"/>
                </a:lnTo>
                <a:cubicBezTo>
                  <a:pt x="5441" y="18529"/>
                  <a:pt x="5322" y="18575"/>
                  <a:pt x="5199" y="18571"/>
                </a:cubicBezTo>
                <a:cubicBezTo>
                  <a:pt x="5076" y="18568"/>
                  <a:pt x="4961" y="18514"/>
                  <a:pt x="4880" y="18422"/>
                </a:cubicBezTo>
                <a:quadBezTo>
                  <a:pt x="3240" y="16582"/>
                  <a:pt x="2610" y="14142"/>
                </a:quadBezTo>
                <a:quadBezTo>
                  <a:pt x="3230" y="15222"/>
                  <a:pt x="4000" y="15692"/>
                </a:quadBezTo>
                <a:quadBezTo>
                  <a:pt x="4320" y="16882"/>
                  <a:pt x="5320" y="16712"/>
                </a:quadBezTo>
                <a:cubicBezTo>
                  <a:pt x="5333" y="16706"/>
                  <a:pt x="5344" y="16702"/>
                  <a:pt x="5350" y="16702"/>
                </a:cubicBezTo>
                <a:lnTo>
                  <a:pt x="9730" y="13782"/>
                </a:lnTo>
                <a:cubicBezTo>
                  <a:pt x="9808" y="13730"/>
                  <a:pt x="9867" y="13661"/>
                  <a:pt x="9900" y="13582"/>
                </a:cubicBezTo>
                <a:lnTo>
                  <a:pt x="10850" y="11502"/>
                </a:lnTo>
                <a:cubicBezTo>
                  <a:pt x="10984" y="11210"/>
                  <a:pt x="11277" y="11022"/>
                  <a:pt x="11600" y="11022"/>
                </a:cubicBezTo>
                <a:quadBezTo>
                  <a:pt x="13400" y="11022"/>
                  <a:pt x="14840" y="9212"/>
                </a:quadBezTo>
                <a:cubicBezTo>
                  <a:pt x="15014" y="8993"/>
                  <a:pt x="15003" y="8681"/>
                  <a:pt x="14814" y="8474"/>
                </a:cubicBezTo>
                <a:cubicBezTo>
                  <a:pt x="14625" y="8268"/>
                  <a:pt x="14314" y="8229"/>
                  <a:pt x="14080" y="8382"/>
                </a:cubicBezTo>
                <a:quadBezTo>
                  <a:pt x="12720" y="9272"/>
                  <a:pt x="10390" y="9342"/>
                </a:quadBezTo>
                <a:cubicBezTo>
                  <a:pt x="9540" y="9372"/>
                  <a:pt x="9260" y="10032"/>
                  <a:pt x="8650" y="10332"/>
                </a:cubicBezTo>
                <a:cubicBezTo>
                  <a:pt x="8342" y="10480"/>
                  <a:pt x="7978" y="10450"/>
                  <a:pt x="7700" y="10252"/>
                </a:cubicBezTo>
                <a:quadBezTo>
                  <a:pt x="7080" y="9822"/>
                  <a:pt x="6510" y="10192"/>
                </a:quadBezTo>
                <a:quadBezTo>
                  <a:pt x="5900" y="8422"/>
                  <a:pt x="4660" y="7332"/>
                </a:quadBezTo>
                <a:cubicBezTo>
                  <a:pt x="4426" y="7123"/>
                  <a:pt x="4092" y="7057"/>
                  <a:pt x="3790" y="7162"/>
                </a:cubicBezTo>
                <a:quadBezTo>
                  <a:pt x="1860" y="7812"/>
                  <a:pt x="300" y="9462"/>
                </a:quadBezTo>
                <a:quadBezTo>
                  <a:pt x="1490" y="5352"/>
                  <a:pt x="5230" y="2092"/>
                </a:quadBezTo>
                <a:quadBezTo>
                  <a:pt x="7130" y="432"/>
                  <a:pt x="9290" y="42"/>
                </a:quadBezTo>
                <a:cubicBezTo>
                  <a:pt x="9575" y="-11"/>
                  <a:pt x="9866" y="-14"/>
                  <a:pt x="10150" y="32"/>
                </a:cubicBezTo>
                <a:quadBezTo>
                  <a:pt x="16550" y="972"/>
                  <a:pt x="22900" y="4602"/>
                </a:quad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1" name="shape-733"/>
          <p:cNvSpPr/>
          <p:nvPr/>
        </p:nvSpPr>
        <p:spPr>
          <a:xfrm>
            <a:off x="6329952" y="4024139"/>
            <a:ext cx="393651" cy="390755"/>
          </a:xfrm>
          <a:custGeom>
            <a:avLst/>
            <a:gdLst/>
            <a:ahLst/>
            <a:cxnLst/>
            <a:rect l="0" t="0" r="r" b="b"/>
            <a:pathLst>
              <a:path w="41328" h="41024" stroke="0" extrusionOk="0">
                <a:moveTo>
                  <a:pt x="24778" y="12818"/>
                </a:moveTo>
                <a:quadBezTo>
                  <a:pt x="24988" y="13438"/>
                  <a:pt x="26768" y="13818"/>
                </a:quadBezTo>
                <a:quadBezTo>
                  <a:pt x="22848" y="14398"/>
                  <a:pt x="21678" y="17578"/>
                </a:quadBezTo>
                <a:quadBezTo>
                  <a:pt x="20708" y="20208"/>
                  <a:pt x="20348" y="23328"/>
                </a:quadBezTo>
                <a:cubicBezTo>
                  <a:pt x="20298" y="23756"/>
                  <a:pt x="20436" y="24184"/>
                  <a:pt x="20728" y="24503"/>
                </a:cubicBezTo>
                <a:cubicBezTo>
                  <a:pt x="21019" y="24821"/>
                  <a:pt x="21435" y="24998"/>
                  <a:pt x="21868" y="24988"/>
                </a:cubicBezTo>
                <a:lnTo>
                  <a:pt x="41328" y="24548"/>
                </a:lnTo>
                <a:quadBezTo>
                  <a:pt x="33068" y="26078"/>
                  <a:pt x="24578" y="25848"/>
                </a:quadBezTo>
                <a:cubicBezTo>
                  <a:pt x="24429" y="25844"/>
                  <a:pt x="24291" y="25922"/>
                  <a:pt x="24216" y="26051"/>
                </a:cubicBezTo>
                <a:cubicBezTo>
                  <a:pt x="24141" y="26180"/>
                  <a:pt x="24142" y="26340"/>
                  <a:pt x="24218" y="26468"/>
                </a:cubicBezTo>
                <a:cubicBezTo>
                  <a:pt x="26948" y="31038"/>
                  <a:pt x="26768" y="37558"/>
                  <a:pt x="21958" y="40728"/>
                </a:cubicBezTo>
                <a:cubicBezTo>
                  <a:pt x="21386" y="41112"/>
                  <a:pt x="20642" y="41123"/>
                  <a:pt x="20058" y="40758"/>
                </a:cubicBezTo>
                <a:cubicBezTo>
                  <a:pt x="15658" y="38018"/>
                  <a:pt x="12868" y="33418"/>
                  <a:pt x="10228" y="28998"/>
                </a:cubicBezTo>
                <a:cubicBezTo>
                  <a:pt x="10057" y="28707"/>
                  <a:pt x="10024" y="28352"/>
                  <a:pt x="10138" y="28028"/>
                </a:cubicBezTo>
                <a:quadBezTo>
                  <a:pt x="10418" y="27218"/>
                  <a:pt x="10268" y="26548"/>
                </a:quadBezTo>
                <a:cubicBezTo>
                  <a:pt x="10201" y="26214"/>
                  <a:pt x="9938" y="25951"/>
                  <a:pt x="9598" y="25878"/>
                </a:cubicBezTo>
                <a:quadBezTo>
                  <a:pt x="8118" y="25578"/>
                  <a:pt x="6728" y="25818"/>
                </a:quadBezTo>
                <a:quadBezTo>
                  <a:pt x="5498" y="25638"/>
                  <a:pt x="4498" y="25828"/>
                </a:quadBezTo>
                <a:quadBezTo>
                  <a:pt x="4008" y="25488"/>
                  <a:pt x="3808" y="24098"/>
                </a:quadBezTo>
                <a:cubicBezTo>
                  <a:pt x="3797" y="23992"/>
                  <a:pt x="3705" y="23913"/>
                  <a:pt x="3598" y="23918"/>
                </a:cubicBezTo>
                <a:lnTo>
                  <a:pt x="788" y="24148"/>
                </a:lnTo>
                <a:cubicBezTo>
                  <a:pt x="436" y="24176"/>
                  <a:pt x="115" y="23948"/>
                  <a:pt x="25" y="23608"/>
                </a:cubicBezTo>
                <a:cubicBezTo>
                  <a:pt x="-66" y="23267"/>
                  <a:pt x="99" y="22910"/>
                  <a:pt x="418" y="22758"/>
                </a:cubicBezTo>
                <a:quadBezTo>
                  <a:pt x="5538" y="20308"/>
                  <a:pt x="8738" y="18168"/>
                </a:quadBezTo>
                <a:quadBezTo>
                  <a:pt x="10548" y="16948"/>
                  <a:pt x="10988" y="15278"/>
                </a:quadBezTo>
                <a:quadBezTo>
                  <a:pt x="11428" y="13578"/>
                  <a:pt x="11068" y="11498"/>
                </a:quadBezTo>
                <a:quadBezTo>
                  <a:pt x="12058" y="9358"/>
                  <a:pt x="11358" y="6238"/>
                </a:quadBezTo>
                <a:lnTo>
                  <a:pt x="15748" y="508"/>
                </a:lnTo>
                <a:cubicBezTo>
                  <a:pt x="16046" y="120"/>
                  <a:pt x="16537" y="-68"/>
                  <a:pt x="17018" y="23"/>
                </a:cubicBezTo>
                <a:cubicBezTo>
                  <a:pt x="17498" y="114"/>
                  <a:pt x="17885" y="468"/>
                  <a:pt x="18018" y="938"/>
                </a:cubicBezTo>
                <a:lnTo>
                  <a:pt x="19688" y="6938"/>
                </a:lnTo>
                <a:cubicBezTo>
                  <a:pt x="19969" y="7945"/>
                  <a:pt x="20523" y="8855"/>
                  <a:pt x="21288" y="9568"/>
                </a:cubicBezTo>
                <a:lnTo>
                  <a:pt x="24778" y="12818"/>
                </a:ln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2" name="shape-734"/>
          <p:cNvSpPr/>
          <p:nvPr/>
        </p:nvSpPr>
        <p:spPr>
          <a:xfrm>
            <a:off x="8187474" y="4023931"/>
            <a:ext cx="142805" cy="56007"/>
          </a:xfrm>
          <a:custGeom>
            <a:avLst/>
            <a:gdLst/>
            <a:ahLst/>
            <a:cxnLst/>
            <a:rect l="0" t="0" r="r" b="b"/>
            <a:pathLst>
              <a:path w="14993" h="5880" stroke="0" extrusionOk="0">
                <a:moveTo>
                  <a:pt x="2463" y="0"/>
                </a:moveTo>
                <a:lnTo>
                  <a:pt x="8003" y="470"/>
                </a:lnTo>
                <a:cubicBezTo>
                  <a:pt x="8248" y="490"/>
                  <a:pt x="8491" y="547"/>
                  <a:pt x="8723" y="640"/>
                </a:cubicBezTo>
                <a:lnTo>
                  <a:pt x="14993" y="3140"/>
                </a:lnTo>
                <a:quadBezTo>
                  <a:pt x="13533" y="4040"/>
                  <a:pt x="13543" y="4830"/>
                </a:quadBezTo>
                <a:quadBezTo>
                  <a:pt x="13293" y="5550"/>
                  <a:pt x="12193" y="5880"/>
                </a:quadBezTo>
                <a:quadBezTo>
                  <a:pt x="6283" y="5370"/>
                  <a:pt x="433" y="2030"/>
                </a:quadBezTo>
                <a:cubicBezTo>
                  <a:pt x="128" y="1856"/>
                  <a:pt x="-40" y="1515"/>
                  <a:pt x="8" y="1167"/>
                </a:cubicBezTo>
                <a:cubicBezTo>
                  <a:pt x="57" y="819"/>
                  <a:pt x="312" y="535"/>
                  <a:pt x="653" y="450"/>
                </a:cubicBezTo>
                <a:lnTo>
                  <a:pt x="2463" y="0"/>
                </a:ln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3" name="shape-735"/>
          <p:cNvSpPr/>
          <p:nvPr/>
        </p:nvSpPr>
        <p:spPr>
          <a:xfrm>
            <a:off x="9443870" y="4030379"/>
            <a:ext cx="39227" cy="46833"/>
          </a:xfrm>
          <a:custGeom>
            <a:avLst/>
            <a:gdLst/>
            <a:ahLst/>
            <a:cxnLst/>
            <a:rect l="0" t="0" r="r" b="b"/>
            <a:pathLst>
              <a:path w="4118" h="4917" stroke="0" extrusionOk="0">
                <a:moveTo>
                  <a:pt x="4118" y="2703"/>
                </a:moveTo>
                <a:cubicBezTo>
                  <a:pt x="3468" y="5383"/>
                  <a:pt x="748" y="5753"/>
                  <a:pt x="38" y="3133"/>
                </a:cubicBezTo>
                <a:quadBezTo>
                  <a:pt x="-222" y="983"/>
                  <a:pt x="1318" y="173"/>
                </a:quadBezTo>
                <a:cubicBezTo>
                  <a:pt x="1609" y="18"/>
                  <a:pt x="1944" y="-35"/>
                  <a:pt x="2268" y="23"/>
                </a:cubicBezTo>
                <a:quadBezTo>
                  <a:pt x="4158" y="363"/>
                  <a:pt x="4118" y="2703"/>
                </a:quadBezTo>
                <a:close/>
              </a:path>
            </a:pathLst>
          </a:custGeom>
          <a:solidFill>
            <a:srgbClr val="171B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4" name="shape-736"/>
          <p:cNvSpPr/>
          <p:nvPr/>
        </p:nvSpPr>
        <p:spPr>
          <a:xfrm>
            <a:off x="8454961" y="4031361"/>
            <a:ext cx="463582" cy="497681"/>
          </a:xfrm>
          <a:custGeom>
            <a:avLst/>
            <a:gdLst/>
            <a:ahLst/>
            <a:cxnLst/>
            <a:rect l="0" t="0" r="r" b="b"/>
            <a:pathLst>
              <a:path w="48670" h="52250" stroke="0" extrusionOk="0">
                <a:moveTo>
                  <a:pt x="48670" y="51470"/>
                </a:moveTo>
                <a:lnTo>
                  <a:pt x="47520" y="52250"/>
                </a:lnTo>
                <a:quadBezTo>
                  <a:pt x="44330" y="50850"/>
                  <a:pt x="39320" y="51990"/>
                </a:quadBezTo>
                <a:cubicBezTo>
                  <a:pt x="38537" y="52167"/>
                  <a:pt x="37715" y="51971"/>
                  <a:pt x="37090" y="51460"/>
                </a:cubicBezTo>
                <a:quadBezTo>
                  <a:pt x="34480" y="49320"/>
                  <a:pt x="31120" y="48440"/>
                </a:quadBezTo>
                <a:quadBezTo>
                  <a:pt x="29240" y="47950"/>
                  <a:pt x="27600" y="46730"/>
                </a:quadBezTo>
                <a:quadBezTo>
                  <a:pt x="23640" y="43780"/>
                  <a:pt x="19150" y="44130"/>
                </a:quadBezTo>
                <a:cubicBezTo>
                  <a:pt x="18755" y="44156"/>
                  <a:pt x="18359" y="44098"/>
                  <a:pt x="17990" y="43960"/>
                </a:cubicBezTo>
                <a:lnTo>
                  <a:pt x="14860" y="42780"/>
                </a:lnTo>
                <a:cubicBezTo>
                  <a:pt x="14503" y="42641"/>
                  <a:pt x="14124" y="42567"/>
                  <a:pt x="13740" y="42560"/>
                </a:cubicBezTo>
                <a:quadBezTo>
                  <a:pt x="6720" y="42390"/>
                  <a:pt x="0" y="40320"/>
                </a:quadBezTo>
                <a:quadBezTo>
                  <a:pt x="6810" y="38860"/>
                  <a:pt x="13570" y="37610"/>
                </a:quadBezTo>
                <a:cubicBezTo>
                  <a:pt x="21260" y="36180"/>
                  <a:pt x="25880" y="34680"/>
                  <a:pt x="31750" y="31160"/>
                </a:cubicBezTo>
                <a:cubicBezTo>
                  <a:pt x="32339" y="30807"/>
                  <a:pt x="32504" y="30099"/>
                  <a:pt x="32135" y="29502"/>
                </a:cubicBezTo>
                <a:cubicBezTo>
                  <a:pt x="31766" y="28906"/>
                  <a:pt x="30978" y="28606"/>
                  <a:pt x="30290" y="28800"/>
                </a:cubicBezTo>
                <a:quadBezTo>
                  <a:pt x="30110" y="28850"/>
                  <a:pt x="28910" y="28970"/>
                </a:quadBezTo>
                <a:cubicBezTo>
                  <a:pt x="28749" y="28987"/>
                  <a:pt x="28591" y="28919"/>
                  <a:pt x="28492" y="28790"/>
                </a:cubicBezTo>
                <a:cubicBezTo>
                  <a:pt x="28394" y="28661"/>
                  <a:pt x="28371" y="28491"/>
                  <a:pt x="28430" y="28340"/>
                </a:cubicBezTo>
                <a:quadBezTo>
                  <a:pt x="28770" y="27460"/>
                  <a:pt x="28660" y="27200"/>
                </a:quadBezTo>
                <a:quadBezTo>
                  <a:pt x="28490" y="26790"/>
                  <a:pt x="28170" y="26680"/>
                </a:quadBezTo>
                <a:quadBezTo>
                  <a:pt x="28030" y="26630"/>
                  <a:pt x="27520" y="26940"/>
                </a:quadBezTo>
                <a:cubicBezTo>
                  <a:pt x="27268" y="27100"/>
                  <a:pt x="26948" y="27108"/>
                  <a:pt x="26690" y="26960"/>
                </a:cubicBezTo>
                <a:quadBezTo>
                  <a:pt x="25150" y="26100"/>
                  <a:pt x="24460" y="24870"/>
                </a:quadBezTo>
                <a:cubicBezTo>
                  <a:pt x="24309" y="24603"/>
                  <a:pt x="24059" y="24408"/>
                  <a:pt x="23764" y="24327"/>
                </a:cubicBezTo>
                <a:cubicBezTo>
                  <a:pt x="23469" y="24246"/>
                  <a:pt x="23154" y="24287"/>
                  <a:pt x="22890" y="24440"/>
                </a:cubicBezTo>
                <a:lnTo>
                  <a:pt x="17860" y="27340"/>
                </a:lnTo>
                <a:cubicBezTo>
                  <a:pt x="17780" y="27383"/>
                  <a:pt x="17684" y="27379"/>
                  <a:pt x="17610" y="27330"/>
                </a:cubicBezTo>
                <a:lnTo>
                  <a:pt x="17400" y="27190"/>
                </a:lnTo>
                <a:cubicBezTo>
                  <a:pt x="17328" y="27144"/>
                  <a:pt x="17283" y="27065"/>
                  <a:pt x="17281" y="26980"/>
                </a:cubicBezTo>
                <a:cubicBezTo>
                  <a:pt x="17279" y="26895"/>
                  <a:pt x="17320" y="26816"/>
                  <a:pt x="17390" y="26770"/>
                </a:cubicBezTo>
                <a:lnTo>
                  <a:pt x="22980" y="23070"/>
                </a:lnTo>
                <a:lnTo>
                  <a:pt x="30400" y="19740"/>
                </a:lnTo>
                <a:cubicBezTo>
                  <a:pt x="30667" y="19621"/>
                  <a:pt x="30801" y="19319"/>
                  <a:pt x="30710" y="19040"/>
                </a:cubicBezTo>
                <a:cubicBezTo>
                  <a:pt x="28890" y="13290"/>
                  <a:pt x="27180" y="8540"/>
                  <a:pt x="21010" y="6250"/>
                </a:cubicBezTo>
                <a:cubicBezTo>
                  <a:pt x="20707" y="6136"/>
                  <a:pt x="20471" y="5890"/>
                  <a:pt x="20370" y="5580"/>
                </a:cubicBezTo>
                <a:quadBezTo>
                  <a:pt x="19480" y="2810"/>
                  <a:pt x="19690" y="0"/>
                </a:quadBezTo>
                <a:quadBezTo>
                  <a:pt x="22420" y="2900"/>
                  <a:pt x="25970" y="4860"/>
                </a:quadBezTo>
                <a:quadBezTo>
                  <a:pt x="30170" y="7170"/>
                  <a:pt x="30810" y="8040"/>
                </a:quadBezTo>
                <a:cubicBezTo>
                  <a:pt x="34350" y="12840"/>
                  <a:pt x="35120" y="17890"/>
                  <a:pt x="36700" y="24590"/>
                </a:cubicBezTo>
                <a:quadBezTo>
                  <a:pt x="37750" y="29070"/>
                  <a:pt x="37580" y="33920"/>
                </a:quadBezTo>
                <a:cubicBezTo>
                  <a:pt x="37576" y="34065"/>
                  <a:pt x="37647" y="34202"/>
                  <a:pt x="37767" y="34281"/>
                </a:cubicBezTo>
                <a:cubicBezTo>
                  <a:pt x="37887" y="34361"/>
                  <a:pt x="38040" y="34372"/>
                  <a:pt x="38170" y="34310"/>
                </a:cubicBezTo>
                <a:lnTo>
                  <a:pt x="39860" y="33490"/>
                </a:lnTo>
                <a:cubicBezTo>
                  <a:pt x="40212" y="33321"/>
                  <a:pt x="40631" y="33373"/>
                  <a:pt x="40932" y="33622"/>
                </a:cubicBezTo>
                <a:cubicBezTo>
                  <a:pt x="41232" y="33871"/>
                  <a:pt x="41361" y="34273"/>
                  <a:pt x="41260" y="34650"/>
                </a:cubicBezTo>
                <a:cubicBezTo>
                  <a:pt x="40440" y="37760"/>
                  <a:pt x="39150" y="41740"/>
                  <a:pt x="40600" y="44700"/>
                </a:cubicBezTo>
                <a:cubicBezTo>
                  <a:pt x="41830" y="47230"/>
                  <a:pt x="46210" y="49850"/>
                  <a:pt x="48670" y="51470"/>
                </a:cubicBez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5" name="shape-737"/>
          <p:cNvSpPr/>
          <p:nvPr/>
        </p:nvSpPr>
        <p:spPr>
          <a:xfrm>
            <a:off x="9928574" y="4039773"/>
            <a:ext cx="4564643" cy="1224027"/>
          </a:xfrm>
          <a:custGeom>
            <a:avLst/>
            <a:gdLst/>
            <a:ahLst/>
            <a:cxnLst/>
            <a:rect l="0" t="0" r="r" b="b"/>
            <a:pathLst>
              <a:path w="479228" h="128507" stroke="0" extrusionOk="0">
                <a:moveTo>
                  <a:pt x="424800" y="10027"/>
                </a:moveTo>
                <a:quadBezTo>
                  <a:pt x="423360" y="13717"/>
                  <a:pt x="423940" y="19147"/>
                </a:quadBezTo>
                <a:cubicBezTo>
                  <a:pt x="423971" y="19439"/>
                  <a:pt x="424181" y="19680"/>
                  <a:pt x="424466" y="19751"/>
                </a:cubicBezTo>
                <a:cubicBezTo>
                  <a:pt x="424752" y="19822"/>
                  <a:pt x="425052" y="19709"/>
                  <a:pt x="425220" y="19467"/>
                </a:cubicBezTo>
                <a:quadBezTo>
                  <a:pt x="425540" y="19017"/>
                  <a:pt x="425140" y="18977"/>
                </a:quadBezTo>
                <a:lnTo>
                  <a:pt x="426400" y="18877"/>
                </a:lnTo>
                <a:cubicBezTo>
                  <a:pt x="426680" y="18854"/>
                  <a:pt x="426899" y="18627"/>
                  <a:pt x="426910" y="18347"/>
                </a:cubicBezTo>
                <a:lnTo>
                  <a:pt x="427020" y="13187"/>
                </a:lnTo>
                <a:quadBezTo>
                  <a:pt x="427060" y="16257"/>
                  <a:pt x="427080" y="19127"/>
                </a:quadBezTo>
                <a:cubicBezTo>
                  <a:pt x="427080" y="19337"/>
                  <a:pt x="427196" y="19530"/>
                  <a:pt x="427383" y="19629"/>
                </a:cubicBezTo>
                <a:cubicBezTo>
                  <a:pt x="427569" y="19727"/>
                  <a:pt x="427795" y="19715"/>
                  <a:pt x="427970" y="19597"/>
                </a:cubicBezTo>
                <a:quadBezTo>
                  <a:pt x="428330" y="19357"/>
                  <a:pt x="428320" y="18947"/>
                </a:quadBezTo>
                <a:lnTo>
                  <a:pt x="430220" y="18377"/>
                </a:lnTo>
                <a:cubicBezTo>
                  <a:pt x="431300" y="20457"/>
                  <a:pt x="434140" y="20397"/>
                  <a:pt x="435240" y="18377"/>
                </a:cubicBezTo>
                <a:lnTo>
                  <a:pt x="437510" y="19997"/>
                </a:lnTo>
                <a:quadBezTo>
                  <a:pt x="438740" y="17777"/>
                  <a:pt x="438490" y="14367"/>
                </a:quadBezTo>
                <a:cubicBezTo>
                  <a:pt x="438477" y="14195"/>
                  <a:pt x="438535" y="14024"/>
                  <a:pt x="438650" y="13896"/>
                </a:cubicBezTo>
                <a:cubicBezTo>
                  <a:pt x="438765" y="13768"/>
                  <a:pt x="438928" y="13692"/>
                  <a:pt x="439100" y="13687"/>
                </a:cubicBezTo>
                <a:lnTo>
                  <a:pt x="440180" y="13637"/>
                </a:lnTo>
                <a:cubicBezTo>
                  <a:pt x="440544" y="13625"/>
                  <a:pt x="440859" y="13893"/>
                  <a:pt x="440910" y="14257"/>
                </a:cubicBezTo>
                <a:lnTo>
                  <a:pt x="441730" y="20117"/>
                </a:lnTo>
                <a:quadBezTo>
                  <a:pt x="444740" y="19067"/>
                  <a:pt x="447750" y="19867"/>
                </a:quadBezTo>
                <a:quadBezTo>
                  <a:pt x="449080" y="18217"/>
                  <a:pt x="448730" y="14317"/>
                </a:quadBezTo>
                <a:cubicBezTo>
                  <a:pt x="448701" y="13970"/>
                  <a:pt x="448911" y="13648"/>
                  <a:pt x="449240" y="13537"/>
                </a:cubicBezTo>
                <a:quadBezTo>
                  <a:pt x="449470" y="13457"/>
                  <a:pt x="450460" y="13587"/>
                </a:quadBezTo>
                <a:cubicBezTo>
                  <a:pt x="450763" y="13627"/>
                  <a:pt x="450990" y="13883"/>
                  <a:pt x="450990" y="14187"/>
                </a:cubicBezTo>
                <a:lnTo>
                  <a:pt x="450990" y="19347"/>
                </a:lnTo>
                <a:cubicBezTo>
                  <a:pt x="450990" y="19545"/>
                  <a:pt x="451128" y="19716"/>
                  <a:pt x="451320" y="19757"/>
                </a:cubicBezTo>
                <a:lnTo>
                  <a:pt x="451610" y="19807"/>
                </a:lnTo>
                <a:cubicBezTo>
                  <a:pt x="451762" y="19839"/>
                  <a:pt x="451920" y="19801"/>
                  <a:pt x="452040" y="19704"/>
                </a:cubicBezTo>
                <a:cubicBezTo>
                  <a:pt x="452160" y="19607"/>
                  <a:pt x="452230" y="19461"/>
                  <a:pt x="452230" y="19307"/>
                </a:cubicBezTo>
                <a:lnTo>
                  <a:pt x="452230" y="15127"/>
                </a:lnTo>
                <a:cubicBezTo>
                  <a:pt x="452230" y="14462"/>
                  <a:pt x="452648" y="13872"/>
                  <a:pt x="453270" y="13657"/>
                </a:cubicBezTo>
                <a:lnTo>
                  <a:pt x="453540" y="13557"/>
                </a:lnTo>
                <a:cubicBezTo>
                  <a:pt x="453887" y="13435"/>
                  <a:pt x="454271" y="13485"/>
                  <a:pt x="454574" y="13693"/>
                </a:cubicBezTo>
                <a:cubicBezTo>
                  <a:pt x="454878" y="13900"/>
                  <a:pt x="455066" y="14239"/>
                  <a:pt x="455080" y="14607"/>
                </a:cubicBezTo>
                <a:lnTo>
                  <a:pt x="455270" y="19457"/>
                </a:lnTo>
                <a:cubicBezTo>
                  <a:pt x="455277" y="19601"/>
                  <a:pt x="455356" y="19733"/>
                  <a:pt x="455482" y="19806"/>
                </a:cubicBezTo>
                <a:cubicBezTo>
                  <a:pt x="455607" y="19878"/>
                  <a:pt x="455761" y="19883"/>
                  <a:pt x="455890" y="19817"/>
                </a:cubicBezTo>
                <a:quadBezTo>
                  <a:pt x="456300" y="19607"/>
                  <a:pt x="456390" y="19167"/>
                </a:quadBezTo>
                <a:lnTo>
                  <a:pt x="458050" y="19357"/>
                </a:lnTo>
                <a:quadBezTo>
                  <a:pt x="458340" y="19857"/>
                  <a:pt x="458830" y="19767"/>
                </a:quadBezTo>
                <a:quadBezTo>
                  <a:pt x="459200" y="19687"/>
                  <a:pt x="459310" y="19337"/>
                </a:quadBezTo>
                <a:lnTo>
                  <a:pt x="461160" y="19557"/>
                </a:lnTo>
                <a:quadBezTo>
                  <a:pt x="462110" y="19947"/>
                  <a:pt x="462530" y="19427"/>
                </a:quadBezTo>
                <a:lnTo>
                  <a:pt x="464840" y="19107"/>
                </a:lnTo>
                <a:quadBezTo>
                  <a:pt x="466130" y="19937"/>
                  <a:pt x="467860" y="19607"/>
                </a:quadBezTo>
                <a:quadBezTo>
                  <a:pt x="469340" y="19317"/>
                  <a:pt x="469170" y="18217"/>
                </a:quadBezTo>
                <a:lnTo>
                  <a:pt x="470670" y="17657"/>
                </a:lnTo>
                <a:cubicBezTo>
                  <a:pt x="470710" y="20247"/>
                  <a:pt x="473820" y="20017"/>
                  <a:pt x="475330" y="19127"/>
                </a:cubicBezTo>
                <a:lnTo>
                  <a:pt x="479000" y="13797"/>
                </a:lnTo>
                <a:quadBezTo>
                  <a:pt x="479320" y="63737"/>
                  <a:pt x="479190" y="113377"/>
                </a:quadBezTo>
                <a:cubicBezTo>
                  <a:pt x="479170" y="120417"/>
                  <a:pt x="473970" y="126767"/>
                  <a:pt x="467030" y="128167"/>
                </a:cubicBezTo>
                <a:quadBezTo>
                  <a:pt x="465820" y="128417"/>
                  <a:pt x="458700" y="128417"/>
                </a:quadBezTo>
                <a:cubicBezTo>
                  <a:pt x="304100" y="128527"/>
                  <a:pt x="152910" y="128247"/>
                  <a:pt x="0" y="128507"/>
                </a:cubicBezTo>
                <a:quadBezTo>
                  <a:pt x="14040" y="112257"/>
                  <a:pt x="18470" y="91877"/>
                </a:quadBezTo>
                <a:quadBezTo>
                  <a:pt x="21800" y="76627"/>
                  <a:pt x="24790" y="65717"/>
                </a:quadBezTo>
                <a:lnTo>
                  <a:pt x="48430" y="65577"/>
                </a:lnTo>
                <a:quadBezTo>
                  <a:pt x="48770" y="65697"/>
                  <a:pt x="49100" y="65527"/>
                </a:quadBezTo>
                <a:quadBezTo>
                  <a:pt x="49370" y="65387"/>
                  <a:pt x="49170" y="65127"/>
                </a:quadBezTo>
                <a:quadBezTo>
                  <a:pt x="49540" y="65177"/>
                  <a:pt x="49590" y="65377"/>
                </a:quadBezTo>
                <a:lnTo>
                  <a:pt x="81410" y="65447"/>
                </a:lnTo>
                <a:lnTo>
                  <a:pt x="83810" y="65547"/>
                </a:lnTo>
                <a:lnTo>
                  <a:pt x="147270" y="65897"/>
                </a:lnTo>
                <a:cubicBezTo>
                  <a:pt x="147581" y="65902"/>
                  <a:pt x="147830" y="66156"/>
                  <a:pt x="147830" y="66467"/>
                </a:cubicBezTo>
                <a:lnTo>
                  <a:pt x="147830" y="127127"/>
                </a:lnTo>
                <a:cubicBezTo>
                  <a:pt x="147830" y="127246"/>
                  <a:pt x="147921" y="127345"/>
                  <a:pt x="148040" y="127357"/>
                </a:cubicBezTo>
                <a:lnTo>
                  <a:pt x="148330" y="127377"/>
                </a:lnTo>
                <a:cubicBezTo>
                  <a:pt x="148456" y="127387"/>
                  <a:pt x="148581" y="127344"/>
                  <a:pt x="148674" y="127259"/>
                </a:cubicBezTo>
                <a:cubicBezTo>
                  <a:pt x="148767" y="127173"/>
                  <a:pt x="148820" y="127053"/>
                  <a:pt x="148820" y="126927"/>
                </a:cubicBezTo>
                <a:lnTo>
                  <a:pt x="148820" y="66407"/>
                </a:lnTo>
                <a:cubicBezTo>
                  <a:pt x="148820" y="66261"/>
                  <a:pt x="148877" y="66121"/>
                  <a:pt x="148978" y="66018"/>
                </a:cubicBezTo>
                <a:cubicBezTo>
                  <a:pt x="149079" y="65915"/>
                  <a:pt x="149217" y="65857"/>
                  <a:pt x="149360" y="65857"/>
                </a:cubicBezTo>
                <a:lnTo>
                  <a:pt x="434300" y="65527"/>
                </a:lnTo>
                <a:cubicBezTo>
                  <a:pt x="434368" y="65527"/>
                  <a:pt x="434429" y="65489"/>
                  <a:pt x="434460" y="65428"/>
                </a:cubicBezTo>
                <a:cubicBezTo>
                  <a:pt x="434492" y="65368"/>
                  <a:pt x="434488" y="65294"/>
                  <a:pt x="434450" y="65237"/>
                </a:cubicBezTo>
                <a:lnTo>
                  <a:pt x="434400" y="65177"/>
                </a:lnTo>
                <a:cubicBezTo>
                  <a:pt x="434400" y="65088"/>
                  <a:pt x="434333" y="65017"/>
                  <a:pt x="434250" y="65017"/>
                </a:cubicBezTo>
                <a:lnTo>
                  <a:pt x="301260" y="64977"/>
                </a:lnTo>
                <a:lnTo>
                  <a:pt x="330340" y="33537"/>
                </a:lnTo>
                <a:quadBezTo>
                  <a:pt x="330750" y="33537"/>
                  <a:pt x="330950" y="33737"/>
                </a:quadBezTo>
                <a:quadBezTo>
                  <a:pt x="331130" y="33917"/>
                  <a:pt x="331070" y="34367"/>
                </a:quadBezTo>
                <a:quadBezTo>
                  <a:pt x="330890" y="35817"/>
                  <a:pt x="330980" y="37807"/>
                </a:quadBezTo>
                <a:cubicBezTo>
                  <a:pt x="330986" y="37957"/>
                  <a:pt x="331070" y="38092"/>
                  <a:pt x="331200" y="38166"/>
                </a:cubicBezTo>
                <a:cubicBezTo>
                  <a:pt x="331331" y="38239"/>
                  <a:pt x="331489" y="38240"/>
                  <a:pt x="331620" y="38167"/>
                </a:cubicBezTo>
                <a:lnTo>
                  <a:pt x="339830" y="33627"/>
                </a:lnTo>
                <a:cubicBezTo>
                  <a:pt x="339973" y="33547"/>
                  <a:pt x="340065" y="33397"/>
                  <a:pt x="340071" y="33234"/>
                </a:cubicBezTo>
                <a:cubicBezTo>
                  <a:pt x="340077" y="33070"/>
                  <a:pt x="339997" y="32915"/>
                  <a:pt x="339860" y="32827"/>
                </a:cubicBezTo>
                <a:lnTo>
                  <a:pt x="331880" y="27667"/>
                </a:lnTo>
                <a:cubicBezTo>
                  <a:pt x="331723" y="27564"/>
                  <a:pt x="331523" y="27555"/>
                  <a:pt x="331358" y="27645"/>
                </a:cubicBezTo>
                <a:cubicBezTo>
                  <a:pt x="331193" y="27735"/>
                  <a:pt x="331090" y="27908"/>
                  <a:pt x="331090" y="28097"/>
                </a:cubicBezTo>
                <a:lnTo>
                  <a:pt x="331090" y="31807"/>
                </a:lnTo>
                <a:cubicBezTo>
                  <a:pt x="331090" y="31969"/>
                  <a:pt x="331026" y="32124"/>
                  <a:pt x="330911" y="32238"/>
                </a:cubicBezTo>
                <a:cubicBezTo>
                  <a:pt x="330797" y="32353"/>
                  <a:pt x="330642" y="32417"/>
                  <a:pt x="330480" y="32417"/>
                </a:cubicBezTo>
                <a:lnTo>
                  <a:pt x="323890" y="32417"/>
                </a:lnTo>
                <a:cubicBezTo>
                  <a:pt x="323774" y="32417"/>
                  <a:pt x="323680" y="32515"/>
                  <a:pt x="323680" y="32637"/>
                </a:cubicBezTo>
                <a:lnTo>
                  <a:pt x="323680" y="33057"/>
                </a:lnTo>
                <a:cubicBezTo>
                  <a:pt x="323680" y="33213"/>
                  <a:pt x="323804" y="33341"/>
                  <a:pt x="323960" y="33347"/>
                </a:cubicBezTo>
                <a:lnTo>
                  <a:pt x="330340" y="33537"/>
                </a:lnTo>
                <a:quadBezTo>
                  <a:pt x="325350" y="34027"/>
                  <a:pt x="321380" y="33137"/>
                </a:quadBezTo>
                <a:quadBezTo>
                  <a:pt x="320870" y="31487"/>
                  <a:pt x="315990" y="32407"/>
                </a:quadBezTo>
                <a:quadBezTo>
                  <a:pt x="316040" y="20617"/>
                  <a:pt x="310760" y="10587"/>
                </a:quadBezTo>
                <a:cubicBezTo>
                  <a:pt x="307040" y="3507"/>
                  <a:pt x="302080" y="2367"/>
                  <a:pt x="294690" y="1417"/>
                </a:cubicBezTo>
                <a:lnTo>
                  <a:pt x="283840" y="1157"/>
                </a:lnTo>
                <a:lnTo>
                  <a:pt x="359380" y="1027"/>
                </a:lnTo>
                <a:cubicBezTo>
                  <a:pt x="359499" y="1025"/>
                  <a:pt x="359610" y="964"/>
                  <a:pt x="359676" y="866"/>
                </a:cubicBezTo>
                <a:cubicBezTo>
                  <a:pt x="359742" y="768"/>
                  <a:pt x="359755" y="645"/>
                  <a:pt x="359710" y="537"/>
                </a:cubicBezTo>
                <a:quadBezTo>
                  <a:pt x="359630" y="347"/>
                  <a:pt x="359400" y="167"/>
                </a:quadBezTo>
                <a:quadBezTo>
                  <a:pt x="390480" y="-113"/>
                  <a:pt x="433800" y="77"/>
                </a:quadBezTo>
                <a:quadBezTo>
                  <a:pt x="435850" y="87"/>
                  <a:pt x="436820" y="647"/>
                </a:quadBezTo>
                <a:cubicBezTo>
                  <a:pt x="436927" y="708"/>
                  <a:pt x="436994" y="820"/>
                  <a:pt x="436996" y="943"/>
                </a:cubicBezTo>
                <a:cubicBezTo>
                  <a:pt x="436998" y="1067"/>
                  <a:pt x="436935" y="1182"/>
                  <a:pt x="436830" y="1247"/>
                </a:cubicBezTo>
                <a:cubicBezTo>
                  <a:pt x="435620" y="1997"/>
                  <a:pt x="433360" y="2387"/>
                  <a:pt x="431900" y="3607"/>
                </a:cubicBezTo>
                <a:quadBezTo>
                  <a:pt x="428510" y="6437"/>
                  <a:pt x="424800" y="10027"/>
                </a:quadBezTo>
                <a:close/>
              </a:path>
            </a:pathLst>
          </a:custGeom>
          <a:solidFill>
            <a:srgbClr val="E5E7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6" name="shape-738"/>
          <p:cNvSpPr/>
          <p:nvPr/>
        </p:nvSpPr>
        <p:spPr>
          <a:xfrm>
            <a:off x="7243667" y="4048065"/>
            <a:ext cx="2439962" cy="1903156"/>
          </a:xfrm>
          <a:custGeom>
            <a:avLst/>
            <a:gdLst/>
            <a:ahLst/>
            <a:cxnLst/>
            <a:rect l="0" t="0" r="r" b="b"/>
            <a:pathLst>
              <a:path w="256164" h="199806" stroke="0" extrusionOk="0">
                <a:moveTo>
                  <a:pt x="249070" y="986"/>
                </a:moveTo>
                <a:quadBezTo>
                  <a:pt x="251760" y="1376"/>
                  <a:pt x="253280" y="3616"/>
                </a:quadBezTo>
                <a:cubicBezTo>
                  <a:pt x="253392" y="3784"/>
                  <a:pt x="253589" y="3883"/>
                  <a:pt x="253800" y="3876"/>
                </a:cubicBezTo>
                <a:quadBezTo>
                  <a:pt x="253930" y="3876"/>
                  <a:pt x="254060" y="3876"/>
                </a:quadBezTo>
                <a:cubicBezTo>
                  <a:pt x="254118" y="3883"/>
                  <a:pt x="254171" y="3911"/>
                  <a:pt x="254210" y="3956"/>
                </a:cubicBezTo>
                <a:quadBezTo>
                  <a:pt x="256730" y="6786"/>
                  <a:pt x="256000" y="10546"/>
                </a:quadBezTo>
                <a:cubicBezTo>
                  <a:pt x="254320" y="19246"/>
                  <a:pt x="253410" y="24276"/>
                  <a:pt x="249700" y="31006"/>
                </a:cubicBezTo>
                <a:cubicBezTo>
                  <a:pt x="249535" y="31297"/>
                  <a:pt x="249321" y="31555"/>
                  <a:pt x="249070" y="31766"/>
                </a:cubicBezTo>
                <a:quadBezTo>
                  <a:pt x="247930" y="32736"/>
                  <a:pt x="243630" y="36156"/>
                </a:quadBezTo>
                <a:cubicBezTo>
                  <a:pt x="237320" y="41186"/>
                  <a:pt x="241240" y="48226"/>
                  <a:pt x="239850" y="54656"/>
                </a:cubicBezTo>
                <a:quadBezTo>
                  <a:pt x="238590" y="60496"/>
                  <a:pt x="236450" y="66366"/>
                </a:quadBezTo>
                <a:quadBezTo>
                  <a:pt x="231150" y="78106"/>
                  <a:pt x="226390" y="87176"/>
                </a:quadBezTo>
                <a:quadBezTo>
                  <a:pt x="223650" y="92416"/>
                  <a:pt x="219210" y="97826"/>
                </a:quadBezTo>
                <a:cubicBezTo>
                  <a:pt x="216450" y="102626"/>
                  <a:pt x="214070" y="108406"/>
                  <a:pt x="211350" y="112456"/>
                </a:cubicBezTo>
                <a:cubicBezTo>
                  <a:pt x="204990" y="121936"/>
                  <a:pt x="195780" y="128636"/>
                  <a:pt x="186670" y="134736"/>
                </a:cubicBezTo>
                <a:quadBezTo>
                  <a:pt x="182350" y="137626"/>
                  <a:pt x="179470" y="140446"/>
                </a:quadBezTo>
                <a:cubicBezTo>
                  <a:pt x="175280" y="144546"/>
                  <a:pt x="172530" y="147546"/>
                  <a:pt x="168780" y="149506"/>
                </a:cubicBezTo>
                <a:quadBezTo>
                  <a:pt x="158970" y="154626"/>
                  <a:pt x="151480" y="159366"/>
                </a:quadBezTo>
                <a:quadBezTo>
                  <a:pt x="142900" y="164806"/>
                  <a:pt x="135530" y="168316"/>
                </a:quadBezTo>
                <a:quadBezTo>
                  <a:pt x="120330" y="175576"/>
                  <a:pt x="118060" y="176516"/>
                </a:quadBezTo>
                <a:quadBezTo>
                  <a:pt x="114220" y="178106"/>
                  <a:pt x="99540" y="182156"/>
                </a:quadBezTo>
                <a:quadBezTo>
                  <a:pt x="97440" y="182736"/>
                  <a:pt x="95320" y="183656"/>
                </a:quadBezTo>
                <a:cubicBezTo>
                  <a:pt x="91920" y="185126"/>
                  <a:pt x="90910" y="186246"/>
                  <a:pt x="88470" y="188966"/>
                </a:cubicBezTo>
                <a:quadBezTo>
                  <a:pt x="87290" y="190276"/>
                  <a:pt x="85140" y="191616"/>
                </a:quadBezTo>
                <a:quadBezTo>
                  <a:pt x="82070" y="193526"/>
                  <a:pt x="80410" y="196346"/>
                </a:quadBezTo>
                <a:quadBezTo>
                  <a:pt x="40470" y="203256"/>
                  <a:pt x="0" y="196366"/>
                </a:quadBezTo>
                <a:quadBezTo>
                  <a:pt x="13210" y="192126"/>
                  <a:pt x="18910" y="190926"/>
                </a:quadBezTo>
                <a:cubicBezTo>
                  <a:pt x="31270" y="188316"/>
                  <a:pt x="43880" y="186106"/>
                  <a:pt x="54650" y="183106"/>
                </a:cubicBezTo>
                <a:cubicBezTo>
                  <a:pt x="78060" y="176596"/>
                  <a:pt x="99530" y="167196"/>
                  <a:pt x="122580" y="156846"/>
                </a:cubicBezTo>
                <a:quadBezTo>
                  <a:pt x="132660" y="152326"/>
                  <a:pt x="138860" y="146586"/>
                </a:quadBezTo>
                <a:quadBezTo>
                  <a:pt x="157590" y="142836"/>
                  <a:pt x="170250" y="128306"/>
                </a:quadBezTo>
                <a:quadBezTo>
                  <a:pt x="180350" y="116706"/>
                  <a:pt x="190210" y="107716"/>
                </a:quadBezTo>
                <a:cubicBezTo>
                  <a:pt x="195920" y="102496"/>
                  <a:pt x="200880" y="95976"/>
                  <a:pt x="206360" y="91366"/>
                </a:cubicBezTo>
                <a:cubicBezTo>
                  <a:pt x="210160" y="88166"/>
                  <a:pt x="215930" y="84226"/>
                  <a:pt x="218790" y="80476"/>
                </a:cubicBezTo>
                <a:quadBezTo>
                  <a:pt x="223220" y="74676"/>
                  <a:pt x="225380" y="67416"/>
                </a:quadBezTo>
                <a:cubicBezTo>
                  <a:pt x="228030" y="58466"/>
                  <a:pt x="230760" y="50226"/>
                  <a:pt x="235440" y="40746"/>
                </a:cubicBezTo>
                <a:quadBezTo>
                  <a:pt x="238130" y="35296"/>
                  <a:pt x="242490" y="25736"/>
                </a:quadBezTo>
                <a:cubicBezTo>
                  <a:pt x="244300" y="21756"/>
                  <a:pt x="245160" y="17576"/>
                  <a:pt x="246450" y="13846"/>
                </a:cubicBezTo>
                <a:cubicBezTo>
                  <a:pt x="246482" y="13755"/>
                  <a:pt x="246439" y="13653"/>
                  <a:pt x="246351" y="13612"/>
                </a:cubicBezTo>
                <a:cubicBezTo>
                  <a:pt x="246263" y="13571"/>
                  <a:pt x="246159" y="13603"/>
                  <a:pt x="246110" y="13686"/>
                </a:cubicBezTo>
                <a:quadBezTo>
                  <a:pt x="242590" y="19656"/>
                  <a:pt x="238750" y="23296"/>
                </a:quadBezTo>
                <a:cubicBezTo>
                  <a:pt x="238608" y="23431"/>
                  <a:pt x="238403" y="23476"/>
                  <a:pt x="238217" y="23413"/>
                </a:cubicBezTo>
                <a:cubicBezTo>
                  <a:pt x="238031" y="23350"/>
                  <a:pt x="237894" y="23190"/>
                  <a:pt x="237860" y="22996"/>
                </a:cubicBezTo>
                <a:quadBezTo>
                  <a:pt x="236900" y="17706"/>
                  <a:pt x="237380" y="10576"/>
                </a:quadBezTo>
                <a:cubicBezTo>
                  <a:pt x="237398" y="10267"/>
                  <a:pt x="237599" y="9999"/>
                  <a:pt x="237890" y="9896"/>
                </a:cubicBezTo>
                <a:lnTo>
                  <a:pt x="239390" y="9366"/>
                </a:lnTo>
                <a:cubicBezTo>
                  <a:pt x="239762" y="9236"/>
                  <a:pt x="240036" y="8924"/>
                  <a:pt x="240110" y="8546"/>
                </a:cubicBezTo>
                <a:lnTo>
                  <a:pt x="240690" y="5636"/>
                </a:lnTo>
                <a:cubicBezTo>
                  <a:pt x="240716" y="5487"/>
                  <a:pt x="240695" y="5333"/>
                  <a:pt x="240630" y="5196"/>
                </a:cubicBezTo>
                <a:lnTo>
                  <a:pt x="238510" y="786"/>
                </a:lnTo>
                <a:cubicBezTo>
                  <a:pt x="238389" y="536"/>
                  <a:pt x="238123" y="390"/>
                  <a:pt x="237846" y="421"/>
                </a:cubicBezTo>
                <a:cubicBezTo>
                  <a:pt x="237570" y="453"/>
                  <a:pt x="237343" y="655"/>
                  <a:pt x="237280" y="926"/>
                </a:cubicBezTo>
                <a:quadBezTo>
                  <a:pt x="236660" y="3646"/>
                  <a:pt x="234940" y="5736"/>
                </a:quadBezTo>
                <a:quadBezTo>
                  <a:pt x="230490" y="5566"/>
                  <a:pt x="229340" y="496"/>
                </a:quadBezTo>
                <a:quadBezTo>
                  <a:pt x="230020" y="1096"/>
                  <a:pt x="231030" y="1276"/>
                </a:quadBezTo>
                <a:cubicBezTo>
                  <a:pt x="231740" y="3896"/>
                  <a:pt x="234460" y="3526"/>
                  <a:pt x="235110" y="846"/>
                </a:cubicBezTo>
                <a:quadBezTo>
                  <a:pt x="241310" y="-914"/>
                  <a:pt x="249070" y="986"/>
                </a:quadBezTo>
                <a:close/>
              </a:path>
            </a:pathLst>
          </a:custGeom>
          <a:solidFill>
            <a:srgbClr val="4D39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7" name="shape-739"/>
          <p:cNvSpPr/>
          <p:nvPr/>
        </p:nvSpPr>
        <p:spPr>
          <a:xfrm>
            <a:off x="10262878" y="4046784"/>
            <a:ext cx="1075396" cy="617323"/>
          </a:xfrm>
          <a:custGeom>
            <a:avLst/>
            <a:gdLst/>
            <a:ahLst/>
            <a:cxnLst/>
            <a:rect l="0" t="0" r="r" b="b"/>
            <a:pathLst>
              <a:path w="112902" h="64811" stroke="0" extrusionOk="0">
                <a:moveTo>
                  <a:pt x="48713" y="64811"/>
                </a:moveTo>
                <a:lnTo>
                  <a:pt x="46313" y="64711"/>
                </a:lnTo>
                <a:lnTo>
                  <a:pt x="14492" y="64641"/>
                </a:lnTo>
                <a:quadBezTo>
                  <a:pt x="14443" y="64441"/>
                  <a:pt x="14073" y="64391"/>
                </a:quadBezTo>
                <a:lnTo>
                  <a:pt x="12563" y="64401"/>
                </a:lnTo>
                <a:lnTo>
                  <a:pt x="2362" y="64351"/>
                </a:lnTo>
                <a:quadBezTo>
                  <a:pt x="1392" y="53691"/>
                  <a:pt x="83" y="28651"/>
                </a:quadBezTo>
                <a:quadBezTo>
                  <a:pt x="-758" y="12641"/>
                  <a:pt x="6953" y="211"/>
                </a:quadBezTo>
                <a:quadBezTo>
                  <a:pt x="34222" y="61"/>
                  <a:pt x="61423" y="131"/>
                </a:quadBezTo>
                <a:cubicBezTo>
                  <a:pt x="71213" y="161"/>
                  <a:pt x="81642" y="-119"/>
                  <a:pt x="91882" y="61"/>
                </a:cubicBezTo>
                <a:cubicBezTo>
                  <a:pt x="99002" y="191"/>
                  <a:pt x="105482" y="-119"/>
                  <a:pt x="112492" y="461"/>
                </a:cubicBezTo>
                <a:cubicBezTo>
                  <a:pt x="112724" y="478"/>
                  <a:pt x="112902" y="670"/>
                  <a:pt x="112902" y="901"/>
                </a:cubicBezTo>
                <a:lnTo>
                  <a:pt x="112902" y="63651"/>
                </a:lnTo>
                <a:cubicBezTo>
                  <a:pt x="112902" y="63866"/>
                  <a:pt x="112728" y="64041"/>
                  <a:pt x="112512" y="64041"/>
                </a:cubicBezTo>
                <a:lnTo>
                  <a:pt x="48713" y="64811"/>
                </a:lnTo>
                <a:close/>
              </a:path>
            </a:pathLst>
          </a:custGeom>
          <a:solidFill>
            <a:srgbClr val="EDEE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8" name="shape-740"/>
          <p:cNvSpPr/>
          <p:nvPr/>
        </p:nvSpPr>
        <p:spPr>
          <a:xfrm>
            <a:off x="9929599" y="4047744"/>
            <a:ext cx="369689" cy="611981"/>
          </a:xfrm>
          <a:custGeom>
            <a:avLst/>
            <a:gdLst/>
            <a:ahLst/>
            <a:cxnLst/>
            <a:rect l="0" t="0" r="r" b="b"/>
            <a:pathLst>
              <a:path w="38813" h="64250" stroke="0" extrusionOk="0">
                <a:moveTo>
                  <a:pt x="38813" y="0"/>
                </a:moveTo>
                <a:lnTo>
                  <a:pt x="33642" y="410"/>
                </a:lnTo>
                <a:cubicBezTo>
                  <a:pt x="33343" y="434"/>
                  <a:pt x="33083" y="629"/>
                  <a:pt x="32972" y="910"/>
                </a:cubicBezTo>
                <a:cubicBezTo>
                  <a:pt x="25152" y="20660"/>
                  <a:pt x="24392" y="43740"/>
                  <a:pt x="25102" y="64250"/>
                </a:cubicBezTo>
                <a:lnTo>
                  <a:pt x="5313" y="64140"/>
                </a:lnTo>
                <a:lnTo>
                  <a:pt x="433" y="63920"/>
                </a:lnTo>
                <a:cubicBezTo>
                  <a:pt x="308" y="63915"/>
                  <a:pt x="191" y="63859"/>
                  <a:pt x="110" y="63766"/>
                </a:cubicBezTo>
                <a:cubicBezTo>
                  <a:pt x="28" y="63674"/>
                  <a:pt x="-11" y="63552"/>
                  <a:pt x="2" y="63430"/>
                </a:cubicBezTo>
                <a:cubicBezTo>
                  <a:pt x="2943" y="34540"/>
                  <a:pt x="3972" y="21820"/>
                  <a:pt x="7183" y="1000"/>
                </a:cubicBezTo>
                <a:cubicBezTo>
                  <a:pt x="7229" y="711"/>
                  <a:pt x="7473" y="496"/>
                  <a:pt x="7762" y="490"/>
                </a:cubicBezTo>
                <a:lnTo>
                  <a:pt x="38813" y="0"/>
                </a:ln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9" name="shape-741"/>
          <p:cNvSpPr/>
          <p:nvPr/>
        </p:nvSpPr>
        <p:spPr>
          <a:xfrm>
            <a:off x="10166719" y="4047744"/>
            <a:ext cx="162382" cy="611981"/>
          </a:xfrm>
          <a:custGeom>
            <a:avLst/>
            <a:gdLst/>
            <a:ahLst/>
            <a:cxnLst/>
            <a:rect l="0" t="0" r="r" b="b"/>
            <a:pathLst>
              <a:path w="17048" h="64250" stroke="0" extrusionOk="0">
                <a:moveTo>
                  <a:pt x="17048" y="110"/>
                </a:moveTo>
                <a:quadBezTo>
                  <a:pt x="9338" y="12540"/>
                  <a:pt x="10178" y="28550"/>
                </a:quadBezTo>
                <a:quadBezTo>
                  <a:pt x="11488" y="53590"/>
                  <a:pt x="12458" y="64250"/>
                </a:quadBezTo>
                <a:lnTo>
                  <a:pt x="208" y="64250"/>
                </a:lnTo>
                <a:cubicBezTo>
                  <a:pt x="-502" y="43740"/>
                  <a:pt x="258" y="20660"/>
                  <a:pt x="8078" y="910"/>
                </a:cubicBezTo>
                <a:cubicBezTo>
                  <a:pt x="8188" y="629"/>
                  <a:pt x="8448" y="434"/>
                  <a:pt x="8748" y="410"/>
                </a:cubicBezTo>
                <a:lnTo>
                  <a:pt x="13918" y="0"/>
                </a:lnTo>
                <a:lnTo>
                  <a:pt x="17048" y="110"/>
                </a:lnTo>
                <a:close/>
              </a:path>
            </a:pathLst>
          </a:custGeom>
          <a:solidFill>
            <a:srgbClr val="E5E7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0" name="shape-742"/>
          <p:cNvSpPr/>
          <p:nvPr/>
        </p:nvSpPr>
        <p:spPr>
          <a:xfrm>
            <a:off x="11345609" y="4051363"/>
            <a:ext cx="1729454" cy="607314"/>
          </a:xfrm>
          <a:custGeom>
            <a:avLst/>
            <a:gdLst/>
            <a:ahLst/>
            <a:cxnLst/>
            <a:rect l="0" t="0" r="r" b="b"/>
            <a:pathLst>
              <a:path w="181570" h="63760" stroke="0" extrusionOk="0">
                <a:moveTo>
                  <a:pt x="130160" y="0"/>
                </a:moveTo>
                <a:lnTo>
                  <a:pt x="121280" y="310"/>
                </a:lnTo>
                <a:cubicBezTo>
                  <a:pt x="120959" y="316"/>
                  <a:pt x="120648" y="449"/>
                  <a:pt x="120410" y="680"/>
                </a:cubicBezTo>
                <a:cubicBezTo>
                  <a:pt x="110990" y="9970"/>
                  <a:pt x="104890" y="20070"/>
                  <a:pt x="99170" y="31950"/>
                </a:cubicBezTo>
                <a:quadBezTo>
                  <a:pt x="99350" y="30610"/>
                  <a:pt x="95990" y="30940"/>
                </a:quadBezTo>
                <a:cubicBezTo>
                  <a:pt x="95735" y="30965"/>
                  <a:pt x="95516" y="31131"/>
                  <a:pt x="95425" y="31371"/>
                </a:cubicBezTo>
                <a:cubicBezTo>
                  <a:pt x="95334" y="31610"/>
                  <a:pt x="95386" y="31881"/>
                  <a:pt x="95560" y="32070"/>
                </a:cubicBezTo>
                <a:quadBezTo>
                  <a:pt x="95850" y="32380"/>
                  <a:pt x="96350" y="32240"/>
                </a:quadBezTo>
                <a:quadBezTo>
                  <a:pt x="99860" y="38230"/>
                  <a:pt x="104240" y="43490"/>
                </a:quadBezTo>
                <a:cubicBezTo>
                  <a:pt x="116430" y="58120"/>
                  <a:pt x="135960" y="62280"/>
                  <a:pt x="151030" y="48990"/>
                </a:cubicBezTo>
                <a:quadBezTo>
                  <a:pt x="157900" y="42930"/>
                  <a:pt x="162750" y="32060"/>
                </a:quadBezTo>
                <a:quadBezTo>
                  <a:pt x="163160" y="32230"/>
                  <a:pt x="163470" y="32100"/>
                </a:quadBezTo>
                <a:cubicBezTo>
                  <a:pt x="163680" y="32016"/>
                  <a:pt x="163807" y="31799"/>
                  <a:pt x="163776" y="31576"/>
                </a:cubicBezTo>
                <a:cubicBezTo>
                  <a:pt x="163745" y="31352"/>
                  <a:pt x="163565" y="31180"/>
                  <a:pt x="163340" y="31160"/>
                </a:cubicBezTo>
                <a:quadBezTo>
                  <a:pt x="162350" y="31070"/>
                  <a:pt x="161100" y="30910"/>
                </a:quadBezTo>
                <a:quadBezTo>
                  <a:pt x="156500" y="14320"/>
                  <a:pt x="145920" y="200"/>
                </a:quadBezTo>
                <a:cubicBezTo>
                  <a:pt x="153310" y="1150"/>
                  <a:pt x="158270" y="2290"/>
                  <a:pt x="161990" y="9370"/>
                </a:cubicBezTo>
                <a:quadBezTo>
                  <a:pt x="167270" y="19400"/>
                  <a:pt x="167220" y="31190"/>
                </a:quadBezTo>
                <a:quadBezTo>
                  <a:pt x="166830" y="30700"/>
                  <a:pt x="166620" y="31640"/>
                </a:quadBezTo>
                <a:cubicBezTo>
                  <a:pt x="166587" y="31782"/>
                  <a:pt x="166622" y="31931"/>
                  <a:pt x="166714" y="32043"/>
                </a:cubicBezTo>
                <a:cubicBezTo>
                  <a:pt x="166806" y="32155"/>
                  <a:pt x="166946" y="32217"/>
                  <a:pt x="167090" y="32210"/>
                </a:cubicBezTo>
                <a:lnTo>
                  <a:pt x="172610" y="31920"/>
                </a:lnTo>
                <a:quadBezTo>
                  <a:pt x="176580" y="32810"/>
                  <a:pt x="181570" y="32320"/>
                </a:quadBezTo>
                <a:lnTo>
                  <a:pt x="152490" y="63760"/>
                </a:lnTo>
                <a:lnTo>
                  <a:pt x="300" y="63510"/>
                </a:lnTo>
                <a:cubicBezTo>
                  <a:pt x="134" y="63510"/>
                  <a:pt x="0" y="63380"/>
                  <a:pt x="0" y="63220"/>
                </a:cubicBezTo>
                <a:lnTo>
                  <a:pt x="0" y="350"/>
                </a:lnTo>
                <a:cubicBezTo>
                  <a:pt x="0" y="157"/>
                  <a:pt x="157" y="0"/>
                  <a:pt x="350" y="0"/>
                </a:cubicBezTo>
                <a:lnTo>
                  <a:pt x="130160" y="0"/>
                </a:lnTo>
                <a:close/>
              </a:path>
            </a:pathLst>
          </a:custGeom>
          <a:solidFill>
            <a:srgbClr val="EDEE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1" name="shape-743"/>
          <p:cNvSpPr/>
          <p:nvPr/>
        </p:nvSpPr>
        <p:spPr>
          <a:xfrm>
            <a:off x="8412670" y="4052038"/>
            <a:ext cx="1178533" cy="1396548"/>
          </a:xfrm>
          <a:custGeom>
            <a:avLst/>
            <a:gdLst/>
            <a:ahLst/>
            <a:cxnLst/>
            <a:rect l="0" t="0" r="r" b="b"/>
            <a:pathLst>
              <a:path w="123730" h="146619" stroke="0" extrusionOk="0">
                <a:moveTo>
                  <a:pt x="16130" y="146169"/>
                </a:moveTo>
                <a:lnTo>
                  <a:pt x="0" y="146619"/>
                </a:lnTo>
                <a:quadBezTo>
                  <a:pt x="9430" y="142989"/>
                  <a:pt x="19190" y="140309"/>
                </a:quadBezTo>
                <a:quadBezTo>
                  <a:pt x="24810" y="138769"/>
                  <a:pt x="28300" y="136979"/>
                </a:quadBezTo>
                <a:cubicBezTo>
                  <a:pt x="35850" y="133109"/>
                  <a:pt x="41360" y="128809"/>
                  <a:pt x="44640" y="120549"/>
                </a:cubicBezTo>
                <a:quadBezTo>
                  <a:pt x="48500" y="114179"/>
                  <a:pt x="53730" y="108949"/>
                </a:quadBezTo>
                <a:quadBezTo>
                  <a:pt x="58380" y="100869"/>
                  <a:pt x="59330" y="90559"/>
                </a:quadBezTo>
                <a:lnTo>
                  <a:pt x="62390" y="69369"/>
                </a:lnTo>
                <a:cubicBezTo>
                  <a:pt x="62422" y="69180"/>
                  <a:pt x="62536" y="69017"/>
                  <a:pt x="62700" y="68929"/>
                </a:cubicBezTo>
                <a:lnTo>
                  <a:pt x="73520" y="62949"/>
                </a:lnTo>
                <a:cubicBezTo>
                  <a:pt x="73724" y="62836"/>
                  <a:pt x="73979" y="62882"/>
                  <a:pt x="74132" y="63058"/>
                </a:cubicBezTo>
                <a:cubicBezTo>
                  <a:pt x="74284" y="63235"/>
                  <a:pt x="74292" y="63494"/>
                  <a:pt x="74150" y="63679"/>
                </a:cubicBezTo>
                <a:lnTo>
                  <a:pt x="73730" y="64219"/>
                </a:lnTo>
                <a:cubicBezTo>
                  <a:pt x="73614" y="64368"/>
                  <a:pt x="73554" y="64555"/>
                  <a:pt x="73560" y="64749"/>
                </a:cubicBezTo>
                <a:quadBezTo>
                  <a:pt x="73690" y="67869"/>
                  <a:pt x="74480" y="69829"/>
                </a:quadBezTo>
                <a:cubicBezTo>
                  <a:pt x="75550" y="72469"/>
                  <a:pt x="78380" y="74079"/>
                  <a:pt x="80070" y="75749"/>
                </a:cubicBezTo>
                <a:quadBezTo>
                  <a:pt x="80200" y="75879"/>
                  <a:pt x="81580" y="77909"/>
                </a:quadBezTo>
                <a:cubicBezTo>
                  <a:pt x="81692" y="78077"/>
                  <a:pt x="81870" y="78188"/>
                  <a:pt x="82071" y="78215"/>
                </a:cubicBezTo>
                <a:cubicBezTo>
                  <a:pt x="82272" y="78241"/>
                  <a:pt x="82475" y="78181"/>
                  <a:pt x="82630" y="78049"/>
                </a:cubicBezTo>
                <a:quadBezTo>
                  <a:pt x="89390" y="72289"/>
                  <a:pt x="91480" y="64079"/>
                </a:quadBezTo>
                <a:cubicBezTo>
                  <a:pt x="91500" y="63998"/>
                  <a:pt x="91467" y="63913"/>
                  <a:pt x="91397" y="63868"/>
                </a:cubicBezTo>
                <a:cubicBezTo>
                  <a:pt x="91326" y="63822"/>
                  <a:pt x="91235" y="63827"/>
                  <a:pt x="91170" y="63879"/>
                </a:cubicBezTo>
                <a:lnTo>
                  <a:pt x="85040" y="68759"/>
                </a:lnTo>
                <a:cubicBezTo>
                  <a:pt x="84872" y="68892"/>
                  <a:pt x="84642" y="68914"/>
                  <a:pt x="84453" y="68814"/>
                </a:cubicBezTo>
                <a:cubicBezTo>
                  <a:pt x="84264" y="68714"/>
                  <a:pt x="84153" y="68512"/>
                  <a:pt x="84170" y="68299"/>
                </a:cubicBezTo>
                <a:quadBezTo>
                  <a:pt x="84580" y="63189"/>
                  <a:pt x="85320" y="59269"/>
                </a:quadBezTo>
                <a:cubicBezTo>
                  <a:pt x="85540" y="58119"/>
                  <a:pt x="86290" y="57639"/>
                  <a:pt x="86650" y="56789"/>
                </a:cubicBezTo>
                <a:cubicBezTo>
                  <a:pt x="86700" y="56672"/>
                  <a:pt x="86678" y="56537"/>
                  <a:pt x="86592" y="56442"/>
                </a:cubicBezTo>
                <a:cubicBezTo>
                  <a:pt x="86506" y="56348"/>
                  <a:pt x="86372" y="56311"/>
                  <a:pt x="86250" y="56349"/>
                </a:cubicBezTo>
                <a:lnTo>
                  <a:pt x="80820" y="58079"/>
                </a:lnTo>
                <a:lnTo>
                  <a:pt x="81730" y="54449"/>
                </a:lnTo>
                <a:cubicBezTo>
                  <a:pt x="81804" y="54149"/>
                  <a:pt x="82044" y="53917"/>
                  <a:pt x="82350" y="53849"/>
                </a:cubicBezTo>
                <a:quadBezTo>
                  <a:pt x="86260" y="53049"/>
                  <a:pt x="86890" y="50609"/>
                </a:quadBezTo>
                <a:cubicBezTo>
                  <a:pt x="88280" y="46339"/>
                  <a:pt x="90460" y="42429"/>
                  <a:pt x="94140" y="39779"/>
                </a:cubicBezTo>
                <a:cubicBezTo>
                  <a:pt x="98920" y="36349"/>
                  <a:pt x="103670" y="32439"/>
                  <a:pt x="106420" y="27809"/>
                </a:cubicBezTo>
                <a:cubicBezTo>
                  <a:pt x="108770" y="23849"/>
                  <a:pt x="106370" y="17529"/>
                  <a:pt x="107930" y="12669"/>
                </a:cubicBezTo>
                <a:quadBezTo>
                  <a:pt x="109220" y="8649"/>
                  <a:pt x="112210" y="5319"/>
                </a:quadBezTo>
                <a:quadBezTo>
                  <a:pt x="113930" y="3229"/>
                  <a:pt x="114550" y="509"/>
                </a:quadBezTo>
                <a:cubicBezTo>
                  <a:pt x="114613" y="238"/>
                  <a:pt x="114840" y="36"/>
                  <a:pt x="115116" y="4"/>
                </a:cubicBezTo>
                <a:cubicBezTo>
                  <a:pt x="115393" y="-27"/>
                  <a:pt x="115659" y="119"/>
                  <a:pt x="115780" y="369"/>
                </a:cubicBezTo>
                <a:lnTo>
                  <a:pt x="117900" y="4779"/>
                </a:lnTo>
                <a:cubicBezTo>
                  <a:pt x="117965" y="4916"/>
                  <a:pt x="117986" y="5070"/>
                  <a:pt x="117960" y="5219"/>
                </a:cubicBezTo>
                <a:lnTo>
                  <a:pt x="117380" y="8129"/>
                </a:lnTo>
                <a:cubicBezTo>
                  <a:pt x="117306" y="8507"/>
                  <a:pt x="117032" y="8819"/>
                  <a:pt x="116660" y="8949"/>
                </a:cubicBezTo>
                <a:lnTo>
                  <a:pt x="115160" y="9479"/>
                </a:lnTo>
                <a:cubicBezTo>
                  <a:pt x="114869" y="9582"/>
                  <a:pt x="114668" y="9850"/>
                  <a:pt x="114650" y="10159"/>
                </a:cubicBezTo>
                <a:quadBezTo>
                  <a:pt x="114170" y="17289"/>
                  <a:pt x="115130" y="22579"/>
                </a:quadBezTo>
                <a:cubicBezTo>
                  <a:pt x="115164" y="22773"/>
                  <a:pt x="115301" y="22933"/>
                  <a:pt x="115487" y="22996"/>
                </a:cubicBezTo>
                <a:cubicBezTo>
                  <a:pt x="115673" y="23058"/>
                  <a:pt x="115878" y="23014"/>
                  <a:pt x="116020" y="22879"/>
                </a:cubicBezTo>
                <a:quadBezTo>
                  <a:pt x="119860" y="19239"/>
                  <a:pt x="123380" y="13269"/>
                </a:quadBezTo>
                <a:cubicBezTo>
                  <a:pt x="123429" y="13186"/>
                  <a:pt x="123533" y="13154"/>
                  <a:pt x="123621" y="13195"/>
                </a:cubicBezTo>
                <a:cubicBezTo>
                  <a:pt x="123709" y="13236"/>
                  <a:pt x="123752" y="13337"/>
                  <a:pt x="123720" y="13429"/>
                </a:cubicBezTo>
                <a:cubicBezTo>
                  <a:pt x="122430" y="17159"/>
                  <a:pt x="121570" y="21339"/>
                  <a:pt x="119760" y="25319"/>
                </a:cubicBezTo>
                <a:quadBezTo>
                  <a:pt x="115400" y="34879"/>
                  <a:pt x="112710" y="40329"/>
                </a:quadBezTo>
                <a:cubicBezTo>
                  <a:pt x="108030" y="49809"/>
                  <a:pt x="105300" y="58049"/>
                  <a:pt x="102650" y="66999"/>
                </a:cubicBezTo>
                <a:quadBezTo>
                  <a:pt x="100490" y="74259"/>
                  <a:pt x="96060" y="80059"/>
                </a:quadBezTo>
                <a:cubicBezTo>
                  <a:pt x="93200" y="83809"/>
                  <a:pt x="87430" y="87749"/>
                  <a:pt x="83630" y="90949"/>
                </a:cubicBezTo>
                <a:cubicBezTo>
                  <a:pt x="78150" y="95559"/>
                  <a:pt x="73190" y="102079"/>
                  <a:pt x="67480" y="107299"/>
                </a:cubicBezTo>
                <a:quadBezTo>
                  <a:pt x="57620" y="116289"/>
                  <a:pt x="47520" y="127889"/>
                </a:quadBezTo>
                <a:quadBezTo>
                  <a:pt x="34860" y="142419"/>
                  <a:pt x="16130" y="146169"/>
                </a:quadBezTo>
                <a:close/>
              </a:path>
            </a:pathLst>
          </a:custGeom>
          <a:solidFill>
            <a:srgbClr val="4325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2" name="shape-744"/>
          <p:cNvSpPr/>
          <p:nvPr/>
        </p:nvSpPr>
        <p:spPr>
          <a:xfrm>
            <a:off x="12263342" y="4050792"/>
            <a:ext cx="632460" cy="543677"/>
          </a:xfrm>
          <a:custGeom>
            <a:avLst/>
            <a:gdLst/>
            <a:ahLst/>
            <a:cxnLst/>
            <a:rect l="0" t="0" r="r" b="b"/>
            <a:pathLst>
              <a:path w="66400" h="57079" stroke="0" extrusionOk="0">
                <a:moveTo>
                  <a:pt x="33810" y="60"/>
                </a:moveTo>
                <a:lnTo>
                  <a:pt x="38720" y="0"/>
                </a:lnTo>
                <a:lnTo>
                  <a:pt x="49570" y="260"/>
                </a:lnTo>
                <a:quadBezTo>
                  <a:pt x="60150" y="14380"/>
                  <a:pt x="64750" y="30970"/>
                </a:quadBezTo>
                <a:quadBezTo>
                  <a:pt x="64450" y="31000"/>
                  <a:pt x="64190" y="31320"/>
                </a:quadBezTo>
                <a:cubicBezTo>
                  <a:pt x="64070" y="31471"/>
                  <a:pt x="64047" y="31677"/>
                  <a:pt x="64131" y="31850"/>
                </a:cubicBezTo>
                <a:cubicBezTo>
                  <a:pt x="64214" y="32023"/>
                  <a:pt x="64389" y="32132"/>
                  <a:pt x="64580" y="32130"/>
                </a:cubicBezTo>
                <a:lnTo>
                  <a:pt x="66400" y="32120"/>
                </a:lnTo>
                <a:quadBezTo>
                  <a:pt x="61550" y="42990"/>
                  <a:pt x="54680" y="49050"/>
                </a:quadBezTo>
                <a:cubicBezTo>
                  <a:pt x="39610" y="62340"/>
                  <a:pt x="20080" y="58180"/>
                  <a:pt x="7890" y="43550"/>
                </a:cubicBezTo>
                <a:quadBezTo>
                  <a:pt x="3510" y="38290"/>
                  <a:pt x="0" y="32300"/>
                </a:quadBezTo>
                <a:lnTo>
                  <a:pt x="2820" y="32010"/>
                </a:lnTo>
                <a:cubicBezTo>
                  <a:pt x="8540" y="20130"/>
                  <a:pt x="14640" y="10030"/>
                  <a:pt x="24060" y="740"/>
                </a:cubicBezTo>
                <a:cubicBezTo>
                  <a:pt x="24298" y="509"/>
                  <a:pt x="24609" y="376"/>
                  <a:pt x="24930" y="370"/>
                </a:cubicBezTo>
                <a:lnTo>
                  <a:pt x="33810" y="60"/>
                </a:ln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3" name="shape-745"/>
          <p:cNvSpPr/>
          <p:nvPr/>
        </p:nvSpPr>
        <p:spPr>
          <a:xfrm>
            <a:off x="8316467" y="4053840"/>
            <a:ext cx="47297" cy="20968"/>
          </a:xfrm>
          <a:custGeom>
            <a:avLst/>
            <a:gdLst/>
            <a:ahLst/>
            <a:cxnLst/>
            <a:rect l="0" t="0" r="r" b="b"/>
            <a:pathLst>
              <a:path w="4966" h="2201" stroke="0" extrusionOk="0">
                <a:moveTo>
                  <a:pt x="1450" y="0"/>
                </a:moveTo>
                <a:quadBezTo>
                  <a:pt x="3700" y="510"/>
                  <a:pt x="4900" y="1800"/>
                </a:quadBezTo>
                <a:cubicBezTo>
                  <a:pt x="4969" y="1872"/>
                  <a:pt x="4985" y="1979"/>
                  <a:pt x="4941" y="2069"/>
                </a:cubicBezTo>
                <a:cubicBezTo>
                  <a:pt x="4896" y="2158"/>
                  <a:pt x="4800" y="2211"/>
                  <a:pt x="4700" y="2200"/>
                </a:cubicBezTo>
                <a:lnTo>
                  <a:pt x="0" y="1690"/>
                </a:lnTo>
                <a:quadBezTo>
                  <a:pt x="-10" y="900"/>
                  <a:pt x="1450" y="0"/>
                </a:quad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4" name="shape-746"/>
          <p:cNvSpPr/>
          <p:nvPr/>
        </p:nvSpPr>
        <p:spPr>
          <a:xfrm>
            <a:off x="6559308" y="4060522"/>
            <a:ext cx="25463" cy="28866"/>
          </a:xfrm>
          <a:custGeom>
            <a:avLst/>
            <a:gdLst/>
            <a:ahLst/>
            <a:cxnLst/>
            <a:rect l="0" t="0" r="r" b="b"/>
            <a:pathLst>
              <a:path w="2673" h="3031" stroke="0" extrusionOk="0">
                <a:moveTo>
                  <a:pt x="1801" y="517"/>
                </a:moveTo>
                <a:quadBezTo>
                  <a:pt x="2566" y="1024"/>
                  <a:pt x="2586" y="1059"/>
                </a:quadBezTo>
                <a:cubicBezTo>
                  <a:pt x="2752" y="1342"/>
                  <a:pt x="2675" y="1703"/>
                  <a:pt x="2409" y="1892"/>
                </a:cubicBezTo>
                <a:quadBezTo>
                  <a:pt x="544" y="3244"/>
                  <a:pt x="162" y="2991"/>
                </a:quadBezTo>
                <a:quadBezTo>
                  <a:pt x="-220" y="2738"/>
                  <a:pt x="297" y="493"/>
                </a:quadBezTo>
                <a:cubicBezTo>
                  <a:pt x="368" y="175"/>
                  <a:pt x="671" y="-37"/>
                  <a:pt x="996" y="5"/>
                </a:cubicBezTo>
                <a:quadBezTo>
                  <a:pt x="1036" y="10"/>
                  <a:pt x="1801" y="517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5" name="shape-747"/>
          <p:cNvSpPr/>
          <p:nvPr/>
        </p:nvSpPr>
        <p:spPr>
          <a:xfrm>
            <a:off x="6534658" y="4067371"/>
            <a:ext cx="125975" cy="53216"/>
          </a:xfrm>
          <a:custGeom>
            <a:avLst/>
            <a:gdLst/>
            <a:ahLst/>
            <a:cxnLst/>
            <a:rect l="0" t="0" r="r" b="b"/>
            <a:pathLst>
              <a:path w="13226" h="5587" stroke="0" extrusionOk="0">
                <a:moveTo>
                  <a:pt x="457" y="4269"/>
                </a:moveTo>
                <a:cubicBezTo>
                  <a:pt x="176" y="4202"/>
                  <a:pt x="-16" y="3944"/>
                  <a:pt x="1" y="3655"/>
                </a:cubicBezTo>
                <a:cubicBezTo>
                  <a:pt x="18" y="3367"/>
                  <a:pt x="240" y="3133"/>
                  <a:pt x="527" y="3099"/>
                </a:cubicBezTo>
                <a:quadBezTo>
                  <a:pt x="1937" y="2929"/>
                  <a:pt x="3257" y="3669"/>
                </a:quadBezTo>
                <a:cubicBezTo>
                  <a:pt x="3616" y="3870"/>
                  <a:pt x="4062" y="3839"/>
                  <a:pt x="4397" y="3589"/>
                </a:cubicBezTo>
                <a:quadBezTo>
                  <a:pt x="4497" y="3519"/>
                  <a:pt x="6987" y="1339"/>
                </a:quadBezTo>
                <a:quadBezTo>
                  <a:pt x="10137" y="-1441"/>
                  <a:pt x="13087" y="1549"/>
                </a:quadBezTo>
                <a:cubicBezTo>
                  <a:pt x="13207" y="1672"/>
                  <a:pt x="13254" y="1850"/>
                  <a:pt x="13209" y="2017"/>
                </a:cubicBezTo>
                <a:cubicBezTo>
                  <a:pt x="13163" y="2183"/>
                  <a:pt x="13033" y="2314"/>
                  <a:pt x="12867" y="2359"/>
                </a:cubicBezTo>
                <a:lnTo>
                  <a:pt x="5857" y="4259"/>
                </a:lnTo>
                <a:cubicBezTo>
                  <a:pt x="5817" y="4273"/>
                  <a:pt x="5780" y="4289"/>
                  <a:pt x="5747" y="4309"/>
                </a:cubicBezTo>
                <a:quadBezTo>
                  <a:pt x="4737" y="5119"/>
                  <a:pt x="3107" y="5559"/>
                </a:quadBezTo>
                <a:cubicBezTo>
                  <a:pt x="2814" y="5634"/>
                  <a:pt x="2505" y="5555"/>
                  <a:pt x="2287" y="5349"/>
                </a:cubicBezTo>
                <a:quadBezTo>
                  <a:pt x="1377" y="4489"/>
                  <a:pt x="457" y="4269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6" name="shape-748"/>
          <p:cNvSpPr/>
          <p:nvPr/>
        </p:nvSpPr>
        <p:spPr>
          <a:xfrm>
            <a:off x="9004313" y="4062794"/>
            <a:ext cx="235318" cy="484441"/>
          </a:xfrm>
          <a:custGeom>
            <a:avLst/>
            <a:gdLst/>
            <a:ahLst/>
            <a:cxnLst/>
            <a:rect l="0" t="0" r="r" b="b"/>
            <a:pathLst>
              <a:path w="24705" h="50860" stroke="0" extrusionOk="0">
                <a:moveTo>
                  <a:pt x="24225" y="0"/>
                </a:moveTo>
                <a:quadBezTo>
                  <a:pt x="24465" y="200"/>
                  <a:pt x="24705" y="390"/>
                </a:quadBezTo>
                <a:quadBezTo>
                  <a:pt x="22555" y="9980"/>
                  <a:pt x="21175" y="14220"/>
                </a:quadBezTo>
                <a:quadBezTo>
                  <a:pt x="19585" y="19130"/>
                  <a:pt x="16485" y="22010"/>
                </a:quadBezTo>
                <a:cubicBezTo>
                  <a:pt x="15769" y="22677"/>
                  <a:pt x="15441" y="23664"/>
                  <a:pt x="15615" y="24630"/>
                </a:cubicBezTo>
                <a:lnTo>
                  <a:pt x="16065" y="27210"/>
                </a:lnTo>
                <a:cubicBezTo>
                  <a:pt x="16136" y="27610"/>
                  <a:pt x="16428" y="27934"/>
                  <a:pt x="16818" y="28045"/>
                </a:cubicBezTo>
                <a:cubicBezTo>
                  <a:pt x="17208" y="28156"/>
                  <a:pt x="17627" y="28033"/>
                  <a:pt x="17895" y="27730"/>
                </a:cubicBezTo>
                <a:quadBezTo>
                  <a:pt x="18965" y="26520"/>
                  <a:pt x="20085" y="26200"/>
                </a:quadBezTo>
                <a:cubicBezTo>
                  <a:pt x="20247" y="26154"/>
                  <a:pt x="20421" y="26190"/>
                  <a:pt x="20550" y="26296"/>
                </a:cubicBezTo>
                <a:cubicBezTo>
                  <a:pt x="20680" y="26402"/>
                  <a:pt x="20749" y="26564"/>
                  <a:pt x="20735" y="26730"/>
                </a:cubicBezTo>
                <a:cubicBezTo>
                  <a:pt x="20405" y="31210"/>
                  <a:pt x="17315" y="34950"/>
                  <a:pt x="13965" y="38510"/>
                </a:cubicBezTo>
                <a:quadBezTo>
                  <a:pt x="12825" y="39720"/>
                  <a:pt x="12005" y="41740"/>
                </a:quadBezTo>
                <a:quadBezTo>
                  <a:pt x="11585" y="42790"/>
                  <a:pt x="11445" y="45420"/>
                </a:quadBezTo>
                <a:quadBezTo>
                  <a:pt x="11295" y="48410"/>
                  <a:pt x="10145" y="50860"/>
                </a:quadBezTo>
                <a:lnTo>
                  <a:pt x="3585" y="50520"/>
                </a:lnTo>
                <a:quadBezTo>
                  <a:pt x="2495" y="48400"/>
                  <a:pt x="1425" y="46590"/>
                </a:quadBezTo>
                <a:cubicBezTo>
                  <a:pt x="-485" y="43350"/>
                  <a:pt x="-515" y="41630"/>
                  <a:pt x="1575" y="38520"/>
                </a:cubicBezTo>
                <a:cubicBezTo>
                  <a:pt x="3485" y="35670"/>
                  <a:pt x="4375" y="34380"/>
                  <a:pt x="5775" y="31600"/>
                </a:cubicBezTo>
                <a:quadBezTo>
                  <a:pt x="8015" y="27150"/>
                  <a:pt x="8945" y="26360"/>
                </a:quadBezTo>
                <a:cubicBezTo>
                  <a:pt x="13935" y="22050"/>
                  <a:pt x="16605" y="20050"/>
                  <a:pt x="18315" y="13830"/>
                </a:cubicBezTo>
                <a:quadBezTo>
                  <a:pt x="18485" y="13220"/>
                  <a:pt x="18885" y="8800"/>
                </a:quadBezTo>
                <a:cubicBezTo>
                  <a:pt x="19125" y="6080"/>
                  <a:pt x="20565" y="6310"/>
                  <a:pt x="21955" y="4600"/>
                </a:cubicBezTo>
                <a:quadBezTo>
                  <a:pt x="23455" y="2750"/>
                  <a:pt x="24185" y="500"/>
                </a:quadBezTo>
                <a:quadBezTo>
                  <a:pt x="24205" y="250"/>
                  <a:pt x="24225" y="0"/>
                </a:quadBez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7" name="shape-749"/>
          <p:cNvSpPr/>
          <p:nvPr/>
        </p:nvSpPr>
        <p:spPr>
          <a:xfrm>
            <a:off x="7676222" y="4082433"/>
            <a:ext cx="325358" cy="139280"/>
          </a:xfrm>
          <a:custGeom>
            <a:avLst/>
            <a:gdLst/>
            <a:ahLst/>
            <a:cxnLst/>
            <a:rect l="0" t="0" r="r" b="b"/>
            <a:pathLst>
              <a:path w="34158" h="14623" stroke="0" extrusionOk="0">
                <a:moveTo>
                  <a:pt x="19117" y="12068"/>
                </a:moveTo>
                <a:quadBezTo>
                  <a:pt x="16137" y="10858"/>
                  <a:pt x="12117" y="11298"/>
                </a:quadBezTo>
                <a:quadBezTo>
                  <a:pt x="8857" y="8578"/>
                  <a:pt x="3697" y="7968"/>
                </a:quadBezTo>
                <a:lnTo>
                  <a:pt x="5027" y="7738"/>
                </a:lnTo>
                <a:cubicBezTo>
                  <a:pt x="5333" y="7681"/>
                  <a:pt x="5546" y="7400"/>
                  <a:pt x="5517" y="7088"/>
                </a:cubicBezTo>
                <a:quadBezTo>
                  <a:pt x="5437" y="6168"/>
                  <a:pt x="6277" y="5838"/>
                </a:quadBezTo>
                <a:cubicBezTo>
                  <a:pt x="6540" y="5736"/>
                  <a:pt x="6832" y="5743"/>
                  <a:pt x="7087" y="5858"/>
                </a:cubicBezTo>
                <a:quadBezTo>
                  <a:pt x="7617" y="6108"/>
                  <a:pt x="7917" y="6108"/>
                </a:quadBezTo>
                <a:cubicBezTo>
                  <a:pt x="8018" y="6108"/>
                  <a:pt x="8106" y="6042"/>
                  <a:pt x="8133" y="5945"/>
                </a:cubicBezTo>
                <a:cubicBezTo>
                  <a:pt x="8161" y="5848"/>
                  <a:pt x="8122" y="5744"/>
                  <a:pt x="8037" y="5688"/>
                </a:cubicBezTo>
                <a:lnTo>
                  <a:pt x="87" y="548"/>
                </a:lnTo>
                <a:cubicBezTo>
                  <a:pt x="43" y="519"/>
                  <a:pt x="13" y="473"/>
                  <a:pt x="3" y="420"/>
                </a:cubicBezTo>
                <a:cubicBezTo>
                  <a:pt x="-6" y="368"/>
                  <a:pt x="6" y="313"/>
                  <a:pt x="37" y="268"/>
                </a:cubicBezTo>
                <a:lnTo>
                  <a:pt x="217" y="38"/>
                </a:lnTo>
                <a:cubicBezTo>
                  <a:pt x="247" y="3"/>
                  <a:pt x="296" y="-10"/>
                  <a:pt x="337" y="8"/>
                </a:cubicBezTo>
                <a:lnTo>
                  <a:pt x="16367" y="6528"/>
                </a:lnTo>
                <a:cubicBezTo>
                  <a:pt x="16707" y="6668"/>
                  <a:pt x="17058" y="6775"/>
                  <a:pt x="17417" y="6848"/>
                </a:cubicBezTo>
                <a:quadBezTo>
                  <a:pt x="22227" y="7788"/>
                  <a:pt x="23467" y="8428"/>
                </a:quadBezTo>
                <a:quadBezTo>
                  <a:pt x="28907" y="11248"/>
                  <a:pt x="33737" y="12508"/>
                </a:quadBezTo>
                <a:cubicBezTo>
                  <a:pt x="33922" y="12557"/>
                  <a:pt x="34069" y="12695"/>
                  <a:pt x="34129" y="12876"/>
                </a:cubicBezTo>
                <a:cubicBezTo>
                  <a:pt x="34189" y="13057"/>
                  <a:pt x="34155" y="13257"/>
                  <a:pt x="34037" y="13408"/>
                </a:cubicBezTo>
                <a:lnTo>
                  <a:pt x="33867" y="13628"/>
                </a:lnTo>
                <a:cubicBezTo>
                  <a:pt x="33630" y="13937"/>
                  <a:pt x="33216" y="14055"/>
                  <a:pt x="32847" y="13918"/>
                </a:cubicBezTo>
                <a:lnTo>
                  <a:pt x="19127" y="8738"/>
                </a:lnTo>
                <a:cubicBezTo>
                  <a:pt x="19081" y="8723"/>
                  <a:pt x="19030" y="8732"/>
                  <a:pt x="18992" y="8762"/>
                </a:cubicBezTo>
                <a:cubicBezTo>
                  <a:pt x="18953" y="8792"/>
                  <a:pt x="18933" y="8840"/>
                  <a:pt x="18937" y="8888"/>
                </a:cubicBezTo>
                <a:lnTo>
                  <a:pt x="18977" y="9328"/>
                </a:lnTo>
                <a:cubicBezTo>
                  <a:pt x="18977" y="9333"/>
                  <a:pt x="18980" y="9339"/>
                  <a:pt x="18983" y="9342"/>
                </a:cubicBezTo>
                <a:cubicBezTo>
                  <a:pt x="18987" y="9346"/>
                  <a:pt x="18992" y="9348"/>
                  <a:pt x="18997" y="9348"/>
                </a:cubicBezTo>
                <a:quadBezTo>
                  <a:pt x="19167" y="9368"/>
                  <a:pt x="21317" y="10538"/>
                </a:quadBezTo>
                <a:cubicBezTo>
                  <a:pt x="22897" y="11408"/>
                  <a:pt x="22997" y="13088"/>
                  <a:pt x="25027" y="13588"/>
                </a:cubicBezTo>
                <a:cubicBezTo>
                  <a:pt x="25184" y="13626"/>
                  <a:pt x="25307" y="13747"/>
                  <a:pt x="25349" y="13903"/>
                </a:cubicBezTo>
                <a:cubicBezTo>
                  <a:pt x="25390" y="14059"/>
                  <a:pt x="25344" y="14226"/>
                  <a:pt x="25227" y="14338"/>
                </a:cubicBezTo>
                <a:quadBezTo>
                  <a:pt x="24897" y="14658"/>
                  <a:pt x="24367" y="14618"/>
                </a:quadBezTo>
                <a:quadBezTo>
                  <a:pt x="24117" y="14598"/>
                  <a:pt x="23677" y="14138"/>
                </a:quadBezTo>
                <a:quadBezTo>
                  <a:pt x="21017" y="11378"/>
                  <a:pt x="19117" y="12068"/>
                </a:quad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8" name="shape-750"/>
          <p:cNvSpPr/>
          <p:nvPr/>
        </p:nvSpPr>
        <p:spPr>
          <a:xfrm>
            <a:off x="6196299" y="4093280"/>
            <a:ext cx="77771" cy="81718"/>
          </a:xfrm>
          <a:custGeom>
            <a:avLst/>
            <a:gdLst/>
            <a:ahLst/>
            <a:cxnLst/>
            <a:rect l="0" t="0" r="r" b="b"/>
            <a:pathLst>
              <a:path w="8165" h="8579" stroke="0" extrusionOk="0">
                <a:moveTo>
                  <a:pt x="6210" y="3079"/>
                </a:moveTo>
                <a:quadBezTo>
                  <a:pt x="6330" y="4779"/>
                  <a:pt x="7830" y="4699"/>
                </a:quadBezTo>
                <a:cubicBezTo>
                  <a:pt x="7969" y="4694"/>
                  <a:pt x="8097" y="4779"/>
                  <a:pt x="8145" y="4910"/>
                </a:cubicBezTo>
                <a:cubicBezTo>
                  <a:pt x="8193" y="5040"/>
                  <a:pt x="8151" y="5186"/>
                  <a:pt x="8040" y="5269"/>
                </a:cubicBezTo>
                <a:lnTo>
                  <a:pt x="3700" y="8579"/>
                </a:lnTo>
                <a:quadBezTo>
                  <a:pt x="2930" y="8109"/>
                  <a:pt x="2310" y="7029"/>
                </a:quadBezTo>
                <a:lnTo>
                  <a:pt x="0" y="2349"/>
                </a:lnTo>
                <a:quadBezTo>
                  <a:pt x="1560" y="699"/>
                  <a:pt x="3490" y="49"/>
                </a:quadBezTo>
                <a:cubicBezTo>
                  <a:pt x="3792" y="-56"/>
                  <a:pt x="4125" y="9"/>
                  <a:pt x="4360" y="219"/>
                </a:cubicBezTo>
                <a:quadBezTo>
                  <a:pt x="5600" y="1309"/>
                  <a:pt x="6210" y="3079"/>
                </a:quad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9" name="shape-751"/>
          <p:cNvSpPr/>
          <p:nvPr/>
        </p:nvSpPr>
        <p:spPr>
          <a:xfrm>
            <a:off x="7119461" y="4092797"/>
            <a:ext cx="672179" cy="161925"/>
          </a:xfrm>
          <a:custGeom>
            <a:avLst/>
            <a:gdLst/>
            <a:ahLst/>
            <a:cxnLst/>
            <a:rect l="0" t="0" r="r" b="b"/>
            <a:pathLst>
              <a:path w="70570" h="17000" stroke="0" extrusionOk="0">
                <a:moveTo>
                  <a:pt x="8570" y="0"/>
                </a:moveTo>
                <a:lnTo>
                  <a:pt x="17640" y="1330"/>
                </a:lnTo>
                <a:cubicBezTo>
                  <a:pt x="17812" y="1356"/>
                  <a:pt x="17987" y="1298"/>
                  <a:pt x="18111" y="1174"/>
                </a:cubicBezTo>
                <a:cubicBezTo>
                  <a:pt x="18235" y="1050"/>
                  <a:pt x="18294" y="875"/>
                  <a:pt x="18270" y="700"/>
                </a:cubicBezTo>
                <a:quadBezTo>
                  <a:pt x="18220" y="370"/>
                  <a:pt x="18280" y="300"/>
                </a:quadBezTo>
                <a:cubicBezTo>
                  <a:pt x="18482" y="92"/>
                  <a:pt x="18785" y="18"/>
                  <a:pt x="19060" y="110"/>
                </a:cubicBezTo>
                <a:lnTo>
                  <a:pt x="26190" y="2470"/>
                </a:lnTo>
                <a:cubicBezTo>
                  <a:pt x="26394" y="2538"/>
                  <a:pt x="26618" y="2498"/>
                  <a:pt x="26786" y="2365"/>
                </a:cubicBezTo>
                <a:cubicBezTo>
                  <a:pt x="26954" y="2232"/>
                  <a:pt x="27042" y="2023"/>
                  <a:pt x="27020" y="1810"/>
                </a:cubicBezTo>
                <a:quadBezTo>
                  <a:pt x="26990" y="1580"/>
                  <a:pt x="27000" y="1490"/>
                </a:quadBezTo>
                <a:cubicBezTo>
                  <a:pt x="27003" y="1350"/>
                  <a:pt x="27084" y="1219"/>
                  <a:pt x="27224" y="1128"/>
                </a:cubicBezTo>
                <a:cubicBezTo>
                  <a:pt x="27364" y="1037"/>
                  <a:pt x="27551" y="994"/>
                  <a:pt x="27740" y="1010"/>
                </a:cubicBezTo>
                <a:lnTo>
                  <a:pt x="40090" y="2100"/>
                </a:lnTo>
                <a:lnTo>
                  <a:pt x="48340" y="3170"/>
                </a:lnTo>
                <a:cubicBezTo>
                  <a:pt x="48779" y="3230"/>
                  <a:pt x="49211" y="3337"/>
                  <a:pt x="49630" y="3490"/>
                </a:cubicBezTo>
                <a:lnTo>
                  <a:pt x="56540" y="6100"/>
                </a:lnTo>
                <a:cubicBezTo>
                  <a:pt x="57336" y="6399"/>
                  <a:pt x="58171" y="6584"/>
                  <a:pt x="59020" y="6650"/>
                </a:cubicBezTo>
                <a:lnTo>
                  <a:pt x="62150" y="6880"/>
                </a:lnTo>
                <a:quadBezTo>
                  <a:pt x="67310" y="7490"/>
                  <a:pt x="70570" y="10210"/>
                </a:quadBezTo>
                <a:lnTo>
                  <a:pt x="63160" y="11820"/>
                </a:lnTo>
                <a:quadBezTo>
                  <a:pt x="59470" y="13570"/>
                  <a:pt x="55560" y="15300"/>
                </a:quadBezTo>
                <a:quadBezTo>
                  <a:pt x="53350" y="16280"/>
                  <a:pt x="54720" y="17000"/>
                </a:quadBezTo>
                <a:lnTo>
                  <a:pt x="32450" y="11500"/>
                </a:lnTo>
                <a:quadBezTo>
                  <a:pt x="32570" y="11360"/>
                  <a:pt x="32630" y="11250"/>
                </a:quadBezTo>
                <a:cubicBezTo>
                  <a:pt x="32660" y="11194"/>
                  <a:pt x="32666" y="11128"/>
                  <a:pt x="32645" y="11069"/>
                </a:cubicBezTo>
                <a:cubicBezTo>
                  <a:pt x="32624" y="11010"/>
                  <a:pt x="32578" y="10963"/>
                  <a:pt x="32520" y="10940"/>
                </a:cubicBezTo>
                <a:quadBezTo>
                  <a:pt x="18250" y="5660"/>
                  <a:pt x="3010" y="5240"/>
                </a:quadBezTo>
                <a:lnTo>
                  <a:pt x="0" y="3410"/>
                </a:lnTo>
                <a:lnTo>
                  <a:pt x="9570" y="2660"/>
                </a:lnTo>
                <a:cubicBezTo>
                  <a:pt x="9705" y="2648"/>
                  <a:pt x="9827" y="2575"/>
                  <a:pt x="9901" y="2462"/>
                </a:cubicBezTo>
                <a:cubicBezTo>
                  <a:pt x="9975" y="2349"/>
                  <a:pt x="9993" y="2208"/>
                  <a:pt x="9950" y="2080"/>
                </a:cubicBezTo>
                <a:quadBezTo>
                  <a:pt x="9660" y="1200"/>
                  <a:pt x="8570" y="0"/>
                </a:quad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0" name="shape-752"/>
          <p:cNvSpPr/>
          <p:nvPr/>
        </p:nvSpPr>
        <p:spPr>
          <a:xfrm>
            <a:off x="6168278" y="4103310"/>
            <a:ext cx="110285" cy="163960"/>
          </a:xfrm>
          <a:custGeom>
            <a:avLst/>
            <a:gdLst/>
            <a:ahLst/>
            <a:cxnLst/>
            <a:rect l="0" t="0" r="r" b="b"/>
            <a:pathLst>
              <a:path w="11578" h="17214" stroke="0" extrusionOk="0">
                <a:moveTo>
                  <a:pt x="5032" y="10686"/>
                </a:moveTo>
                <a:lnTo>
                  <a:pt x="11502" y="16746"/>
                </a:lnTo>
                <a:cubicBezTo>
                  <a:pt x="11571" y="16810"/>
                  <a:pt x="11596" y="16908"/>
                  <a:pt x="11566" y="16998"/>
                </a:cubicBezTo>
                <a:cubicBezTo>
                  <a:pt x="11536" y="17088"/>
                  <a:pt x="11456" y="17154"/>
                  <a:pt x="11362" y="17166"/>
                </a:cubicBezTo>
                <a:quadBezTo>
                  <a:pt x="9042" y="17476"/>
                  <a:pt x="7702" y="15756"/>
                </a:quadBezTo>
                <a:cubicBezTo>
                  <a:pt x="7583" y="15604"/>
                  <a:pt x="7433" y="15475"/>
                  <a:pt x="7262" y="15376"/>
                </a:cubicBezTo>
                <a:lnTo>
                  <a:pt x="3062" y="12866"/>
                </a:lnTo>
                <a:quadBezTo>
                  <a:pt x="2032" y="12276"/>
                  <a:pt x="2162" y="11336"/>
                </a:quadBezTo>
                <a:quadBezTo>
                  <a:pt x="2412" y="9686"/>
                  <a:pt x="2382" y="9506"/>
                </a:quadBezTo>
                <a:quadBezTo>
                  <a:pt x="2092" y="7686"/>
                  <a:pt x="1392" y="5416"/>
                </a:quadBezTo>
                <a:lnTo>
                  <a:pt x="12" y="526"/>
                </a:lnTo>
                <a:cubicBezTo>
                  <a:pt x="-38" y="332"/>
                  <a:pt x="77" y="132"/>
                  <a:pt x="272" y="76"/>
                </a:cubicBezTo>
                <a:lnTo>
                  <a:pt x="532" y="6"/>
                </a:lnTo>
                <a:cubicBezTo>
                  <a:pt x="605" y="-16"/>
                  <a:pt x="684" y="23"/>
                  <a:pt x="712" y="96"/>
                </a:cubicBezTo>
                <a:lnTo>
                  <a:pt x="5032" y="10686"/>
                </a:ln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1" name="shape-753"/>
          <p:cNvSpPr/>
          <p:nvPr/>
        </p:nvSpPr>
        <p:spPr>
          <a:xfrm>
            <a:off x="6725274" y="4103093"/>
            <a:ext cx="35331" cy="23035"/>
          </a:xfrm>
          <a:custGeom>
            <a:avLst/>
            <a:gdLst/>
            <a:ahLst/>
            <a:cxnLst/>
            <a:rect l="0" t="0" r="r" b="b"/>
            <a:pathLst>
              <a:path w="3709" h="2418" stroke="0" extrusionOk="0">
                <a:moveTo>
                  <a:pt x="3678" y="148"/>
                </a:moveTo>
                <a:cubicBezTo>
                  <a:pt x="3864" y="468"/>
                  <a:pt x="3199" y="1202"/>
                  <a:pt x="2192" y="1788"/>
                </a:cubicBezTo>
                <a:cubicBezTo>
                  <a:pt x="1184" y="2374"/>
                  <a:pt x="217" y="2590"/>
                  <a:pt x="31" y="2270"/>
                </a:cubicBezTo>
                <a:cubicBezTo>
                  <a:pt x="-58" y="2117"/>
                  <a:pt x="48" y="1858"/>
                  <a:pt x="327" y="1550"/>
                </a:cubicBezTo>
                <a:cubicBezTo>
                  <a:pt x="605" y="1242"/>
                  <a:pt x="1034" y="911"/>
                  <a:pt x="1517" y="630"/>
                </a:cubicBezTo>
                <a:cubicBezTo>
                  <a:pt x="2001" y="349"/>
                  <a:pt x="2500" y="140"/>
                  <a:pt x="2906" y="49"/>
                </a:cubicBezTo>
                <a:cubicBezTo>
                  <a:pt x="3311" y="-41"/>
                  <a:pt x="3589" y="-6"/>
                  <a:pt x="3678" y="148"/>
                </a:cubic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2" name="shape-754"/>
          <p:cNvSpPr/>
          <p:nvPr/>
        </p:nvSpPr>
        <p:spPr>
          <a:xfrm>
            <a:off x="6231541" y="4104481"/>
            <a:ext cx="104427" cy="80435"/>
          </a:xfrm>
          <a:custGeom>
            <a:avLst/>
            <a:gdLst/>
            <a:ahLst/>
            <a:cxnLst/>
            <a:rect l="0" t="0" r="r" b="b"/>
            <a:pathLst>
              <a:path w="10963" h="8445" stroke="0" extrusionOk="0">
                <a:moveTo>
                  <a:pt x="0" y="7403"/>
                </a:moveTo>
                <a:lnTo>
                  <a:pt x="4340" y="4093"/>
                </a:lnTo>
                <a:cubicBezTo>
                  <a:pt x="4451" y="4010"/>
                  <a:pt x="4494" y="3864"/>
                  <a:pt x="4445" y="3734"/>
                </a:cubicBezTo>
                <a:cubicBezTo>
                  <a:pt x="4397" y="3603"/>
                  <a:pt x="4270" y="3518"/>
                  <a:pt x="4130" y="3523"/>
                </a:cubicBezTo>
                <a:quadBezTo>
                  <a:pt x="2630" y="3603"/>
                  <a:pt x="2510" y="1903"/>
                </a:quadBezTo>
                <a:quadBezTo>
                  <a:pt x="3080" y="1533"/>
                  <a:pt x="3700" y="1963"/>
                </a:quadBezTo>
                <a:cubicBezTo>
                  <a:pt x="3978" y="2161"/>
                  <a:pt x="4342" y="2191"/>
                  <a:pt x="4650" y="2043"/>
                </a:cubicBezTo>
                <a:cubicBezTo>
                  <a:pt x="5260" y="1743"/>
                  <a:pt x="5540" y="1083"/>
                  <a:pt x="6390" y="1053"/>
                </a:cubicBezTo>
                <a:quadBezTo>
                  <a:pt x="8720" y="983"/>
                  <a:pt x="10080" y="93"/>
                </a:quadBezTo>
                <a:cubicBezTo>
                  <a:pt x="10314" y="-60"/>
                  <a:pt x="10625" y="-21"/>
                  <a:pt x="10814" y="185"/>
                </a:cubicBezTo>
                <a:cubicBezTo>
                  <a:pt x="11003" y="392"/>
                  <a:pt x="11014" y="704"/>
                  <a:pt x="10840" y="923"/>
                </a:cubicBezTo>
                <a:quadBezTo>
                  <a:pt x="9400" y="2733"/>
                  <a:pt x="7600" y="2733"/>
                </a:quadBezTo>
                <a:cubicBezTo>
                  <a:pt x="7277" y="2733"/>
                  <a:pt x="6984" y="2921"/>
                  <a:pt x="6850" y="3213"/>
                </a:cubicBezTo>
                <a:lnTo>
                  <a:pt x="5900" y="5293"/>
                </a:lnTo>
                <a:cubicBezTo>
                  <a:pt x="5867" y="5372"/>
                  <a:pt x="5808" y="5441"/>
                  <a:pt x="5730" y="5493"/>
                </a:cubicBezTo>
                <a:lnTo>
                  <a:pt x="1350" y="8413"/>
                </a:lnTo>
                <a:cubicBezTo>
                  <a:pt x="1344" y="8413"/>
                  <a:pt x="1333" y="8417"/>
                  <a:pt x="1320" y="8423"/>
                </a:cubicBezTo>
                <a:quadBezTo>
                  <a:pt x="320" y="8593"/>
                  <a:pt x="0" y="7403"/>
                </a:quad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3" name="shape-755"/>
          <p:cNvSpPr/>
          <p:nvPr/>
        </p:nvSpPr>
        <p:spPr>
          <a:xfrm>
            <a:off x="12422505" y="4109724"/>
            <a:ext cx="344287" cy="400482"/>
          </a:xfrm>
          <a:custGeom>
            <a:avLst/>
            <a:gdLst/>
            <a:ahLst/>
            <a:cxnLst/>
            <a:rect l="0" t="0" r="r" b="b"/>
            <a:pathLst>
              <a:path w="36146" h="42045" stroke="0" extrusionOk="0">
                <a:moveTo>
                  <a:pt x="35440" y="15073"/>
                </a:moveTo>
                <a:quadBezTo>
                  <a:pt x="34910" y="17363"/>
                  <a:pt x="36110" y="20923"/>
                </a:quadBezTo>
                <a:cubicBezTo>
                  <a:pt x="36143" y="21015"/>
                  <a:pt x="36153" y="21111"/>
                  <a:pt x="36140" y="21203"/>
                </a:cubicBezTo>
                <a:quadBezTo>
                  <a:pt x="36060" y="21763"/>
                  <a:pt x="35550" y="21893"/>
                </a:quadBezTo>
                <a:cubicBezTo>
                  <a:pt x="35235" y="21970"/>
                  <a:pt x="34917" y="21778"/>
                  <a:pt x="34840" y="21463"/>
                </a:cubicBezTo>
                <a:quadBezTo>
                  <a:pt x="32130" y="10043"/>
                  <a:pt x="20270" y="8643"/>
                </a:quadBezTo>
                <a:cubicBezTo>
                  <a:pt x="20163" y="8632"/>
                  <a:pt x="20067" y="8702"/>
                  <a:pt x="20050" y="8803"/>
                </a:cubicBezTo>
                <a:lnTo>
                  <a:pt x="20050" y="8813"/>
                </a:lnTo>
                <a:cubicBezTo>
                  <a:pt x="20032" y="8909"/>
                  <a:pt x="20052" y="9009"/>
                  <a:pt x="20107" y="9088"/>
                </a:cubicBezTo>
                <a:cubicBezTo>
                  <a:pt x="20162" y="9168"/>
                  <a:pt x="20246" y="9220"/>
                  <a:pt x="20340" y="9233"/>
                </a:cubicBezTo>
                <a:quadBezTo>
                  <a:pt x="21010" y="9323"/>
                  <a:pt x="21290" y="9553"/>
                </a:quadBezTo>
                <a:cubicBezTo>
                  <a:pt x="21600" y="9800"/>
                  <a:pt x="21784" y="10174"/>
                  <a:pt x="21790" y="10573"/>
                </a:cubicBezTo>
                <a:cubicBezTo>
                  <a:pt x="21970" y="19483"/>
                  <a:pt x="16380" y="25243"/>
                  <a:pt x="7770" y="26853"/>
                </a:cubicBezTo>
                <a:quadBezTo>
                  <a:pt x="4470" y="27473"/>
                  <a:pt x="3760" y="28873"/>
                </a:quadBezTo>
                <a:cubicBezTo>
                  <a:pt x="1380" y="33633"/>
                  <a:pt x="7230" y="39603"/>
                  <a:pt x="10870" y="41483"/>
                </a:cubicBezTo>
                <a:cubicBezTo>
                  <a:pt x="10958" y="41528"/>
                  <a:pt x="11010" y="41621"/>
                  <a:pt x="11001" y="41719"/>
                </a:cubicBezTo>
                <a:cubicBezTo>
                  <a:pt x="10992" y="41816"/>
                  <a:pt x="10924" y="41897"/>
                  <a:pt x="10830" y="41923"/>
                </a:cubicBezTo>
                <a:quadBezTo>
                  <a:pt x="9250" y="42353"/>
                  <a:pt x="7780" y="41273"/>
                </a:quadBezTo>
                <a:cubicBezTo>
                  <a:pt x="1840" y="36943"/>
                  <a:pt x="1290" y="30983"/>
                  <a:pt x="0" y="24373"/>
                </a:cubicBezTo>
                <a:quadBezTo>
                  <a:pt x="1370" y="23313"/>
                  <a:pt x="2920" y="22823"/>
                </a:quadBezTo>
                <a:cubicBezTo>
                  <a:pt x="3226" y="22727"/>
                  <a:pt x="3558" y="22831"/>
                  <a:pt x="3750" y="23083"/>
                </a:cubicBezTo>
                <a:quadBezTo>
                  <a:pt x="4660" y="24273"/>
                  <a:pt x="6670" y="23643"/>
                </a:quadBezTo>
                <a:cubicBezTo>
                  <a:pt x="10780" y="22343"/>
                  <a:pt x="18380" y="17713"/>
                  <a:pt x="19030" y="12813"/>
                </a:cubicBezTo>
                <a:quadBezTo>
                  <a:pt x="19450" y="9753"/>
                  <a:pt x="16720" y="9813"/>
                </a:quadBezTo>
                <a:quadBezTo>
                  <a:pt x="12830" y="9903"/>
                  <a:pt x="10990" y="9243"/>
                </a:quadBezTo>
                <a:cubicBezTo>
                  <a:pt x="10601" y="9109"/>
                  <a:pt x="10174" y="9141"/>
                  <a:pt x="9810" y="9333"/>
                </a:cubicBezTo>
                <a:quadBezTo>
                  <a:pt x="5040" y="11823"/>
                  <a:pt x="1680" y="16153"/>
                </a:quadBezTo>
                <a:quadBezTo>
                  <a:pt x="1310" y="15413"/>
                  <a:pt x="750" y="15013"/>
                </a:quadBezTo>
                <a:quadBezTo>
                  <a:pt x="3200" y="11903"/>
                  <a:pt x="1090" y="8433"/>
                </a:quadBezTo>
                <a:cubicBezTo>
                  <a:pt x="1021" y="8319"/>
                  <a:pt x="1028" y="8175"/>
                  <a:pt x="1107" y="8067"/>
                </a:cubicBezTo>
                <a:cubicBezTo>
                  <a:pt x="1185" y="7960"/>
                  <a:pt x="1321" y="7911"/>
                  <a:pt x="1450" y="7943"/>
                </a:cubicBezTo>
                <a:quadBezTo>
                  <a:pt x="1940" y="8063"/>
                  <a:pt x="2840" y="8413"/>
                </a:quadBezTo>
                <a:cubicBezTo>
                  <a:pt x="7640" y="10273"/>
                  <a:pt x="8830" y="5933"/>
                  <a:pt x="8300" y="2363"/>
                </a:cubicBezTo>
                <a:cubicBezTo>
                  <a:pt x="8280" y="2230"/>
                  <a:pt x="8334" y="2096"/>
                  <a:pt x="8441" y="2015"/>
                </a:cubicBezTo>
                <a:cubicBezTo>
                  <a:pt x="8547" y="1933"/>
                  <a:pt x="8689" y="1917"/>
                  <a:pt x="8810" y="1973"/>
                </a:cubicBezTo>
                <a:quadBezTo>
                  <a:pt x="8930" y="2023"/>
                  <a:pt x="10140" y="3123"/>
                </a:quadBezTo>
                <a:cubicBezTo>
                  <a:pt x="13140" y="5843"/>
                  <a:pt x="16870" y="5393"/>
                  <a:pt x="18050" y="1303"/>
                </a:cubicBezTo>
                <a:quadBezTo>
                  <a:pt x="18380" y="193"/>
                  <a:pt x="18470" y="103"/>
                </a:quadBezTo>
                <a:cubicBezTo>
                  <a:pt x="18564" y="11"/>
                  <a:pt x="18700" y="-22"/>
                  <a:pt x="18825" y="15"/>
                </a:cubicBezTo>
                <a:cubicBezTo>
                  <a:pt x="18950" y="53"/>
                  <a:pt x="19044" y="155"/>
                  <a:pt x="19070" y="283"/>
                </a:cubicBezTo>
                <a:quadBezTo>
                  <a:pt x="19240" y="1163"/>
                  <a:pt x="20310" y="2903"/>
                </a:quadBezTo>
                <a:quadBezTo>
                  <a:pt x="22780" y="6913"/>
                  <a:pt x="26260" y="3653"/>
                </a:quadBezTo>
                <a:quadBezTo>
                  <a:pt x="27740" y="2273"/>
                  <a:pt x="27890" y="2143"/>
                </a:quadBezTo>
                <a:cubicBezTo>
                  <a:pt x="27985" y="2070"/>
                  <a:pt x="28112" y="2054"/>
                  <a:pt x="28220" y="2103"/>
                </a:cubicBezTo>
                <a:cubicBezTo>
                  <a:pt x="28329" y="2151"/>
                  <a:pt x="28402" y="2255"/>
                  <a:pt x="28410" y="2373"/>
                </a:cubicBezTo>
                <a:cubicBezTo>
                  <a:pt x="28590" y="5453"/>
                  <a:pt x="28650" y="9453"/>
                  <a:pt x="33040" y="8243"/>
                </a:cubicBezTo>
                <a:quadBezTo>
                  <a:pt x="34570" y="7823"/>
                  <a:pt x="35280" y="7613"/>
                </a:quadBezTo>
                <a:cubicBezTo>
                  <a:pt x="35423" y="7574"/>
                  <a:pt x="35576" y="7605"/>
                  <a:pt x="35691" y="7696"/>
                </a:cubicBezTo>
                <a:cubicBezTo>
                  <a:pt x="35806" y="7787"/>
                  <a:pt x="35869" y="7928"/>
                  <a:pt x="35860" y="8073"/>
                </a:cubicBezTo>
                <a:lnTo>
                  <a:pt x="35440" y="15073"/>
                </a:ln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4" name="shape-756"/>
          <p:cNvSpPr/>
          <p:nvPr/>
        </p:nvSpPr>
        <p:spPr>
          <a:xfrm>
            <a:off x="8109855" y="4113752"/>
            <a:ext cx="653062" cy="301657"/>
          </a:xfrm>
          <a:custGeom>
            <a:avLst/>
            <a:gdLst/>
            <a:ahLst/>
            <a:cxnLst/>
            <a:rect l="0" t="0" r="r" b="b"/>
            <a:pathLst>
              <a:path w="68563" h="31670" stroke="0" extrusionOk="0">
                <a:moveTo>
                  <a:pt x="5752" y="0"/>
                </a:moveTo>
                <a:quadBezTo>
                  <a:pt x="10392" y="1710"/>
                  <a:pt x="15012" y="1960"/>
                </a:quadBezTo>
                <a:lnTo>
                  <a:pt x="23402" y="5840"/>
                </a:lnTo>
                <a:cubicBezTo>
                  <a:pt x="23641" y="5946"/>
                  <a:pt x="23889" y="6030"/>
                  <a:pt x="24142" y="6090"/>
                </a:cubicBezTo>
                <a:quadBezTo>
                  <a:pt x="28202" y="7010"/>
                  <a:pt x="31832" y="9090"/>
                </a:quadBezTo>
                <a:quadBezTo>
                  <a:pt x="31262" y="9940"/>
                  <a:pt x="32582" y="10610"/>
                </a:quadBezTo>
                <a:quadBezTo>
                  <a:pt x="35342" y="12020"/>
                  <a:pt x="35892" y="12330"/>
                </a:quadBezTo>
                <a:quadBezTo>
                  <a:pt x="36542" y="12710"/>
                  <a:pt x="36272" y="13430"/>
                </a:quadBezTo>
                <a:cubicBezTo>
                  <a:pt x="36176" y="13694"/>
                  <a:pt x="36303" y="13988"/>
                  <a:pt x="36562" y="14100"/>
                </a:cubicBezTo>
                <a:cubicBezTo>
                  <a:pt x="40222" y="15750"/>
                  <a:pt x="43102" y="15670"/>
                  <a:pt x="46692" y="16910"/>
                </a:cubicBezTo>
                <a:quadBezTo>
                  <a:pt x="49292" y="17810"/>
                  <a:pt x="51822" y="17290"/>
                </a:quadBezTo>
                <a:cubicBezTo>
                  <a:pt x="52328" y="17191"/>
                  <a:pt x="52804" y="16972"/>
                  <a:pt x="53212" y="16650"/>
                </a:cubicBezTo>
                <a:lnTo>
                  <a:pt x="58042" y="12840"/>
                </a:lnTo>
                <a:quadBezTo>
                  <a:pt x="58892" y="13450"/>
                  <a:pt x="59212" y="14420"/>
                </a:quadBezTo>
                <a:lnTo>
                  <a:pt x="53622" y="18120"/>
                </a:lnTo>
                <a:cubicBezTo>
                  <a:pt x="53551" y="18166"/>
                  <a:pt x="53510" y="18245"/>
                  <a:pt x="53512" y="18330"/>
                </a:cubicBezTo>
                <a:cubicBezTo>
                  <a:pt x="53514" y="18415"/>
                  <a:pt x="53559" y="18494"/>
                  <a:pt x="53632" y="18540"/>
                </a:cubicBezTo>
                <a:lnTo>
                  <a:pt x="53842" y="18680"/>
                </a:lnTo>
                <a:cubicBezTo>
                  <a:pt x="53916" y="18729"/>
                  <a:pt x="54012" y="18733"/>
                  <a:pt x="54092" y="18690"/>
                </a:cubicBezTo>
                <a:lnTo>
                  <a:pt x="59122" y="15790"/>
                </a:lnTo>
                <a:cubicBezTo>
                  <a:pt x="59386" y="15637"/>
                  <a:pt x="59700" y="15596"/>
                  <a:pt x="59995" y="15677"/>
                </a:cubicBezTo>
                <a:cubicBezTo>
                  <a:pt x="60290" y="15758"/>
                  <a:pt x="60541" y="15953"/>
                  <a:pt x="60692" y="16220"/>
                </a:cubicBezTo>
                <a:quadBezTo>
                  <a:pt x="61382" y="17450"/>
                  <a:pt x="62922" y="18310"/>
                </a:quadBezTo>
                <a:cubicBezTo>
                  <a:pt x="63180" y="18458"/>
                  <a:pt x="63499" y="18450"/>
                  <a:pt x="63752" y="18290"/>
                </a:cubicBezTo>
                <a:quadBezTo>
                  <a:pt x="64262" y="17980"/>
                  <a:pt x="64402" y="18030"/>
                </a:quadBezTo>
                <a:quadBezTo>
                  <a:pt x="64722" y="18140"/>
                  <a:pt x="64892" y="18550"/>
                </a:quadBezTo>
                <a:quadBezTo>
                  <a:pt x="65002" y="18810"/>
                  <a:pt x="64662" y="19690"/>
                </a:quadBezTo>
                <a:cubicBezTo>
                  <a:pt x="64602" y="19840"/>
                  <a:pt x="64626" y="20011"/>
                  <a:pt x="64724" y="20140"/>
                </a:cubicBezTo>
                <a:cubicBezTo>
                  <a:pt x="64822" y="20269"/>
                  <a:pt x="64981" y="20337"/>
                  <a:pt x="65142" y="20320"/>
                </a:cubicBezTo>
                <a:quadBezTo>
                  <a:pt x="66342" y="20200"/>
                  <a:pt x="66522" y="20150"/>
                </a:quadBezTo>
                <a:cubicBezTo>
                  <a:pt x="67210" y="19956"/>
                  <a:pt x="67998" y="20256"/>
                  <a:pt x="68367" y="20852"/>
                </a:cubicBezTo>
                <a:cubicBezTo>
                  <a:pt x="68736" y="21449"/>
                  <a:pt x="68571" y="22157"/>
                  <a:pt x="67982" y="22510"/>
                </a:cubicBezTo>
                <a:cubicBezTo>
                  <a:pt x="62112" y="26030"/>
                  <a:pt x="57492" y="27530"/>
                  <a:pt x="49802" y="28960"/>
                </a:cubicBezTo>
                <a:quadBezTo>
                  <a:pt x="43042" y="30210"/>
                  <a:pt x="36232" y="31670"/>
                </a:quadBezTo>
                <a:lnTo>
                  <a:pt x="29482" y="30600"/>
                </a:lnTo>
                <a:cubicBezTo>
                  <a:pt x="29369" y="30580"/>
                  <a:pt x="29261" y="30543"/>
                  <a:pt x="29162" y="30490"/>
                </a:cubicBezTo>
                <a:quadBezTo>
                  <a:pt x="23452" y="27470"/>
                  <a:pt x="16572" y="25850"/>
                </a:quadBezTo>
                <a:quadBezTo>
                  <a:pt x="17822" y="23970"/>
                  <a:pt x="19592" y="24070"/>
                </a:quadBezTo>
                <a:cubicBezTo>
                  <a:pt x="19691" y="24075"/>
                  <a:pt x="19782" y="24012"/>
                  <a:pt x="19811" y="23916"/>
                </a:cubicBezTo>
                <a:cubicBezTo>
                  <a:pt x="19839" y="23821"/>
                  <a:pt x="19798" y="23719"/>
                  <a:pt x="19712" y="23670"/>
                </a:cubicBezTo>
                <a:lnTo>
                  <a:pt x="12472" y="19520"/>
                </a:lnTo>
                <a:cubicBezTo>
                  <a:pt x="12412" y="19484"/>
                  <a:pt x="12335" y="19492"/>
                  <a:pt x="12282" y="19540"/>
                </a:cubicBezTo>
                <a:lnTo>
                  <a:pt x="12232" y="19590"/>
                </a:lnTo>
                <a:cubicBezTo>
                  <a:pt x="12204" y="19623"/>
                  <a:pt x="12209" y="19672"/>
                  <a:pt x="12242" y="19700"/>
                </a:cubicBezTo>
                <a:lnTo>
                  <a:pt x="16702" y="23450"/>
                </a:lnTo>
                <a:cubicBezTo>
                  <a:pt x="16833" y="23559"/>
                  <a:pt x="16889" y="23734"/>
                  <a:pt x="16846" y="23899"/>
                </a:cubicBezTo>
                <a:cubicBezTo>
                  <a:pt x="16803" y="24064"/>
                  <a:pt x="16669" y="24189"/>
                  <a:pt x="16502" y="24220"/>
                </a:cubicBezTo>
                <a:quadBezTo>
                  <a:pt x="16292" y="24260"/>
                  <a:pt x="15932" y="24280"/>
                </a:quadBezTo>
                <a:lnTo>
                  <a:pt x="8282" y="19390"/>
                </a:lnTo>
                <a:cubicBezTo>
                  <a:pt x="8037" y="19235"/>
                  <a:pt x="7856" y="18994"/>
                  <a:pt x="7772" y="18710"/>
                </a:cubicBezTo>
                <a:quadBezTo>
                  <a:pt x="7342" y="17210"/>
                  <a:pt x="7462" y="15900"/>
                </a:quadBezTo>
                <a:cubicBezTo>
                  <a:pt x="7513" y="15428"/>
                  <a:pt x="7397" y="14947"/>
                  <a:pt x="7132" y="14540"/>
                </a:cubicBezTo>
                <a:lnTo>
                  <a:pt x="2472" y="7300"/>
                </a:lnTo>
                <a:cubicBezTo>
                  <a:pt x="2412" y="7214"/>
                  <a:pt x="2365" y="7119"/>
                  <a:pt x="2332" y="7020"/>
                </a:cubicBezTo>
                <a:lnTo>
                  <a:pt x="2152" y="6520"/>
                </a:lnTo>
                <a:cubicBezTo>
                  <a:pt x="2106" y="6378"/>
                  <a:pt x="2014" y="6257"/>
                  <a:pt x="1892" y="6180"/>
                </a:cubicBezTo>
                <a:quadBezTo>
                  <a:pt x="1042" y="5650"/>
                  <a:pt x="172" y="4430"/>
                </a:quadBezTo>
                <a:cubicBezTo>
                  <a:pt x="-14" y="4183"/>
                  <a:pt x="-52" y="3854"/>
                  <a:pt x="72" y="3570"/>
                </a:cubicBezTo>
                <a:quadBezTo>
                  <a:pt x="1272" y="740"/>
                  <a:pt x="5752" y="0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5" name="shape-757"/>
          <p:cNvSpPr/>
          <p:nvPr/>
        </p:nvSpPr>
        <p:spPr>
          <a:xfrm>
            <a:off x="9101071" y="4113525"/>
            <a:ext cx="35776" cy="31355"/>
          </a:xfrm>
          <a:custGeom>
            <a:avLst/>
            <a:gdLst/>
            <a:ahLst/>
            <a:cxnLst/>
            <a:rect l="0" t="0" r="r" b="b"/>
            <a:pathLst>
              <a:path w="3756" h="3292" stroke="0" extrusionOk="0">
                <a:moveTo>
                  <a:pt x="2966" y="59"/>
                </a:moveTo>
                <a:cubicBezTo>
                  <a:pt x="3094" y="-38"/>
                  <a:pt x="3276" y="-13"/>
                  <a:pt x="3373" y="115"/>
                </a:cubicBezTo>
                <a:lnTo>
                  <a:pt x="3542" y="338"/>
                </a:lnTo>
                <a:cubicBezTo>
                  <a:pt x="3999" y="940"/>
                  <a:pt x="3700" y="1938"/>
                  <a:pt x="2873" y="2566"/>
                </a:cubicBezTo>
                <a:lnTo>
                  <a:pt x="2554" y="2807"/>
                </a:lnTo>
                <a:cubicBezTo>
                  <a:pt x="2157" y="3109"/>
                  <a:pt x="1689" y="3283"/>
                  <a:pt x="1253" y="3292"/>
                </a:cubicBezTo>
                <a:cubicBezTo>
                  <a:pt x="816" y="3300"/>
                  <a:pt x="448" y="3142"/>
                  <a:pt x="228" y="2853"/>
                </a:cubicBezTo>
                <a:lnTo>
                  <a:pt x="59" y="2630"/>
                </a:lnTo>
                <a:cubicBezTo>
                  <a:pt x="-38" y="2502"/>
                  <a:pt x="-13" y="2320"/>
                  <a:pt x="115" y="2223"/>
                </a:cubicBezTo>
                <a:lnTo>
                  <a:pt x="2966" y="59"/>
                </a:ln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6" name="shape-758"/>
          <p:cNvSpPr/>
          <p:nvPr/>
        </p:nvSpPr>
        <p:spPr>
          <a:xfrm>
            <a:off x="6906292" y="4113916"/>
            <a:ext cx="734377" cy="186145"/>
          </a:xfrm>
          <a:custGeom>
            <a:avLst/>
            <a:gdLst/>
            <a:ahLst/>
            <a:cxnLst/>
            <a:rect l="0" t="0" r="r" b="b"/>
            <a:pathLst>
              <a:path w="77100" h="19543" stroke="0" extrusionOk="0">
                <a:moveTo>
                  <a:pt x="22380" y="1193"/>
                </a:moveTo>
                <a:lnTo>
                  <a:pt x="25390" y="3023"/>
                </a:lnTo>
                <a:lnTo>
                  <a:pt x="13490" y="3233"/>
                </a:lnTo>
                <a:cubicBezTo>
                  <a:pt x="13390" y="3235"/>
                  <a:pt x="13295" y="3281"/>
                  <a:pt x="13228" y="3361"/>
                </a:cubicBezTo>
                <a:cubicBezTo>
                  <a:pt x="13160" y="3440"/>
                  <a:pt x="13125" y="3545"/>
                  <a:pt x="13130" y="3653"/>
                </a:cubicBezTo>
                <a:lnTo>
                  <a:pt x="13130" y="3663"/>
                </a:lnTo>
                <a:cubicBezTo>
                  <a:pt x="13147" y="3881"/>
                  <a:pt x="13327" y="4048"/>
                  <a:pt x="13540" y="4043"/>
                </a:cubicBezTo>
                <a:quadBezTo>
                  <a:pt x="29730" y="3483"/>
                  <a:pt x="43700" y="6553"/>
                </a:quadBezTo>
                <a:quadBezTo>
                  <a:pt x="46410" y="7153"/>
                  <a:pt x="54830" y="9283"/>
                </a:quadBezTo>
                <a:lnTo>
                  <a:pt x="77100" y="14783"/>
                </a:lnTo>
                <a:lnTo>
                  <a:pt x="76390" y="18553"/>
                </a:lnTo>
                <a:quadBezTo>
                  <a:pt x="76490" y="19543"/>
                  <a:pt x="75690" y="19543"/>
                </a:quadBezTo>
                <a:quadBezTo>
                  <a:pt x="75460" y="19363"/>
                  <a:pt x="75280" y="19103"/>
                </a:quadBezTo>
                <a:quadBezTo>
                  <a:pt x="72010" y="16113"/>
                  <a:pt x="68740" y="15093"/>
                </a:quadBezTo>
                <a:quadBezTo>
                  <a:pt x="65660" y="14133"/>
                  <a:pt x="60190" y="13773"/>
                </a:quadBezTo>
                <a:quadBezTo>
                  <a:pt x="55890" y="13433"/>
                  <a:pt x="51780" y="11953"/>
                </a:quadBezTo>
                <a:cubicBezTo>
                  <a:pt x="51468" y="11840"/>
                  <a:pt x="51141" y="11776"/>
                  <a:pt x="50810" y="11763"/>
                </a:cubicBezTo>
                <a:quadBezTo>
                  <a:pt x="49560" y="11693"/>
                  <a:pt x="48820" y="11433"/>
                </a:quadBezTo>
                <a:quadBezTo>
                  <a:pt x="42990" y="9333"/>
                  <a:pt x="35960" y="8463"/>
                </a:quadBezTo>
                <a:cubicBezTo>
                  <a:pt x="35860" y="8451"/>
                  <a:pt x="35762" y="8500"/>
                  <a:pt x="35712" y="8587"/>
                </a:cubicBezTo>
                <a:cubicBezTo>
                  <a:pt x="35662" y="8674"/>
                  <a:pt x="35669" y="8783"/>
                  <a:pt x="35730" y="8863"/>
                </a:cubicBezTo>
                <a:quadBezTo>
                  <a:pt x="37900" y="11693"/>
                  <a:pt x="40040" y="12093"/>
                </a:quadBezTo>
                <a:cubicBezTo>
                  <a:pt x="42990" y="12663"/>
                  <a:pt x="46600" y="14603"/>
                  <a:pt x="48700" y="15573"/>
                </a:cubicBezTo>
                <a:cubicBezTo>
                  <a:pt x="48719" y="15586"/>
                  <a:pt x="48734" y="15603"/>
                  <a:pt x="48740" y="15623"/>
                </a:cubicBezTo>
                <a:quadBezTo>
                  <a:pt x="48740" y="15643"/>
                  <a:pt x="48740" y="15663"/>
                </a:quadBezTo>
                <a:cubicBezTo>
                  <a:pt x="48746" y="15705"/>
                  <a:pt x="48738" y="15750"/>
                  <a:pt x="48717" y="15780"/>
                </a:cubicBezTo>
                <a:cubicBezTo>
                  <a:pt x="48697" y="15811"/>
                  <a:pt x="48668" y="15823"/>
                  <a:pt x="48640" y="15813"/>
                </a:cubicBezTo>
                <a:lnTo>
                  <a:pt x="42170" y="13183"/>
                </a:lnTo>
                <a:cubicBezTo>
                  <a:pt x="42009" y="13119"/>
                  <a:pt x="41830" y="13119"/>
                  <a:pt x="41670" y="13183"/>
                </a:cubicBezTo>
                <a:lnTo>
                  <a:pt x="41100" y="13403"/>
                </a:lnTo>
                <a:cubicBezTo>
                  <a:pt x="40663" y="13568"/>
                  <a:pt x="40176" y="13531"/>
                  <a:pt x="39770" y="13303"/>
                </a:cubicBezTo>
                <a:quadBezTo>
                  <a:pt x="38450" y="12573"/>
                  <a:pt x="36720" y="11873"/>
                </a:quadBezTo>
                <a:quadBezTo>
                  <a:pt x="36210" y="11663"/>
                  <a:pt x="36030" y="12223"/>
                </a:quadBezTo>
                <a:quadBezTo>
                  <a:pt x="35920" y="12563"/>
                  <a:pt x="36240" y="12773"/>
                </a:quadBezTo>
                <a:quadBezTo>
                  <a:pt x="40780" y="15723"/>
                  <a:pt x="44940" y="16363"/>
                </a:quadBezTo>
                <a:cubicBezTo>
                  <a:pt x="44961" y="16366"/>
                  <a:pt x="44975" y="16384"/>
                  <a:pt x="44972" y="16405"/>
                </a:cubicBezTo>
                <a:cubicBezTo>
                  <a:pt x="44970" y="16426"/>
                  <a:pt x="44951" y="16442"/>
                  <a:pt x="44930" y="16443"/>
                </a:cubicBezTo>
                <a:quadBezTo>
                  <a:pt x="40920" y="16483"/>
                  <a:pt x="37570" y="14453"/>
                </a:quadBezTo>
                <a:quadBezTo>
                  <a:pt x="35760" y="13363"/>
                  <a:pt x="33640" y="15303"/>
                </a:quadBezTo>
                <a:quadBezTo>
                  <a:pt x="33000" y="15493"/>
                  <a:pt x="32470" y="15443"/>
                </a:quadBezTo>
                <a:cubicBezTo>
                  <a:pt x="32319" y="15430"/>
                  <a:pt x="32194" y="15321"/>
                  <a:pt x="32162" y="15172"/>
                </a:cubicBezTo>
                <a:cubicBezTo>
                  <a:pt x="32130" y="15023"/>
                  <a:pt x="32198" y="14870"/>
                  <a:pt x="32330" y="14793"/>
                </a:cubicBezTo>
                <a:lnTo>
                  <a:pt x="33850" y="13923"/>
                </a:lnTo>
                <a:cubicBezTo>
                  <a:pt x="34184" y="13729"/>
                  <a:pt x="34359" y="13344"/>
                  <a:pt x="34285" y="12965"/>
                </a:cubicBezTo>
                <a:cubicBezTo>
                  <a:pt x="34210" y="12586"/>
                  <a:pt x="33903" y="12296"/>
                  <a:pt x="33520" y="12243"/>
                </a:cubicBezTo>
                <a:quadBezTo>
                  <a:pt x="32810" y="12143"/>
                  <a:pt x="32100" y="12283"/>
                </a:quadBezTo>
                <a:cubicBezTo>
                  <a:pt x="32022" y="12300"/>
                  <a:pt x="31940" y="12280"/>
                  <a:pt x="31878" y="12230"/>
                </a:cubicBezTo>
                <a:cubicBezTo>
                  <a:pt x="31816" y="12179"/>
                  <a:pt x="31780" y="12103"/>
                  <a:pt x="31780" y="12023"/>
                </a:cubicBezTo>
                <a:lnTo>
                  <a:pt x="31780" y="10163"/>
                </a:lnTo>
                <a:cubicBezTo>
                  <a:pt x="31780" y="10018"/>
                  <a:pt x="31842" y="9881"/>
                  <a:pt x="31951" y="9785"/>
                </a:cubicBezTo>
                <a:cubicBezTo>
                  <a:pt x="32060" y="9690"/>
                  <a:pt x="32206" y="9645"/>
                  <a:pt x="32350" y="9663"/>
                </a:cubicBezTo>
                <a:quadBezTo>
                  <a:pt x="32900" y="9723"/>
                  <a:pt x="33520" y="10113"/>
                </a:quadBezTo>
                <a:cubicBezTo>
                  <a:pt x="33629" y="10181"/>
                  <a:pt x="33769" y="10176"/>
                  <a:pt x="33871" y="10100"/>
                </a:cubicBezTo>
                <a:cubicBezTo>
                  <a:pt x="33974" y="10024"/>
                  <a:pt x="34017" y="9894"/>
                  <a:pt x="33980" y="9773"/>
                </a:cubicBezTo>
                <a:cubicBezTo>
                  <a:pt x="33020" y="6563"/>
                  <a:pt x="27830" y="6833"/>
                  <a:pt x="25080" y="6613"/>
                </a:cubicBezTo>
                <a:quadBezTo>
                  <a:pt x="21390" y="6313"/>
                  <a:pt x="17670" y="6273"/>
                </a:quadBezTo>
                <a:quadBezTo>
                  <a:pt x="17230" y="6273"/>
                  <a:pt x="17390" y="7403"/>
                </a:quadBezTo>
                <a:quadBezTo>
                  <a:pt x="16820" y="8013"/>
                  <a:pt x="15510" y="7813"/>
                </a:quadBezTo>
                <a:quadBezTo>
                  <a:pt x="14310" y="6093"/>
                  <a:pt x="12490" y="9603"/>
                </a:quadBezTo>
                <a:quadBezTo>
                  <a:pt x="12180" y="10183"/>
                  <a:pt x="12020" y="10193"/>
                </a:quadBezTo>
                <a:cubicBezTo>
                  <a:pt x="11372" y="10228"/>
                  <a:pt x="10769" y="9745"/>
                  <a:pt x="10570" y="9033"/>
                </a:cubicBezTo>
                <a:quadBezTo>
                  <a:pt x="10010" y="7023"/>
                  <a:pt x="10490" y="4803"/>
                </a:quadBezTo>
                <a:cubicBezTo>
                  <a:pt x="10525" y="4646"/>
                  <a:pt x="10487" y="4483"/>
                  <a:pt x="10387" y="4355"/>
                </a:cubicBezTo>
                <a:cubicBezTo>
                  <a:pt x="10286" y="4228"/>
                  <a:pt x="10134" y="4150"/>
                  <a:pt x="9970" y="4143"/>
                </a:cubicBezTo>
                <a:quadBezTo>
                  <a:pt x="9000" y="4113"/>
                  <a:pt x="8220" y="5433"/>
                </a:quadBezTo>
                <a:quadBezTo>
                  <a:pt x="5920" y="3433"/>
                  <a:pt x="3270" y="3343"/>
                </a:quadBezTo>
                <a:quadBezTo>
                  <a:pt x="2250" y="2733"/>
                  <a:pt x="0" y="2423"/>
                </a:quadBezTo>
                <a:quadBezTo>
                  <a:pt x="1860" y="-1267"/>
                  <a:pt x="8970" y="663"/>
                </a:quadBezTo>
                <a:cubicBezTo>
                  <a:pt x="9056" y="689"/>
                  <a:pt x="9147" y="703"/>
                  <a:pt x="9240" y="703"/>
                </a:cubicBezTo>
                <a:lnTo>
                  <a:pt x="22380" y="1193"/>
                </a:ln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7" name="shape-759"/>
          <p:cNvSpPr/>
          <p:nvPr/>
        </p:nvSpPr>
        <p:spPr>
          <a:xfrm>
            <a:off x="5996147" y="4119347"/>
            <a:ext cx="194256" cy="298677"/>
          </a:xfrm>
          <a:custGeom>
            <a:avLst/>
            <a:gdLst/>
            <a:ahLst/>
            <a:cxnLst/>
            <a:rect l="0" t="0" r="r" b="b"/>
            <a:pathLst>
              <a:path w="20394" h="31357" stroke="0" extrusionOk="0">
                <a:moveTo>
                  <a:pt x="18393" y="31303"/>
                </a:moveTo>
                <a:quadBezTo>
                  <a:pt x="16523" y="24213"/>
                  <a:pt x="11593" y="17363"/>
                </a:quadBezTo>
                <a:quadBezTo>
                  <a:pt x="10653" y="16053"/>
                  <a:pt x="10633" y="14053"/>
                </a:quadBezTo>
                <a:cubicBezTo>
                  <a:pt x="10627" y="13743"/>
                  <a:pt x="10548" y="13439"/>
                  <a:pt x="10403" y="13163"/>
                </a:cubicBezTo>
                <a:lnTo>
                  <a:pt x="7093" y="6693"/>
                </a:lnTo>
                <a:quadBezTo>
                  <a:pt x="4203" y="2873"/>
                  <a:pt x="113" y="443"/>
                </a:quadBezTo>
                <a:cubicBezTo>
                  <a:pt x="60" y="411"/>
                  <a:pt x="22" y="359"/>
                  <a:pt x="7" y="299"/>
                </a:cubicBezTo>
                <a:cubicBezTo>
                  <a:pt x="-8" y="239"/>
                  <a:pt x="1" y="176"/>
                  <a:pt x="33" y="123"/>
                </a:cubicBezTo>
                <a:lnTo>
                  <a:pt x="43" y="113"/>
                </a:lnTo>
                <a:cubicBezTo>
                  <a:pt x="72" y="60"/>
                  <a:pt x="121" y="22"/>
                  <a:pt x="180" y="7"/>
                </a:cubicBezTo>
                <a:cubicBezTo>
                  <a:pt x="238" y="-8"/>
                  <a:pt x="301" y="1"/>
                  <a:pt x="353" y="33"/>
                </a:cubicBezTo>
                <a:quadBezTo>
                  <a:pt x="6863" y="3843"/>
                  <a:pt x="11253" y="11383"/>
                </a:quadBezTo>
                <a:quadBezTo>
                  <a:pt x="12483" y="13493"/>
                  <a:pt x="11653" y="14173"/>
                </a:quadBezTo>
                <a:cubicBezTo>
                  <a:pt x="11468" y="14323"/>
                  <a:pt x="11418" y="14584"/>
                  <a:pt x="11533" y="14793"/>
                </a:cubicBezTo>
                <a:lnTo>
                  <a:pt x="18223" y="26903"/>
                </a:lnTo>
                <a:cubicBezTo>
                  <a:pt x="18305" y="27051"/>
                  <a:pt x="18457" y="27146"/>
                  <a:pt x="18626" y="27154"/>
                </a:cubicBezTo>
                <a:cubicBezTo>
                  <a:pt x="18795" y="27162"/>
                  <a:pt x="18957" y="27082"/>
                  <a:pt x="19053" y="26943"/>
                </a:cubicBezTo>
                <a:quadBezTo>
                  <a:pt x="19553" y="26213"/>
                  <a:pt x="19783" y="25623"/>
                </a:quadBezTo>
                <a:cubicBezTo>
                  <a:pt x="19840" y="25476"/>
                  <a:pt x="19996" y="25394"/>
                  <a:pt x="20149" y="25429"/>
                </a:cubicBezTo>
                <a:cubicBezTo>
                  <a:pt x="20302" y="25464"/>
                  <a:pt x="20406" y="25606"/>
                  <a:pt x="20393" y="25763"/>
                </a:cubicBezTo>
                <a:quadBezTo>
                  <a:pt x="20163" y="28703"/>
                  <a:pt x="19033" y="31113"/>
                </a:quadBezTo>
                <a:quadBezTo>
                  <a:pt x="18853" y="31473"/>
                  <a:pt x="18393" y="31303"/>
                </a:quadBezTo>
                <a:close/>
              </a:path>
            </a:pathLst>
          </a:custGeom>
          <a:solidFill>
            <a:srgbClr val="B74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8" name="shape-760"/>
          <p:cNvSpPr/>
          <p:nvPr/>
        </p:nvSpPr>
        <p:spPr>
          <a:xfrm>
            <a:off x="7461828" y="4125477"/>
            <a:ext cx="93269" cy="19794"/>
          </a:xfrm>
          <a:custGeom>
            <a:avLst/>
            <a:gdLst/>
            <a:ahLst/>
            <a:cxnLst/>
            <a:rect l="0" t="0" r="r" b="b"/>
            <a:pathLst>
              <a:path w="9792" h="2078" stroke="0" extrusionOk="0">
                <a:moveTo>
                  <a:pt x="1" y="238"/>
                </a:moveTo>
                <a:cubicBezTo>
                  <a:pt x="30" y="62"/>
                  <a:pt x="573" y="-22"/>
                  <a:pt x="1511" y="5"/>
                </a:cubicBezTo>
                <a:cubicBezTo>
                  <a:pt x="2450" y="31"/>
                  <a:pt x="3706" y="165"/>
                  <a:pt x="5004" y="378"/>
                </a:cubicBezTo>
                <a:cubicBezTo>
                  <a:pt x="7708" y="821"/>
                  <a:pt x="9851" y="1475"/>
                  <a:pt x="9791" y="1841"/>
                </a:cubicBezTo>
                <a:cubicBezTo>
                  <a:pt x="9762" y="2016"/>
                  <a:pt x="9219" y="2100"/>
                  <a:pt x="8281" y="2073"/>
                </a:cubicBezTo>
                <a:cubicBezTo>
                  <a:pt x="7342" y="2047"/>
                  <a:pt x="6086" y="1913"/>
                  <a:pt x="4788" y="1700"/>
                </a:cubicBezTo>
                <a:cubicBezTo>
                  <a:pt x="2084" y="1258"/>
                  <a:pt x="-59" y="603"/>
                  <a:pt x="1" y="238"/>
                </a:cubic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9" name="shape-761"/>
          <p:cNvSpPr/>
          <p:nvPr/>
        </p:nvSpPr>
        <p:spPr>
          <a:xfrm>
            <a:off x="8351541" y="4125222"/>
            <a:ext cx="177812" cy="88973"/>
          </a:xfrm>
          <a:custGeom>
            <a:avLst/>
            <a:gdLst/>
            <a:ahLst/>
            <a:cxnLst/>
            <a:rect l="0" t="0" r="r" b="b"/>
            <a:pathLst>
              <a:path w="18668" h="9341" stroke="0" extrusionOk="0">
                <a:moveTo>
                  <a:pt x="11048" y="7476"/>
                </a:moveTo>
                <a:quadBezTo>
                  <a:pt x="5618" y="6426"/>
                  <a:pt x="628" y="3616"/>
                </a:quadBezTo>
                <a:cubicBezTo>
                  <a:pt x="342" y="3457"/>
                  <a:pt x="141" y="3183"/>
                  <a:pt x="78" y="2866"/>
                </a:cubicBezTo>
                <a:quadBezTo>
                  <a:pt x="-162" y="1766"/>
                  <a:pt x="338" y="586"/>
                </a:quadBezTo>
                <a:quadBezTo>
                  <a:pt x="1458" y="-224"/>
                  <a:pt x="2858" y="86"/>
                </a:quadBezTo>
                <a:cubicBezTo>
                  <a:pt x="3213" y="165"/>
                  <a:pt x="3492" y="441"/>
                  <a:pt x="3578" y="796"/>
                </a:cubicBezTo>
                <a:quadBezTo>
                  <a:pt x="4228" y="3416"/>
                  <a:pt x="7348" y="4616"/>
                </a:quadBezTo>
                <a:cubicBezTo>
                  <a:pt x="7688" y="4747"/>
                  <a:pt x="8075" y="4647"/>
                  <a:pt x="8308" y="4366"/>
                </a:cubicBezTo>
                <a:quadBezTo>
                  <a:pt x="8868" y="3686"/>
                  <a:pt x="9808" y="3836"/>
                </a:quadBezTo>
                <a:cubicBezTo>
                  <a:pt x="10159" y="3895"/>
                  <a:pt x="10507" y="3721"/>
                  <a:pt x="10668" y="3406"/>
                </a:cubicBezTo>
                <a:cubicBezTo>
                  <a:pt x="12158" y="486"/>
                  <a:pt x="14888" y="3266"/>
                  <a:pt x="16188" y="4726"/>
                </a:cubicBezTo>
                <a:cubicBezTo>
                  <a:pt x="16416" y="4979"/>
                  <a:pt x="16764" y="5090"/>
                  <a:pt x="17098" y="5016"/>
                </a:cubicBezTo>
                <a:quadBezTo>
                  <a:pt x="17828" y="4856"/>
                  <a:pt x="18218" y="5226"/>
                </a:quadBezTo>
                <a:cubicBezTo>
                  <a:pt x="18503" y="5495"/>
                  <a:pt x="18666" y="5868"/>
                  <a:pt x="18668" y="6252"/>
                </a:cubicBezTo>
                <a:cubicBezTo>
                  <a:pt x="18670" y="6636"/>
                  <a:pt x="18510" y="6997"/>
                  <a:pt x="18228" y="7246"/>
                </a:cubicBezTo>
                <a:quadBezTo>
                  <a:pt x="15738" y="9446"/>
                  <a:pt x="12998" y="9336"/>
                </a:quadBezTo>
                <a:cubicBezTo>
                  <a:pt x="12491" y="9314"/>
                  <a:pt x="12026" y="8992"/>
                  <a:pt x="11844" y="8535"/>
                </a:cubicBezTo>
                <a:cubicBezTo>
                  <a:pt x="11662" y="8079"/>
                  <a:pt x="11805" y="7592"/>
                  <a:pt x="12198" y="7326"/>
                </a:cubicBezTo>
                <a:quadBezTo>
                  <a:pt x="13118" y="6706"/>
                  <a:pt x="14568" y="7566"/>
                </a:quadBezTo>
                <a:cubicBezTo>
                  <a:pt x="14743" y="7669"/>
                  <a:pt x="14968" y="7634"/>
                  <a:pt x="15103" y="7482"/>
                </a:cubicBezTo>
                <a:cubicBezTo>
                  <a:pt x="15237" y="7330"/>
                  <a:pt x="15244" y="7105"/>
                  <a:pt x="15118" y="6946"/>
                </a:cubicBezTo>
                <a:lnTo>
                  <a:pt x="12908" y="4166"/>
                </a:lnTo>
                <a:cubicBezTo>
                  <a:pt x="12662" y="3857"/>
                  <a:pt x="12228" y="3773"/>
                  <a:pt x="11885" y="3967"/>
                </a:cubicBezTo>
                <a:cubicBezTo>
                  <a:pt x="11541" y="4161"/>
                  <a:pt x="11390" y="4576"/>
                  <a:pt x="11528" y="4946"/>
                </a:cubicBezTo>
                <a:quadBezTo>
                  <a:pt x="11928" y="5996"/>
                  <a:pt x="11048" y="7476"/>
                </a:quadBez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0" name="shape-762"/>
          <p:cNvSpPr/>
          <p:nvPr/>
        </p:nvSpPr>
        <p:spPr>
          <a:xfrm>
            <a:off x="6565964" y="4124141"/>
            <a:ext cx="371608" cy="50297"/>
          </a:xfrm>
          <a:custGeom>
            <a:avLst/>
            <a:gdLst/>
            <a:ahLst/>
            <a:cxnLst/>
            <a:rect l="0" t="0" r="r" b="b"/>
            <a:pathLst>
              <a:path w="39014" h="5281" stroke="0" extrusionOk="0">
                <a:moveTo>
                  <a:pt x="35730" y="1349"/>
                </a:moveTo>
                <a:quadBezTo>
                  <a:pt x="37980" y="1659"/>
                  <a:pt x="39000" y="2269"/>
                </a:quadBezTo>
                <a:quadBezTo>
                  <a:pt x="39250" y="3349"/>
                  <a:pt x="35040" y="3019"/>
                </a:quadBezTo>
                <a:quadBezTo>
                  <a:pt x="20050" y="2339"/>
                  <a:pt x="5290" y="2059"/>
                </a:quadBezTo>
                <a:quadBezTo>
                  <a:pt x="5040" y="2059"/>
                  <a:pt x="4330" y="2279"/>
                </a:quadBezTo>
                <a:cubicBezTo>
                  <a:pt x="4192" y="2323"/>
                  <a:pt x="4103" y="2457"/>
                  <a:pt x="4115" y="2601"/>
                </a:cubicBezTo>
                <a:cubicBezTo>
                  <a:pt x="4127" y="2745"/>
                  <a:pt x="4237" y="2860"/>
                  <a:pt x="4380" y="2879"/>
                </a:cubicBezTo>
                <a:lnTo>
                  <a:pt x="14610" y="4269"/>
                </a:lnTo>
                <a:cubicBezTo>
                  <a:pt x="14670" y="4276"/>
                  <a:pt x="14730" y="4279"/>
                  <a:pt x="14790" y="4279"/>
                </a:cubicBezTo>
                <a:lnTo>
                  <a:pt x="24900" y="4319"/>
                </a:lnTo>
                <a:quadBezTo>
                  <a:pt x="26390" y="4179"/>
                  <a:pt x="26690" y="4549"/>
                </a:quadBezTo>
                <a:cubicBezTo>
                  <a:pt x="26764" y="4639"/>
                  <a:pt x="26747" y="4761"/>
                  <a:pt x="26645" y="4868"/>
                </a:cubicBezTo>
                <a:cubicBezTo>
                  <a:pt x="26543" y="4974"/>
                  <a:pt x="26372" y="5047"/>
                  <a:pt x="26200" y="5059"/>
                </a:cubicBezTo>
                <a:quadBezTo>
                  <a:pt x="13780" y="5939"/>
                  <a:pt x="1990" y="3319"/>
                </a:quadBezTo>
                <a:quadBezTo>
                  <a:pt x="210" y="2939"/>
                  <a:pt x="0" y="2319"/>
                </a:quadBezTo>
                <a:quadBezTo>
                  <a:pt x="2580" y="-261"/>
                  <a:pt x="4910" y="29"/>
                </a:quadBezTo>
                <a:quadBezTo>
                  <a:pt x="13280" y="1049"/>
                  <a:pt x="21660" y="449"/>
                </a:quadBezTo>
                <a:quadBezTo>
                  <a:pt x="25080" y="199"/>
                  <a:pt x="35730" y="1349"/>
                </a:quadBezTo>
                <a:close/>
              </a:path>
            </a:pathLst>
          </a:custGeom>
          <a:solidFill>
            <a:srgbClr val="FEAA6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1" name="shape-763"/>
          <p:cNvSpPr/>
          <p:nvPr/>
        </p:nvSpPr>
        <p:spPr>
          <a:xfrm>
            <a:off x="8252841" y="4129408"/>
            <a:ext cx="209072" cy="87119"/>
          </a:xfrm>
          <a:custGeom>
            <a:avLst/>
            <a:gdLst/>
            <a:ahLst/>
            <a:cxnLst/>
            <a:rect l="0" t="0" r="r" b="b"/>
            <a:pathLst>
              <a:path w="21950" h="9146" stroke="0" extrusionOk="0">
                <a:moveTo>
                  <a:pt x="10700" y="146"/>
                </a:moveTo>
                <a:quadBezTo>
                  <a:pt x="10200" y="1326"/>
                  <a:pt x="10440" y="2426"/>
                </a:quadBezTo>
                <a:cubicBezTo>
                  <a:pt x="10503" y="2744"/>
                  <a:pt x="10705" y="3018"/>
                  <a:pt x="10990" y="3176"/>
                </a:cubicBezTo>
                <a:quadBezTo>
                  <a:pt x="15980" y="5986"/>
                  <a:pt x="21410" y="7036"/>
                </a:quadBezTo>
                <a:quadBezTo>
                  <a:pt x="22270" y="6496"/>
                  <a:pt x="21760" y="9146"/>
                </a:quadBezTo>
                <a:lnTo>
                  <a:pt x="16820" y="7446"/>
                </a:lnTo>
                <a:quadBezTo>
                  <a:pt x="13190" y="5366"/>
                  <a:pt x="9130" y="4446"/>
                </a:quadBezTo>
                <a:cubicBezTo>
                  <a:pt x="8877" y="4386"/>
                  <a:pt x="8629" y="4303"/>
                  <a:pt x="8390" y="4196"/>
                </a:cubicBezTo>
                <a:lnTo>
                  <a:pt x="0" y="316"/>
                </a:lnTo>
                <a:quadBezTo>
                  <a:pt x="3490" y="396"/>
                  <a:pt x="6180" y="886"/>
                </a:quadBezTo>
                <a:quadBezTo>
                  <a:pt x="6850" y="1006"/>
                  <a:pt x="7260" y="1476"/>
                </a:quadBezTo>
                <a:cubicBezTo>
                  <a:pt x="7320" y="1545"/>
                  <a:pt x="7411" y="1578"/>
                  <a:pt x="7501" y="1564"/>
                </a:cubicBezTo>
                <a:cubicBezTo>
                  <a:pt x="7590" y="1549"/>
                  <a:pt x="7666" y="1490"/>
                  <a:pt x="7700" y="1406"/>
                </a:cubicBezTo>
                <a:quadBezTo>
                  <a:pt x="8480" y="-454"/>
                  <a:pt x="10700" y="146"/>
                </a:quadBez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2" name="shape-764"/>
          <p:cNvSpPr/>
          <p:nvPr/>
        </p:nvSpPr>
        <p:spPr>
          <a:xfrm>
            <a:off x="6176850" y="4133660"/>
            <a:ext cx="260068" cy="252201"/>
          </a:xfrm>
          <a:custGeom>
            <a:avLst/>
            <a:gdLst/>
            <a:ahLst/>
            <a:cxnLst/>
            <a:rect l="0" t="0" r="r" b="b"/>
            <a:pathLst>
              <a:path w="27304" h="26478" stroke="0" extrusionOk="0">
                <a:moveTo>
                  <a:pt x="27142" y="0"/>
                </a:moveTo>
                <a:quadBezTo>
                  <a:pt x="27502" y="2080"/>
                  <a:pt x="27062" y="3780"/>
                </a:quadBezTo>
                <a:quadBezTo>
                  <a:pt x="26622" y="5450"/>
                  <a:pt x="24812" y="6670"/>
                </a:quadBezTo>
                <a:quadBezTo>
                  <a:pt x="21612" y="8810"/>
                  <a:pt x="16492" y="11260"/>
                </a:quadBezTo>
                <a:cubicBezTo>
                  <a:pt x="16173" y="11411"/>
                  <a:pt x="16008" y="11769"/>
                  <a:pt x="16098" y="12109"/>
                </a:cubicBezTo>
                <a:cubicBezTo>
                  <a:pt x="16189" y="12450"/>
                  <a:pt x="16510" y="12678"/>
                  <a:pt x="16862" y="12650"/>
                </a:cubicBezTo>
                <a:lnTo>
                  <a:pt x="19672" y="12420"/>
                </a:lnTo>
                <a:cubicBezTo>
                  <a:pt x="19778" y="12414"/>
                  <a:pt x="19871" y="12493"/>
                  <a:pt x="19882" y="12600"/>
                </a:cubicBezTo>
                <a:quadBezTo>
                  <a:pt x="20082" y="13990"/>
                  <a:pt x="20572" y="14330"/>
                </a:quadBezTo>
                <a:lnTo>
                  <a:pt x="16522" y="15390"/>
                </a:lnTo>
                <a:cubicBezTo>
                  <a:pt x="16340" y="15440"/>
                  <a:pt x="16195" y="15570"/>
                  <a:pt x="16132" y="15740"/>
                </a:cubicBezTo>
                <a:lnTo>
                  <a:pt x="12962" y="24140"/>
                </a:lnTo>
                <a:cubicBezTo>
                  <a:pt x="12929" y="24226"/>
                  <a:pt x="12912" y="24314"/>
                  <a:pt x="12912" y="24400"/>
                </a:cubicBezTo>
                <a:quadBezTo>
                  <a:pt x="12852" y="25450"/>
                  <a:pt x="12632" y="25700"/>
                </a:quadBezTo>
                <a:quadBezTo>
                  <a:pt x="11752" y="26690"/>
                  <a:pt x="11012" y="26420"/>
                </a:quadBezTo>
                <a:cubicBezTo>
                  <a:pt x="10572" y="26259"/>
                  <a:pt x="10276" y="25845"/>
                  <a:pt x="10265" y="25375"/>
                </a:cubicBezTo>
                <a:cubicBezTo>
                  <a:pt x="10254" y="24906"/>
                  <a:pt x="10530" y="24476"/>
                  <a:pt x="10962" y="24290"/>
                </a:cubicBezTo>
                <a:quadBezTo>
                  <a:pt x="11972" y="23860"/>
                  <a:pt x="12502" y="22350"/>
                </a:quadBezTo>
                <a:cubicBezTo>
                  <a:pt x="12603" y="22069"/>
                  <a:pt x="12472" y="21758"/>
                  <a:pt x="12202" y="21640"/>
                </a:cubicBezTo>
                <a:quadBezTo>
                  <a:pt x="12182" y="21630"/>
                  <a:pt x="12112" y="21590"/>
                </a:quadBezTo>
                <a:cubicBezTo>
                  <a:pt x="12016" y="21537"/>
                  <a:pt x="11959" y="21433"/>
                  <a:pt x="11966" y="21324"/>
                </a:cubicBezTo>
                <a:cubicBezTo>
                  <a:pt x="11972" y="21216"/>
                  <a:pt x="12041" y="21120"/>
                  <a:pt x="12142" y="21080"/>
                </a:cubicBezTo>
                <a:quadBezTo>
                  <a:pt x="12462" y="20950"/>
                  <a:pt x="12512" y="20920"/>
                </a:quadBezTo>
                <a:cubicBezTo>
                  <a:pt x="12875" y="20719"/>
                  <a:pt x="13163" y="20410"/>
                  <a:pt x="13332" y="20040"/>
                </a:cubicBezTo>
                <a:lnTo>
                  <a:pt x="15112" y="16160"/>
                </a:lnTo>
                <a:cubicBezTo>
                  <a:pt x="15173" y="16024"/>
                  <a:pt x="15147" y="15865"/>
                  <a:pt x="15047" y="15756"/>
                </a:cubicBezTo>
                <a:cubicBezTo>
                  <a:pt x="14946" y="15647"/>
                  <a:pt x="14791" y="15609"/>
                  <a:pt x="14652" y="15660"/>
                </a:cubicBezTo>
                <a:lnTo>
                  <a:pt x="11372" y="16840"/>
                </a:lnTo>
                <a:lnTo>
                  <a:pt x="8062" y="16680"/>
                </a:lnTo>
                <a:quadBezTo>
                  <a:pt x="7132" y="16610"/>
                  <a:pt x="6152" y="16090"/>
                </a:quadBezTo>
                <a:lnTo>
                  <a:pt x="2202" y="14010"/>
                </a:lnTo>
                <a:cubicBezTo>
                  <a:pt x="2011" y="13911"/>
                  <a:pt x="1847" y="13767"/>
                  <a:pt x="1722" y="13590"/>
                </a:cubicBezTo>
                <a:lnTo>
                  <a:pt x="152" y="11370"/>
                </a:lnTo>
                <a:cubicBezTo>
                  <a:pt x="-90" y="11029"/>
                  <a:pt x="-38" y="10562"/>
                  <a:pt x="272" y="10282"/>
                </a:cubicBezTo>
                <a:cubicBezTo>
                  <a:pt x="583" y="10002"/>
                  <a:pt x="1055" y="9997"/>
                  <a:pt x="1372" y="10270"/>
                </a:cubicBezTo>
                <a:quadBezTo>
                  <a:pt x="1432" y="10310"/>
                  <a:pt x="1742" y="10770"/>
                </a:quadBezTo>
                <a:lnTo>
                  <a:pt x="4472" y="13490"/>
                </a:lnTo>
                <a:cubicBezTo>
                  <a:pt x="4697" y="13709"/>
                  <a:pt x="4953" y="13891"/>
                  <a:pt x="5232" y="14030"/>
                </a:cubicBezTo>
                <a:quadBezTo>
                  <a:pt x="8912" y="15840"/>
                  <a:pt x="12612" y="14680"/>
                </a:quadBezTo>
                <a:cubicBezTo>
                  <a:pt x="12789" y="14625"/>
                  <a:pt x="12925" y="14481"/>
                  <a:pt x="12970" y="14301"/>
                </a:cubicBezTo>
                <a:cubicBezTo>
                  <a:pt x="13015" y="14121"/>
                  <a:pt x="12963" y="13931"/>
                  <a:pt x="12832" y="13800"/>
                </a:cubicBezTo>
                <a:lnTo>
                  <a:pt x="9822" y="10790"/>
                </a:lnTo>
                <a:cubicBezTo>
                  <a:pt x="9705" y="10673"/>
                  <a:pt x="9683" y="10491"/>
                  <a:pt x="9769" y="10351"/>
                </a:cubicBezTo>
                <a:cubicBezTo>
                  <a:pt x="9855" y="10210"/>
                  <a:pt x="10026" y="10148"/>
                  <a:pt x="10182" y="10200"/>
                </a:cubicBezTo>
                <a:lnTo>
                  <a:pt x="10942" y="10450"/>
                </a:lnTo>
                <a:cubicBezTo>
                  <a:pt x="11201" y="10532"/>
                  <a:pt x="11481" y="10491"/>
                  <a:pt x="11702" y="10340"/>
                </a:cubicBezTo>
                <a:lnTo>
                  <a:pt x="15152" y="7990"/>
                </a:lnTo>
                <a:cubicBezTo>
                  <a:pt x="15294" y="7893"/>
                  <a:pt x="15464" y="7851"/>
                  <a:pt x="15632" y="7870"/>
                </a:cubicBezTo>
                <a:quadBezTo>
                  <a:pt x="16472" y="7980"/>
                  <a:pt x="17362" y="7390"/>
                </a:quadBezTo>
                <a:cubicBezTo>
                  <a:pt x="17485" y="7310"/>
                  <a:pt x="17561" y="7175"/>
                  <a:pt x="17565" y="7027"/>
                </a:cubicBezTo>
                <a:cubicBezTo>
                  <a:pt x="17569" y="6880"/>
                  <a:pt x="17500" y="6739"/>
                  <a:pt x="17382" y="6650"/>
                </a:cubicBezTo>
                <a:quadBezTo>
                  <a:pt x="16252" y="5800"/>
                  <a:pt x="14942" y="5900"/>
                </a:quadBezTo>
                <a:cubicBezTo>
                  <a:pt x="14866" y="5908"/>
                  <a:pt x="14790" y="5885"/>
                  <a:pt x="14731" y="5836"/>
                </a:cubicBezTo>
                <a:cubicBezTo>
                  <a:pt x="14673" y="5787"/>
                  <a:pt x="14637" y="5716"/>
                  <a:pt x="14632" y="5640"/>
                </a:cubicBezTo>
                <a:lnTo>
                  <a:pt x="14572" y="4950"/>
                </a:lnTo>
                <a:cubicBezTo>
                  <a:pt x="14567" y="4870"/>
                  <a:pt x="14595" y="4791"/>
                  <a:pt x="14650" y="4732"/>
                </a:cubicBezTo>
                <a:cubicBezTo>
                  <a:pt x="14705" y="4673"/>
                  <a:pt x="14781" y="4640"/>
                  <a:pt x="14862" y="4640"/>
                </a:cubicBezTo>
                <a:lnTo>
                  <a:pt x="17542" y="4640"/>
                </a:lnTo>
                <a:cubicBezTo>
                  <a:pt x="17809" y="4640"/>
                  <a:pt x="18070" y="4720"/>
                  <a:pt x="18292" y="4870"/>
                </a:cubicBezTo>
                <a:quadBezTo>
                  <a:pt x="19302" y="5550"/>
                  <a:pt x="21602" y="5300"/>
                </a:quadBezTo>
                <a:cubicBezTo>
                  <a:pt x="21985" y="5256"/>
                  <a:pt x="22323" y="5029"/>
                  <a:pt x="22512" y="4690"/>
                </a:cubicBezTo>
                <a:quadBezTo>
                  <a:pt x="23352" y="3220"/>
                  <a:pt x="24762" y="2820"/>
                </a:quadBezTo>
                <a:lnTo>
                  <a:pt x="23292" y="5780"/>
                </a:lnTo>
                <a:cubicBezTo>
                  <a:pt x="23192" y="5982"/>
                  <a:pt x="23239" y="6226"/>
                  <a:pt x="23406" y="6377"/>
                </a:cubicBezTo>
                <a:cubicBezTo>
                  <a:pt x="23573" y="6529"/>
                  <a:pt x="23821" y="6550"/>
                  <a:pt x="24012" y="6430"/>
                </a:cubicBezTo>
                <a:quadBezTo>
                  <a:pt x="27282" y="4370"/>
                  <a:pt x="27142" y="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3" name="shape-774"/>
          <p:cNvSpPr/>
          <p:nvPr/>
        </p:nvSpPr>
        <p:spPr>
          <a:xfrm>
            <a:off x="7580941" y="4138965"/>
            <a:ext cx="31825" cy="13393"/>
          </a:xfrm>
          <a:custGeom>
            <a:avLst/>
            <a:gdLst/>
            <a:ahLst/>
            <a:cxnLst/>
            <a:rect l="0" t="0" r="r" b="b"/>
            <a:pathLst>
              <a:path w="3341" h="1406" stroke="0" extrusionOk="0">
                <a:moveTo>
                  <a:pt x="5" y="103"/>
                </a:moveTo>
                <a:cubicBezTo>
                  <a:pt x="78" y="-99"/>
                  <a:pt x="883" y="5"/>
                  <a:pt x="1803" y="336"/>
                </a:cubicBezTo>
                <a:cubicBezTo>
                  <a:pt x="2244" y="495"/>
                  <a:pt x="2654" y="686"/>
                  <a:pt x="2942" y="868"/>
                </a:cubicBezTo>
                <a:cubicBezTo>
                  <a:pt x="3229" y="1049"/>
                  <a:pt x="3371" y="1205"/>
                  <a:pt x="3336" y="1303"/>
                </a:cubicBezTo>
                <a:cubicBezTo>
                  <a:pt x="3263" y="1505"/>
                  <a:pt x="2458" y="1401"/>
                  <a:pt x="1539" y="1070"/>
                </a:cubicBezTo>
                <a:cubicBezTo>
                  <a:pt x="619" y="739"/>
                  <a:pt x="-68" y="306"/>
                  <a:pt x="5" y="103"/>
                </a:cubic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4" name="shape-775"/>
          <p:cNvSpPr/>
          <p:nvPr/>
        </p:nvSpPr>
        <p:spPr>
          <a:xfrm>
            <a:off x="7031350" y="4142708"/>
            <a:ext cx="399172" cy="59627"/>
          </a:xfrm>
          <a:custGeom>
            <a:avLst/>
            <a:gdLst/>
            <a:ahLst/>
            <a:cxnLst/>
            <a:rect l="0" t="0" r="r" b="b"/>
            <a:pathLst>
              <a:path w="41908" h="6260" stroke="0" extrusionOk="0">
                <a:moveTo>
                  <a:pt x="12261" y="0"/>
                </a:moveTo>
                <a:quadBezTo>
                  <a:pt x="27501" y="420"/>
                  <a:pt x="41770" y="5700"/>
                </a:quadBezTo>
                <a:cubicBezTo>
                  <a:pt x="41829" y="5723"/>
                  <a:pt x="41874" y="5770"/>
                  <a:pt x="41895" y="5829"/>
                </a:cubicBezTo>
                <a:cubicBezTo>
                  <a:pt x="41916" y="5888"/>
                  <a:pt x="41911" y="5954"/>
                  <a:pt x="41881" y="6010"/>
                </a:cubicBezTo>
                <a:quadBezTo>
                  <a:pt x="41821" y="6120"/>
                  <a:pt x="41701" y="6260"/>
                </a:quadBezTo>
                <a:quadBezTo>
                  <a:pt x="33280" y="4130"/>
                  <a:pt x="30571" y="3530"/>
                </a:quadBezTo>
                <a:quadBezTo>
                  <a:pt x="16600" y="460"/>
                  <a:pt x="410" y="1020"/>
                </a:quadBezTo>
                <a:cubicBezTo>
                  <a:pt x="198" y="1026"/>
                  <a:pt x="17" y="859"/>
                  <a:pt x="1" y="640"/>
                </a:cubicBezTo>
                <a:lnTo>
                  <a:pt x="1" y="630"/>
                </a:lnTo>
                <a:cubicBezTo>
                  <a:pt x="-5" y="522"/>
                  <a:pt x="30" y="417"/>
                  <a:pt x="98" y="338"/>
                </a:cubicBezTo>
                <a:cubicBezTo>
                  <a:pt x="166" y="259"/>
                  <a:pt x="261" y="213"/>
                  <a:pt x="360" y="210"/>
                </a:cubicBezTo>
                <a:lnTo>
                  <a:pt x="12261" y="0"/>
                </a:lnTo>
                <a:close/>
              </a:path>
            </a:pathLst>
          </a:custGeom>
          <a:solidFill>
            <a:srgbClr val="DB58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5" name="shape-776"/>
          <p:cNvSpPr/>
          <p:nvPr/>
        </p:nvSpPr>
        <p:spPr>
          <a:xfrm>
            <a:off x="6605146" y="4143756"/>
            <a:ext cx="294574" cy="21526"/>
          </a:xfrm>
          <a:custGeom>
            <a:avLst/>
            <a:gdLst/>
            <a:ahLst/>
            <a:cxnLst/>
            <a:rect l="0" t="0" r="r" b="b"/>
            <a:pathLst>
              <a:path w="30926" h="2260" stroke="0" extrusionOk="0">
                <a:moveTo>
                  <a:pt x="30926" y="960"/>
                </a:moveTo>
                <a:quadBezTo>
                  <a:pt x="30286" y="1980"/>
                  <a:pt x="28276" y="1960"/>
                </a:quadBezTo>
                <a:quadBezTo>
                  <a:pt x="23776" y="1910"/>
                  <a:pt x="20786" y="2260"/>
                </a:quadBezTo>
                <a:lnTo>
                  <a:pt x="10676" y="2220"/>
                </a:lnTo>
                <a:cubicBezTo>
                  <a:pt x="10616" y="2220"/>
                  <a:pt x="10556" y="2217"/>
                  <a:pt x="10496" y="2210"/>
                </a:cubicBezTo>
                <a:lnTo>
                  <a:pt x="266" y="820"/>
                </a:lnTo>
                <a:cubicBezTo>
                  <a:pt x="123" y="801"/>
                  <a:pt x="13" y="685"/>
                  <a:pt x="1" y="541"/>
                </a:cubicBezTo>
                <a:cubicBezTo>
                  <a:pt x="-11" y="397"/>
                  <a:pt x="79" y="264"/>
                  <a:pt x="216" y="220"/>
                </a:cubicBezTo>
                <a:quadBezTo>
                  <a:pt x="926" y="0"/>
                  <a:pt x="1176" y="0"/>
                </a:quadBezTo>
                <a:quadBezTo>
                  <a:pt x="15936" y="280"/>
                  <a:pt x="30926" y="960"/>
                </a:quadBez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6" name="shape-777"/>
          <p:cNvSpPr/>
          <p:nvPr/>
        </p:nvSpPr>
        <p:spPr>
          <a:xfrm>
            <a:off x="6523671" y="4145756"/>
            <a:ext cx="725235" cy="372142"/>
          </a:xfrm>
          <a:custGeom>
            <a:avLst/>
            <a:gdLst/>
            <a:ahLst/>
            <a:cxnLst/>
            <a:rect l="0" t="0" r="r" b="b"/>
            <a:pathLst>
              <a:path w="76140" h="39070" stroke="0" extrusionOk="0">
                <a:moveTo>
                  <a:pt x="48390" y="2090"/>
                </a:moveTo>
                <a:quadBezTo>
                  <a:pt x="46300" y="3480"/>
                  <a:pt x="47260" y="5340"/>
                </a:quadBezTo>
                <a:quadBezTo>
                  <a:pt x="47440" y="5690"/>
                  <a:pt x="47730" y="5780"/>
                </a:quadBezTo>
                <a:quadBezTo>
                  <a:pt x="48060" y="5890"/>
                  <a:pt x="48250" y="5850"/>
                </a:quadBezTo>
                <a:cubicBezTo>
                  <a:pt x="48570" y="5767"/>
                  <a:pt x="48905" y="5906"/>
                  <a:pt x="49070" y="6190"/>
                </a:cubicBezTo>
                <a:quadBezTo>
                  <a:pt x="49580" y="7040"/>
                  <a:pt x="50090" y="7180"/>
                </a:quadBezTo>
                <a:cubicBezTo>
                  <a:pt x="50367" y="7253"/>
                  <a:pt x="50656" y="7270"/>
                  <a:pt x="50940" y="7230"/>
                </a:cubicBezTo>
                <a:lnTo>
                  <a:pt x="51760" y="7100"/>
                </a:lnTo>
                <a:cubicBezTo>
                  <a:pt x="51942" y="7074"/>
                  <a:pt x="52127" y="7124"/>
                  <a:pt x="52270" y="7237"/>
                </a:cubicBezTo>
                <a:cubicBezTo>
                  <a:pt x="52414" y="7351"/>
                  <a:pt x="52505" y="7518"/>
                  <a:pt x="52520" y="7700"/>
                </a:cubicBezTo>
                <a:quadBezTo>
                  <a:pt x="52630" y="9010"/>
                  <a:pt x="53740" y="9340"/>
                </a:quadBezTo>
                <a:cubicBezTo>
                  <a:pt x="54032" y="9432"/>
                  <a:pt x="54348" y="9291"/>
                  <a:pt x="54480" y="9010"/>
                </a:cubicBezTo>
                <a:quadBezTo>
                  <a:pt x="54750" y="8410"/>
                  <a:pt x="55370" y="8110"/>
                </a:quadBezTo>
                <a:cubicBezTo>
                  <a:pt x="55471" y="8058"/>
                  <a:pt x="55593" y="8076"/>
                  <a:pt x="55676" y="8154"/>
                </a:cubicBezTo>
                <a:cubicBezTo>
                  <a:pt x="55759" y="8232"/>
                  <a:pt x="55785" y="8355"/>
                  <a:pt x="55740" y="8460"/>
                </a:cubicBezTo>
                <a:quadBezTo>
                  <a:pt x="55360" y="9320"/>
                  <a:pt x="55080" y="9520"/>
                </a:quadBezTo>
                <a:cubicBezTo>
                  <a:pt x="54838" y="9693"/>
                  <a:pt x="54766" y="9999"/>
                  <a:pt x="54900" y="10287"/>
                </a:cubicBezTo>
                <a:cubicBezTo>
                  <a:pt x="55033" y="10575"/>
                  <a:pt x="55345" y="10784"/>
                  <a:pt x="55680" y="10810"/>
                </a:cubicBezTo>
                <a:quadBezTo>
                  <a:pt x="57420" y="10950"/>
                  <a:pt x="57740" y="9240"/>
                </a:quadBezTo>
                <a:cubicBezTo>
                  <a:pt x="57778" y="9040"/>
                  <a:pt x="57901" y="8866"/>
                  <a:pt x="58078" y="8764"/>
                </a:cubicBezTo>
                <a:cubicBezTo>
                  <a:pt x="58255" y="8662"/>
                  <a:pt x="58467" y="8642"/>
                  <a:pt x="58660" y="8710"/>
                </a:cubicBezTo>
                <a:quadBezTo>
                  <a:pt x="60160" y="9240"/>
                  <a:pt x="60310" y="9150"/>
                </a:quadBezTo>
                <a:quadBezTo>
                  <a:pt x="60890" y="8800"/>
                  <a:pt x="60470" y="7890"/>
                </a:quadBezTo>
                <a:quadBezTo>
                  <a:pt x="60210" y="7310"/>
                  <a:pt x="60210" y="7270"/>
                </a:quadBezTo>
                <a:cubicBezTo>
                  <a:pt x="60202" y="7112"/>
                  <a:pt x="60258" y="6957"/>
                  <a:pt x="60365" y="6840"/>
                </a:cubicBezTo>
                <a:cubicBezTo>
                  <a:pt x="60472" y="6724"/>
                  <a:pt x="60622" y="6655"/>
                  <a:pt x="60780" y="6650"/>
                </a:cubicBezTo>
                <a:cubicBezTo>
                  <a:pt x="62380" y="6600"/>
                  <a:pt x="66030" y="6990"/>
                  <a:pt x="67300" y="5990"/>
                </a:cubicBezTo>
                <a:cubicBezTo>
                  <a:pt x="67386" y="5922"/>
                  <a:pt x="67421" y="5807"/>
                  <a:pt x="67387" y="5703"/>
                </a:cubicBezTo>
                <a:cubicBezTo>
                  <a:pt x="67354" y="5599"/>
                  <a:pt x="67258" y="5530"/>
                  <a:pt x="67150" y="5530"/>
                </a:cubicBezTo>
                <a:quadBezTo>
                  <a:pt x="62010" y="5520"/>
                  <a:pt x="57560" y="4060"/>
                </a:quadBezTo>
                <a:quadBezTo>
                  <a:pt x="57400" y="2930"/>
                  <a:pt x="57840" y="2930"/>
                </a:quadBezTo>
                <a:quadBezTo>
                  <a:pt x="61560" y="2970"/>
                  <a:pt x="65250" y="3270"/>
                </a:quadBezTo>
                <a:cubicBezTo>
                  <a:pt x="68000" y="3490"/>
                  <a:pt x="73190" y="3220"/>
                  <a:pt x="74150" y="6430"/>
                </a:cubicBezTo>
                <a:cubicBezTo>
                  <a:pt x="74187" y="6551"/>
                  <a:pt x="74144" y="6682"/>
                  <a:pt x="74042" y="6757"/>
                </a:cubicBezTo>
                <a:cubicBezTo>
                  <a:pt x="73939" y="6833"/>
                  <a:pt x="73799" y="6838"/>
                  <a:pt x="73690" y="6770"/>
                </a:cubicBezTo>
                <a:quadBezTo>
                  <a:pt x="73070" y="6380"/>
                  <a:pt x="72520" y="6320"/>
                </a:quadBezTo>
                <a:cubicBezTo>
                  <a:pt x="72376" y="6302"/>
                  <a:pt x="72231" y="6347"/>
                  <a:pt x="72122" y="6442"/>
                </a:cubicBezTo>
                <a:cubicBezTo>
                  <a:pt x="72013" y="6538"/>
                  <a:pt x="71950" y="6676"/>
                  <a:pt x="71950" y="6820"/>
                </a:cubicBezTo>
                <a:lnTo>
                  <a:pt x="71950" y="8680"/>
                </a:lnTo>
                <a:cubicBezTo>
                  <a:pt x="71950" y="8760"/>
                  <a:pt x="71986" y="8837"/>
                  <a:pt x="72048" y="8887"/>
                </a:cubicBezTo>
                <a:cubicBezTo>
                  <a:pt x="72111" y="8938"/>
                  <a:pt x="72192" y="8957"/>
                  <a:pt x="72270" y="8940"/>
                </a:cubicBezTo>
                <a:quadBezTo>
                  <a:pt x="72980" y="8800"/>
                  <a:pt x="73690" y="8900"/>
                </a:quadBezTo>
                <a:cubicBezTo>
                  <a:pt x="74073" y="8953"/>
                  <a:pt x="74380" y="9243"/>
                  <a:pt x="74455" y="9622"/>
                </a:cubicBezTo>
                <a:cubicBezTo>
                  <a:pt x="74529" y="10002"/>
                  <a:pt x="74355" y="10386"/>
                  <a:pt x="74020" y="10580"/>
                </a:cubicBezTo>
                <a:lnTo>
                  <a:pt x="72500" y="11450"/>
                </a:lnTo>
                <a:cubicBezTo>
                  <a:pt x="72368" y="11527"/>
                  <a:pt x="72300" y="11680"/>
                  <a:pt x="72332" y="11829"/>
                </a:cubicBezTo>
                <a:cubicBezTo>
                  <a:pt x="72364" y="11978"/>
                  <a:pt x="72489" y="12088"/>
                  <a:pt x="72640" y="12100"/>
                </a:cubicBezTo>
                <a:quadBezTo>
                  <a:pt x="73170" y="12150"/>
                  <a:pt x="73810" y="11960"/>
                </a:quadBezTo>
                <a:lnTo>
                  <a:pt x="76140" y="35920"/>
                </a:lnTo>
                <a:lnTo>
                  <a:pt x="66130" y="39070"/>
                </a:lnTo>
                <a:quadBezTo>
                  <a:pt x="59150" y="32920"/>
                  <a:pt x="52460" y="26880"/>
                </a:quadBezTo>
                <a:quadBezTo>
                  <a:pt x="43490" y="18790"/>
                  <a:pt x="32080" y="14820"/>
                </a:quadBezTo>
                <a:quadBezTo>
                  <a:pt x="26360" y="12830"/>
                  <a:pt x="20990" y="11780"/>
                </a:quadBezTo>
                <a:lnTo>
                  <a:pt x="1530" y="12220"/>
                </a:lnTo>
                <a:cubicBezTo>
                  <a:pt x="1097" y="12230"/>
                  <a:pt x="681" y="12053"/>
                  <a:pt x="390" y="11735"/>
                </a:cubicBezTo>
                <a:cubicBezTo>
                  <a:pt x="98" y="11416"/>
                  <a:pt x="-40" y="10988"/>
                  <a:pt x="10" y="10560"/>
                </a:cubicBezTo>
                <a:quadBezTo>
                  <a:pt x="370" y="7440"/>
                  <a:pt x="1340" y="4810"/>
                </a:quadBezTo>
                <a:quadBezTo>
                  <a:pt x="2510" y="1630"/>
                  <a:pt x="6430" y="1050"/>
                </a:quadBezTo>
                <a:quadBezTo>
                  <a:pt x="18220" y="3670"/>
                  <a:pt x="30640" y="2790"/>
                </a:quadBezTo>
                <a:cubicBezTo>
                  <a:pt x="30812" y="2778"/>
                  <a:pt x="30983" y="2705"/>
                  <a:pt x="31085" y="2598"/>
                </a:cubicBezTo>
                <a:cubicBezTo>
                  <a:pt x="31187" y="2492"/>
                  <a:pt x="31204" y="2370"/>
                  <a:pt x="31130" y="2280"/>
                </a:cubicBezTo>
                <a:quadBezTo>
                  <a:pt x="30830" y="1910"/>
                  <a:pt x="29340" y="2050"/>
                </a:quadBezTo>
                <a:quadBezTo>
                  <a:pt x="32330" y="1700"/>
                  <a:pt x="36830" y="1750"/>
                </a:quadBezTo>
                <a:quadBezTo>
                  <a:pt x="38840" y="1770"/>
                  <a:pt x="39480" y="750"/>
                </a:quadBezTo>
                <a:quadBezTo>
                  <a:pt x="43690" y="1080"/>
                  <a:pt x="43440" y="0"/>
                </a:quadBezTo>
                <a:quadBezTo>
                  <a:pt x="46090" y="90"/>
                  <a:pt x="48390" y="2090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7" name="shape-778"/>
          <p:cNvSpPr/>
          <p:nvPr/>
        </p:nvSpPr>
        <p:spPr>
          <a:xfrm>
            <a:off x="5638609" y="4153376"/>
            <a:ext cx="910114" cy="575596"/>
          </a:xfrm>
          <a:custGeom>
            <a:avLst/>
            <a:gdLst/>
            <a:ahLst/>
            <a:cxnLst/>
            <a:rect l="0" t="0" r="r" b="b"/>
            <a:pathLst>
              <a:path w="95550" h="60430" stroke="0" extrusionOk="0">
                <a:moveTo>
                  <a:pt x="55090" y="27620"/>
                </a:moveTo>
                <a:lnTo>
                  <a:pt x="55480" y="28000"/>
                </a:lnTo>
                <a:quadBezTo>
                  <a:pt x="56550" y="29230"/>
                  <a:pt x="56770" y="30250"/>
                </a:quadBezTo>
                <a:quadBezTo>
                  <a:pt x="58060" y="36250"/>
                  <a:pt x="61980" y="41340"/>
                </a:quadBezTo>
                <a:cubicBezTo>
                  <a:pt x="62088" y="41479"/>
                  <a:pt x="62271" y="41535"/>
                  <a:pt x="62438" y="41482"/>
                </a:cubicBezTo>
                <a:cubicBezTo>
                  <a:pt x="62606" y="41428"/>
                  <a:pt x="62722" y="41276"/>
                  <a:pt x="62730" y="41100"/>
                </a:cubicBezTo>
                <a:quadBezTo>
                  <a:pt x="62820" y="39230"/>
                  <a:pt x="61620" y="37240"/>
                </a:quadBezTo>
                <a:cubicBezTo>
                  <a:pt x="61567" y="37147"/>
                  <a:pt x="61503" y="37060"/>
                  <a:pt x="61430" y="36980"/>
                </a:cubicBezTo>
                <a:quadBezTo>
                  <a:pt x="57720" y="33020"/>
                  <a:pt x="58400" y="28830"/>
                </a:quadBezTo>
                <a:quadBezTo>
                  <a:pt x="58950" y="25450"/>
                  <a:pt x="62660" y="14020"/>
                </a:quadBezTo>
                <a:quadBezTo>
                  <a:pt x="63640" y="14540"/>
                  <a:pt x="64570" y="14610"/>
                </a:quadBezTo>
                <a:quadBezTo>
                  <a:pt x="63850" y="14610"/>
                  <a:pt x="63680" y="15010"/>
                </a:quadBezTo>
                <a:quadBezTo>
                  <a:pt x="62010" y="19040"/>
                  <a:pt x="61470" y="23070"/>
                </a:quadBezTo>
                <a:cubicBezTo>
                  <a:pt x="61426" y="23403"/>
                  <a:pt x="61545" y="23738"/>
                  <a:pt x="61790" y="23970"/>
                </a:cubicBezTo>
                <a:quadBezTo>
                  <a:pt x="61890" y="24060"/>
                  <a:pt x="62500" y="24240"/>
                </a:quadBezTo>
                <a:quadBezTo>
                  <a:pt x="62850" y="24350"/>
                  <a:pt x="63000" y="24630"/>
                </a:quadBezTo>
                <a:quadBezTo>
                  <a:pt x="63210" y="25010"/>
                  <a:pt x="63010" y="25400"/>
                </a:quadBezTo>
                <a:cubicBezTo>
                  <a:pt x="62907" y="25589"/>
                  <a:pt x="62685" y="25674"/>
                  <a:pt x="62490" y="25600"/>
                </a:cubicBezTo>
                <a:lnTo>
                  <a:pt x="61610" y="25270"/>
                </a:lnTo>
                <a:cubicBezTo>
                  <a:pt x="61455" y="25212"/>
                  <a:pt x="61284" y="25219"/>
                  <a:pt x="61135" y="25289"/>
                </a:cubicBezTo>
                <a:cubicBezTo>
                  <a:pt x="60986" y="25358"/>
                  <a:pt x="60872" y="25485"/>
                  <a:pt x="60820" y="25640"/>
                </a:cubicBezTo>
                <a:quadBezTo>
                  <a:pt x="59480" y="29500"/>
                  <a:pt x="59710" y="31750"/>
                </a:quadBezTo>
                <a:cubicBezTo>
                  <a:pt x="59788" y="32495"/>
                  <a:pt x="60323" y="33114"/>
                  <a:pt x="61050" y="33300"/>
                </a:cubicBezTo>
                <a:lnTo>
                  <a:pt x="62180" y="33600"/>
                </a:lnTo>
                <a:cubicBezTo>
                  <a:pt x="62409" y="33658"/>
                  <a:pt x="62652" y="33607"/>
                  <a:pt x="62840" y="33463"/>
                </a:cubicBezTo>
                <a:cubicBezTo>
                  <a:pt x="63027" y="33319"/>
                  <a:pt x="63138" y="33096"/>
                  <a:pt x="63140" y="32860"/>
                </a:cubicBezTo>
                <a:cubicBezTo>
                  <a:pt x="63170" y="30460"/>
                  <a:pt x="62430" y="27670"/>
                  <a:pt x="64180" y="25740"/>
                </a:cubicBezTo>
                <a:cubicBezTo>
                  <a:pt x="64370" y="25532"/>
                  <a:pt x="64424" y="25233"/>
                  <a:pt x="64320" y="24970"/>
                </a:cubicBezTo>
                <a:lnTo>
                  <a:pt x="63760" y="23500"/>
                </a:lnTo>
                <a:cubicBezTo>
                  <a:pt x="63620" y="23138"/>
                  <a:pt x="63642" y="22737"/>
                  <a:pt x="63820" y="22400"/>
                </a:cubicBezTo>
                <a:lnTo>
                  <a:pt x="67880" y="14770"/>
                </a:lnTo>
                <a:lnTo>
                  <a:pt x="71160" y="13590"/>
                </a:lnTo>
                <a:cubicBezTo>
                  <a:pt x="71299" y="13539"/>
                  <a:pt x="71455" y="13577"/>
                  <a:pt x="71555" y="13686"/>
                </a:cubicBezTo>
                <a:cubicBezTo>
                  <a:pt x="71655" y="13795"/>
                  <a:pt x="71681" y="13954"/>
                  <a:pt x="71620" y="14090"/>
                </a:cubicBezTo>
                <a:lnTo>
                  <a:pt x="69840" y="17970"/>
                </a:lnTo>
                <a:cubicBezTo>
                  <a:pt x="69671" y="18340"/>
                  <a:pt x="69384" y="18649"/>
                  <a:pt x="69020" y="18850"/>
                </a:cubicBezTo>
                <a:quadBezTo>
                  <a:pt x="68970" y="18880"/>
                  <a:pt x="68650" y="19010"/>
                </a:quadBezTo>
                <a:cubicBezTo>
                  <a:pt x="68549" y="19050"/>
                  <a:pt x="68481" y="19146"/>
                  <a:pt x="68474" y="19254"/>
                </a:cubicBezTo>
                <a:cubicBezTo>
                  <a:pt x="68468" y="19363"/>
                  <a:pt x="68524" y="19467"/>
                  <a:pt x="68620" y="19520"/>
                </a:cubicBezTo>
                <a:quadBezTo>
                  <a:pt x="68690" y="19560"/>
                  <a:pt x="68710" y="19570"/>
                </a:quadBezTo>
                <a:cubicBezTo>
                  <a:pt x="68980" y="19688"/>
                  <a:pt x="69111" y="19999"/>
                  <a:pt x="69010" y="20280"/>
                </a:cubicBezTo>
                <a:quadBezTo>
                  <a:pt x="68480" y="21790"/>
                  <a:pt x="67470" y="22220"/>
                </a:quadBezTo>
                <a:cubicBezTo>
                  <a:pt x="67038" y="22406"/>
                  <a:pt x="66762" y="22836"/>
                  <a:pt x="66773" y="23305"/>
                </a:cubicBezTo>
                <a:cubicBezTo>
                  <a:pt x="66784" y="23775"/>
                  <a:pt x="67080" y="24189"/>
                  <a:pt x="67520" y="24350"/>
                </a:cubicBezTo>
                <a:quadBezTo>
                  <a:pt x="68260" y="24620"/>
                  <a:pt x="69140" y="23630"/>
                </a:quadBezTo>
                <a:quadBezTo>
                  <a:pt x="69360" y="23380"/>
                  <a:pt x="69420" y="22330"/>
                </a:quadBezTo>
                <a:cubicBezTo>
                  <a:pt x="69420" y="22244"/>
                  <a:pt x="69437" y="22156"/>
                  <a:pt x="69470" y="22070"/>
                </a:cubicBezTo>
                <a:lnTo>
                  <a:pt x="72640" y="13670"/>
                </a:lnTo>
                <a:cubicBezTo>
                  <a:pt x="72703" y="13501"/>
                  <a:pt x="72848" y="13370"/>
                  <a:pt x="73030" y="13320"/>
                </a:cubicBezTo>
                <a:lnTo>
                  <a:pt x="77080" y="12260"/>
                </a:lnTo>
                <a:quadBezTo>
                  <a:pt x="78080" y="12070"/>
                  <a:pt x="79310" y="12250"/>
                </a:quadBezTo>
                <a:quadBezTo>
                  <a:pt x="79940" y="22810"/>
                  <a:pt x="83680" y="29800"/>
                </a:quadBezTo>
                <a:cubicBezTo>
                  <a:pt x="87740" y="37370"/>
                  <a:pt x="92090" y="44530"/>
                  <a:pt x="95550" y="52470"/>
                </a:cubicBezTo>
                <a:quadBezTo>
                  <a:pt x="68390" y="57480"/>
                  <a:pt x="41820" y="60430"/>
                </a:quadBezTo>
                <a:quadBezTo>
                  <a:pt x="39070" y="51140"/>
                  <a:pt x="34260" y="43940"/>
                </a:quadBezTo>
                <a:cubicBezTo>
                  <a:pt x="30640" y="38510"/>
                  <a:pt x="25530" y="34480"/>
                  <a:pt x="22830" y="28120"/>
                </a:cubicBezTo>
                <a:quadBezTo>
                  <a:pt x="19090" y="19330"/>
                  <a:pt x="15770" y="9700"/>
                </a:quadBezTo>
                <a:cubicBezTo>
                  <a:pt x="15728" y="9579"/>
                  <a:pt x="15639" y="9480"/>
                  <a:pt x="15525" y="9426"/>
                </a:cubicBezTo>
                <a:cubicBezTo>
                  <a:pt x="15410" y="9371"/>
                  <a:pt x="15278" y="9365"/>
                  <a:pt x="15160" y="9410"/>
                </a:cubicBezTo>
                <a:lnTo>
                  <a:pt x="10560" y="11180"/>
                </a:lnTo>
                <a:cubicBezTo>
                  <a:pt x="9397" y="11626"/>
                  <a:pt x="8089" y="11489"/>
                  <a:pt x="7040" y="10810"/>
                </a:cubicBezTo>
                <a:lnTo>
                  <a:pt x="2140" y="7630"/>
                </a:lnTo>
                <a:lnTo>
                  <a:pt x="0" y="0"/>
                </a:lnTo>
                <a:cubicBezTo>
                  <a:pt x="3710" y="1010"/>
                  <a:pt x="6110" y="4070"/>
                  <a:pt x="8870" y="6550"/>
                </a:cubicBezTo>
                <a:cubicBezTo>
                  <a:pt x="10570" y="8090"/>
                  <a:pt x="13890" y="7780"/>
                  <a:pt x="15570" y="9100"/>
                </a:cubicBezTo>
                <a:quadBezTo>
                  <a:pt x="17800" y="10860"/>
                  <a:pt x="18820" y="13490"/>
                </a:quadBezTo>
                <a:quadBezTo>
                  <a:pt x="22470" y="22880"/>
                  <a:pt x="25950" y="30100"/>
                </a:quadBezTo>
                <a:quadBezTo>
                  <a:pt x="28780" y="35980"/>
                  <a:pt x="35120" y="37420"/>
                </a:quadBezTo>
                <a:cubicBezTo>
                  <a:pt x="35479" y="37505"/>
                  <a:pt x="35857" y="37484"/>
                  <a:pt x="36210" y="37360"/>
                </a:cubicBezTo>
                <a:cubicBezTo>
                  <a:pt x="41190" y="35550"/>
                  <a:pt x="43770" y="34970"/>
                  <a:pt x="48300" y="36230"/>
                </a:cubicBezTo>
                <a:cubicBezTo>
                  <a:pt x="48590" y="36310"/>
                  <a:pt x="48892" y="36158"/>
                  <a:pt x="49000" y="35880"/>
                </a:cubicBezTo>
                <a:cubicBezTo>
                  <a:pt x="50500" y="31970"/>
                  <a:pt x="50720" y="29520"/>
                  <a:pt x="55090" y="27620"/>
                </a:cubicBezTo>
                <a:close/>
              </a:path>
            </a:pathLst>
          </a:custGeom>
          <a:solidFill>
            <a:srgbClr val="BC54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8" name="shape-779"/>
          <p:cNvSpPr/>
          <p:nvPr/>
        </p:nvSpPr>
        <p:spPr>
          <a:xfrm>
            <a:off x="6970946" y="4153370"/>
            <a:ext cx="194711" cy="95453"/>
          </a:xfrm>
          <a:custGeom>
            <a:avLst/>
            <a:gdLst/>
            <a:ahLst/>
            <a:cxnLst/>
            <a:rect l="0" t="0" r="r" b="b"/>
            <a:pathLst>
              <a:path w="20442" h="10021" stroke="0" extrusionOk="0">
                <a:moveTo>
                  <a:pt x="5702" y="5461"/>
                </a:moveTo>
                <a:quadBezTo>
                  <a:pt x="5702" y="5811"/>
                  <a:pt x="5872" y="5981"/>
                </a:quadBezTo>
                <a:cubicBezTo>
                  <a:pt x="6192" y="6311"/>
                  <a:pt x="7642" y="5451"/>
                  <a:pt x="8742" y="6291"/>
                </a:cubicBezTo>
                <a:cubicBezTo>
                  <a:pt x="8886" y="6400"/>
                  <a:pt x="9078" y="6423"/>
                  <a:pt x="9244" y="6350"/>
                </a:cubicBezTo>
                <a:cubicBezTo>
                  <a:pt x="9410" y="6278"/>
                  <a:pt x="9524" y="6121"/>
                  <a:pt x="9542" y="5941"/>
                </a:cubicBezTo>
                <a:quadBezTo>
                  <a:pt x="9642" y="4931"/>
                  <a:pt x="8722" y="3671"/>
                </a:quadBezTo>
                <a:quadBezTo>
                  <a:pt x="10032" y="3871"/>
                  <a:pt x="10602" y="3261"/>
                </a:quadBezTo>
                <a:quadBezTo>
                  <a:pt x="15052" y="4721"/>
                  <a:pt x="20192" y="4731"/>
                </a:quadBezTo>
                <a:cubicBezTo>
                  <a:pt x="20300" y="4731"/>
                  <a:pt x="20396" y="4800"/>
                  <a:pt x="20429" y="4904"/>
                </a:cubicBezTo>
                <a:cubicBezTo>
                  <a:pt x="20463" y="5007"/>
                  <a:pt x="20428" y="5122"/>
                  <a:pt x="20342" y="5191"/>
                </a:cubicBezTo>
                <a:cubicBezTo>
                  <a:pt x="19072" y="6191"/>
                  <a:pt x="15422" y="5801"/>
                  <a:pt x="13822" y="5851"/>
                </a:cubicBezTo>
                <a:cubicBezTo>
                  <a:pt x="13664" y="5856"/>
                  <a:pt x="13514" y="5925"/>
                  <a:pt x="13407" y="6041"/>
                </a:cubicBezTo>
                <a:cubicBezTo>
                  <a:pt x="13300" y="6158"/>
                  <a:pt x="13244" y="6312"/>
                  <a:pt x="13252" y="6471"/>
                </a:cubicBezTo>
                <a:quadBezTo>
                  <a:pt x="13252" y="6511"/>
                  <a:pt x="13512" y="7091"/>
                </a:quadBezTo>
                <a:quadBezTo>
                  <a:pt x="13932" y="8001"/>
                  <a:pt x="13352" y="8351"/>
                </a:quadBezTo>
                <a:quadBezTo>
                  <a:pt x="13202" y="8441"/>
                  <a:pt x="11702" y="7911"/>
                </a:quadBezTo>
                <a:cubicBezTo>
                  <a:pt x="11509" y="7843"/>
                  <a:pt x="11297" y="7863"/>
                  <a:pt x="11120" y="7965"/>
                </a:cubicBezTo>
                <a:cubicBezTo>
                  <a:pt x="10943" y="8067"/>
                  <a:pt x="10820" y="8240"/>
                  <a:pt x="10782" y="8441"/>
                </a:cubicBezTo>
                <a:quadBezTo>
                  <a:pt x="10462" y="10151"/>
                  <a:pt x="8722" y="10011"/>
                </a:quadBezTo>
                <a:cubicBezTo>
                  <a:pt x="8387" y="9984"/>
                  <a:pt x="8075" y="9776"/>
                  <a:pt x="7942" y="9488"/>
                </a:cubicBezTo>
                <a:cubicBezTo>
                  <a:pt x="7808" y="9200"/>
                  <a:pt x="7880" y="8894"/>
                  <a:pt x="8122" y="8721"/>
                </a:cubicBezTo>
                <a:quadBezTo>
                  <a:pt x="8402" y="8521"/>
                  <a:pt x="8782" y="7661"/>
                </a:quadBezTo>
                <a:cubicBezTo>
                  <a:pt x="8827" y="7555"/>
                  <a:pt x="8801" y="7433"/>
                  <a:pt x="8718" y="7355"/>
                </a:cubicBezTo>
                <a:cubicBezTo>
                  <a:pt x="8635" y="7276"/>
                  <a:pt x="8513" y="7259"/>
                  <a:pt x="8412" y="7311"/>
                </a:cubicBezTo>
                <a:quadBezTo>
                  <a:pt x="7792" y="7611"/>
                  <a:pt x="7522" y="8211"/>
                </a:quadBezTo>
                <a:cubicBezTo>
                  <a:pt x="7390" y="8491"/>
                  <a:pt x="7074" y="8632"/>
                  <a:pt x="6782" y="8541"/>
                </a:cubicBezTo>
                <a:quadBezTo>
                  <a:pt x="5672" y="8211"/>
                  <a:pt x="5562" y="6901"/>
                </a:quadBezTo>
                <a:cubicBezTo>
                  <a:pt x="5547" y="6719"/>
                  <a:pt x="5456" y="6551"/>
                  <a:pt x="5312" y="6438"/>
                </a:cubicBezTo>
                <a:cubicBezTo>
                  <a:pt x="5169" y="6324"/>
                  <a:pt x="4984" y="6275"/>
                  <a:pt x="4802" y="6301"/>
                </a:cubicBezTo>
                <a:lnTo>
                  <a:pt x="3982" y="6431"/>
                </a:lnTo>
                <a:cubicBezTo>
                  <a:pt x="3698" y="6470"/>
                  <a:pt x="3409" y="6453"/>
                  <a:pt x="3132" y="6381"/>
                </a:cubicBezTo>
                <a:quadBezTo>
                  <a:pt x="2622" y="6241"/>
                  <a:pt x="2112" y="5391"/>
                </a:quadBezTo>
                <a:cubicBezTo>
                  <a:pt x="1947" y="5107"/>
                  <a:pt x="1612" y="4968"/>
                  <a:pt x="1292" y="5051"/>
                </a:cubicBezTo>
                <a:quadBezTo>
                  <a:pt x="1102" y="5091"/>
                  <a:pt x="772" y="4981"/>
                </a:quadBezTo>
                <a:quadBezTo>
                  <a:pt x="482" y="4891"/>
                  <a:pt x="302" y="4541"/>
                </a:quadBezTo>
                <a:quadBezTo>
                  <a:pt x="-658" y="2681"/>
                  <a:pt x="1432" y="1291"/>
                </a:quadBezTo>
                <a:quadBezTo>
                  <a:pt x="2212" y="-29"/>
                  <a:pt x="3182" y="1"/>
                </a:quadBezTo>
                <a:cubicBezTo>
                  <a:pt x="3346" y="8"/>
                  <a:pt x="3498" y="86"/>
                  <a:pt x="3599" y="213"/>
                </a:cubicBezTo>
                <a:cubicBezTo>
                  <a:pt x="3699" y="341"/>
                  <a:pt x="3737" y="504"/>
                  <a:pt x="3702" y="661"/>
                </a:cubicBezTo>
                <a:quadBezTo>
                  <a:pt x="3222" y="2881"/>
                  <a:pt x="3782" y="4891"/>
                </a:quadBezTo>
                <a:cubicBezTo>
                  <a:pt x="3981" y="5603"/>
                  <a:pt x="4584" y="6086"/>
                  <a:pt x="5232" y="6051"/>
                </a:cubicBezTo>
                <a:quadBezTo>
                  <a:pt x="5392" y="6041"/>
                  <a:pt x="5702" y="5461"/>
                </a:quad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9" name="shape-791"/>
          <p:cNvSpPr/>
          <p:nvPr/>
        </p:nvSpPr>
        <p:spPr>
          <a:xfrm>
            <a:off x="7025259" y="4182945"/>
            <a:ext cx="36670" cy="31312"/>
          </a:xfrm>
          <a:custGeom>
            <a:avLst/>
            <a:gdLst/>
            <a:ahLst/>
            <a:cxnLst/>
            <a:rect l="0" t="0" r="r" b="b"/>
            <a:pathLst>
              <a:path w="3850" h="3287" stroke="0" extrusionOk="0">
                <a:moveTo>
                  <a:pt x="3020" y="566"/>
                </a:moveTo>
                <a:quadBezTo>
                  <a:pt x="3940" y="1826"/>
                  <a:pt x="3840" y="2836"/>
                </a:quadBezTo>
                <a:cubicBezTo>
                  <a:pt x="3822" y="3016"/>
                  <a:pt x="3708" y="3173"/>
                  <a:pt x="3542" y="3245"/>
                </a:cubicBezTo>
                <a:cubicBezTo>
                  <a:pt x="3376" y="3318"/>
                  <a:pt x="3184" y="3295"/>
                  <a:pt x="3040" y="3186"/>
                </a:cubicBezTo>
                <a:cubicBezTo>
                  <a:pt x="1940" y="2346"/>
                  <a:pt x="490" y="3206"/>
                  <a:pt x="170" y="2876"/>
                </a:cubicBezTo>
                <a:quadBezTo>
                  <a:pt x="0" y="2706"/>
                  <a:pt x="0" y="2356"/>
                </a:quadBezTo>
                <a:quadBezTo>
                  <a:pt x="1820" y="-1154"/>
                  <a:pt x="3020" y="566"/>
                </a:quadBez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0" name="shape-792"/>
          <p:cNvSpPr/>
          <p:nvPr/>
        </p:nvSpPr>
        <p:spPr>
          <a:xfrm>
            <a:off x="6053671" y="4182604"/>
            <a:ext cx="117672" cy="237472"/>
          </a:xfrm>
          <a:custGeom>
            <a:avLst/>
            <a:gdLst/>
            <a:ahLst/>
            <a:cxnLst/>
            <a:rect l="0" t="0" r="r" b="b"/>
            <a:pathLst>
              <a:path w="12354" h="24931" stroke="0" extrusionOk="0">
                <a:moveTo>
                  <a:pt x="1054" y="51"/>
                </a:moveTo>
                <a:lnTo>
                  <a:pt x="4364" y="6521"/>
                </a:lnTo>
                <a:cubicBezTo>
                  <a:pt x="4509" y="6798"/>
                  <a:pt x="4587" y="7102"/>
                  <a:pt x="4594" y="7411"/>
                </a:cubicBezTo>
                <a:quadBezTo>
                  <a:pt x="4614" y="9411"/>
                  <a:pt x="5554" y="10721"/>
                </a:quadBezTo>
                <a:quadBezTo>
                  <a:pt x="10484" y="17571"/>
                  <a:pt x="12354" y="24661"/>
                </a:quadBezTo>
                <a:quadBezTo>
                  <a:pt x="12224" y="24801"/>
                  <a:pt x="11904" y="24931"/>
                </a:quadBezTo>
                <a:lnTo>
                  <a:pt x="11514" y="24551"/>
                </a:lnTo>
                <a:quadBezTo>
                  <a:pt x="11314" y="24301"/>
                  <a:pt x="11234" y="24031"/>
                </a:quadBezTo>
                <a:lnTo>
                  <a:pt x="10644" y="22881"/>
                </a:lnTo>
                <a:quadBezTo>
                  <a:pt x="8644" y="17121"/>
                  <a:pt x="4904" y="12301"/>
                </a:quadBezTo>
                <a:cubicBezTo>
                  <a:pt x="4593" y="11897"/>
                  <a:pt x="4350" y="11445"/>
                  <a:pt x="4184" y="10961"/>
                </a:cubicBezTo>
                <a:quadBezTo>
                  <a:pt x="2544" y="5991"/>
                  <a:pt x="174" y="1501"/>
                </a:quadBezTo>
                <a:quadBezTo>
                  <a:pt x="-206" y="771"/>
                  <a:pt x="244" y="91"/>
                </a:quadBezTo>
                <a:quadBezTo>
                  <a:pt x="354" y="-69"/>
                  <a:pt x="1054" y="51"/>
                </a:quadBezTo>
                <a:close/>
              </a:path>
            </a:pathLst>
          </a:custGeom>
          <a:solidFill>
            <a:srgbClr val="F6C2A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1" name="shape-793"/>
          <p:cNvSpPr/>
          <p:nvPr/>
        </p:nvSpPr>
        <p:spPr>
          <a:xfrm>
            <a:off x="7520083" y="4188930"/>
            <a:ext cx="1364456" cy="913211"/>
          </a:xfrm>
          <a:custGeom>
            <a:avLst/>
            <a:gdLst/>
            <a:ahLst/>
            <a:cxnLst/>
            <a:rect l="0" t="0" r="r" b="b"/>
            <a:pathLst>
              <a:path w="143250" h="95875" stroke="0" extrusionOk="0">
                <a:moveTo>
                  <a:pt x="35510" y="887"/>
                </a:moveTo>
                <a:quadBezTo>
                  <a:pt x="37630" y="4647"/>
                  <a:pt x="43240" y="4827"/>
                </a:quadBezTo>
                <a:quadBezTo>
                  <a:pt x="45320" y="4887"/>
                  <a:pt x="46150" y="5237"/>
                </a:quadBezTo>
                <a:quadBezTo>
                  <a:pt x="46550" y="5407"/>
                  <a:pt x="49270" y="5627"/>
                </a:quadBezTo>
                <a:cubicBezTo>
                  <a:pt x="49642" y="5654"/>
                  <a:pt x="50011" y="5718"/>
                  <a:pt x="50370" y="5817"/>
                </a:cubicBezTo>
                <a:cubicBezTo>
                  <a:pt x="55200" y="7147"/>
                  <a:pt x="58630" y="10357"/>
                  <a:pt x="62600" y="14057"/>
                </a:cubicBezTo>
                <a:quadBezTo>
                  <a:pt x="63380" y="14787"/>
                  <a:pt x="64370" y="14117"/>
                </a:quadBezTo>
                <a:cubicBezTo>
                  <a:pt x="64534" y="14006"/>
                  <a:pt x="64723" y="13937"/>
                  <a:pt x="64920" y="13917"/>
                </a:cubicBezTo>
                <a:lnTo>
                  <a:pt x="68190" y="13517"/>
                </a:lnTo>
                <a:lnTo>
                  <a:pt x="64860" y="14617"/>
                </a:lnTo>
                <a:cubicBezTo>
                  <a:pt x="64551" y="14720"/>
                  <a:pt x="64353" y="15022"/>
                  <a:pt x="64382" y="15346"/>
                </a:cubicBezTo>
                <a:cubicBezTo>
                  <a:pt x="64410" y="15670"/>
                  <a:pt x="64658" y="15931"/>
                  <a:pt x="64980" y="15977"/>
                </a:cubicBezTo>
                <a:quadBezTo>
                  <a:pt x="69600" y="16657"/>
                  <a:pt x="73550" y="18147"/>
                </a:quadBezTo>
                <a:cubicBezTo>
                  <a:pt x="78890" y="20157"/>
                  <a:pt x="82680" y="20977"/>
                  <a:pt x="87780" y="22917"/>
                </a:cubicBezTo>
                <a:cubicBezTo>
                  <a:pt x="88082" y="23029"/>
                  <a:pt x="88353" y="23211"/>
                  <a:pt x="88570" y="23447"/>
                </a:cubicBezTo>
                <a:quadBezTo>
                  <a:pt x="91640" y="26777"/>
                  <a:pt x="95950" y="28537"/>
                </a:quadBezTo>
                <a:cubicBezTo>
                  <a:pt x="104630" y="32077"/>
                  <a:pt x="108590" y="34017"/>
                  <a:pt x="114460" y="35107"/>
                </a:cubicBezTo>
                <a:cubicBezTo>
                  <a:pt x="119260" y="35997"/>
                  <a:pt x="121130" y="37027"/>
                  <a:pt x="124880" y="39147"/>
                </a:cubicBezTo>
                <a:cubicBezTo>
                  <a:pt x="126114" y="39850"/>
                  <a:pt x="127444" y="40372"/>
                  <a:pt x="128830" y="40697"/>
                </a:cubicBezTo>
                <a:quadBezTo>
                  <a:pt x="135090" y="42167"/>
                  <a:pt x="138400" y="42817"/>
                </a:quadBezTo>
                <a:quadBezTo>
                  <a:pt x="141950" y="43507"/>
                  <a:pt x="143250" y="47707"/>
                </a:quadBezTo>
                <a:cubicBezTo>
                  <a:pt x="136970" y="48557"/>
                  <a:pt x="131050" y="44277"/>
                  <a:pt x="125010" y="43147"/>
                </a:cubicBezTo>
                <a:quadBezTo>
                  <a:pt x="122000" y="42587"/>
                  <a:pt x="116130" y="41147"/>
                </a:quadBezTo>
                <a:quadBezTo>
                  <a:pt x="114340" y="40707"/>
                  <a:pt x="113000" y="40877"/>
                </a:quadBezTo>
                <a:cubicBezTo>
                  <a:pt x="112928" y="40886"/>
                  <a:pt x="112870" y="40943"/>
                  <a:pt x="112860" y="41014"/>
                </a:cubicBezTo>
                <a:cubicBezTo>
                  <a:pt x="112851" y="41086"/>
                  <a:pt x="112892" y="41154"/>
                  <a:pt x="112960" y="41177"/>
                </a:cubicBezTo>
                <a:quadBezTo>
                  <a:pt x="113190" y="41257"/>
                  <a:pt x="116360" y="43417"/>
                </a:quadBezTo>
                <a:cubicBezTo>
                  <a:pt x="118730" y="45037"/>
                  <a:pt x="121340" y="43767"/>
                  <a:pt x="124060" y="44407"/>
                </a:cubicBezTo>
                <a:quadBezTo>
                  <a:pt x="124140" y="44427"/>
                  <a:pt x="130830" y="47337"/>
                </a:quadBezTo>
                <a:cubicBezTo>
                  <a:pt x="130896" y="47370"/>
                  <a:pt x="130964" y="47394"/>
                  <a:pt x="131030" y="47407"/>
                </a:cubicBezTo>
                <a:lnTo>
                  <a:pt x="138520" y="49197"/>
                </a:lnTo>
                <a:lnTo>
                  <a:pt x="140090" y="50147"/>
                </a:lnTo>
                <a:cubicBezTo>
                  <a:pt x="140267" y="50254"/>
                  <a:pt x="140345" y="50471"/>
                  <a:pt x="140278" y="50666"/>
                </a:cubicBezTo>
                <a:cubicBezTo>
                  <a:pt x="140210" y="50862"/>
                  <a:pt x="140015" y="50983"/>
                  <a:pt x="139810" y="50957"/>
                </a:cubicBezTo>
                <a:lnTo>
                  <a:pt x="133000" y="50097"/>
                </a:lnTo>
                <a:quadBezTo>
                  <a:pt x="120990" y="62317"/>
                  <a:pt x="109000" y="74547"/>
                </a:quadBezTo>
                <a:cubicBezTo>
                  <a:pt x="93770" y="90087"/>
                  <a:pt x="75700" y="99837"/>
                  <a:pt x="53330" y="94317"/>
                </a:cubicBezTo>
                <a:quadBezTo>
                  <a:pt x="33870" y="89527"/>
                  <a:pt x="25360" y="86777"/>
                </a:quadBezTo>
                <a:cubicBezTo>
                  <a:pt x="15410" y="83567"/>
                  <a:pt x="7610" y="77657"/>
                  <a:pt x="0" y="70507"/>
                </a:cubicBezTo>
                <a:lnTo>
                  <a:pt x="1190" y="60467"/>
                </a:lnTo>
                <a:cubicBezTo>
                  <a:pt x="1216" y="60239"/>
                  <a:pt x="1336" y="60032"/>
                  <a:pt x="1523" y="59897"/>
                </a:cubicBezTo>
                <a:cubicBezTo>
                  <a:pt x="1709" y="59762"/>
                  <a:pt x="1944" y="59711"/>
                  <a:pt x="2170" y="59757"/>
                </a:cubicBezTo>
                <a:lnTo>
                  <a:pt x="11230" y="61557"/>
                </a:lnTo>
                <a:cubicBezTo>
                  <a:pt x="12316" y="61772"/>
                  <a:pt x="13446" y="61639"/>
                  <a:pt x="14460" y="61177"/>
                </a:cubicBezTo>
                <a:quadBezTo>
                  <a:pt x="17090" y="59987"/>
                  <a:pt x="18730" y="59147"/>
                </a:quadBezTo>
                <a:cubicBezTo>
                  <a:pt x="24260" y="56317"/>
                  <a:pt x="29690" y="61637"/>
                  <a:pt x="34210" y="65147"/>
                </a:cubicBezTo>
                <a:cubicBezTo>
                  <a:pt x="37310" y="67547"/>
                  <a:pt x="40160" y="67707"/>
                  <a:pt x="44830" y="68917"/>
                </a:cubicBezTo>
                <a:cubicBezTo>
                  <a:pt x="49190" y="70057"/>
                  <a:pt x="52390" y="71807"/>
                  <a:pt x="56300" y="73317"/>
                </a:cubicBezTo>
                <a:cubicBezTo>
                  <a:pt x="59710" y="74647"/>
                  <a:pt x="62580" y="74917"/>
                  <a:pt x="67590" y="75747"/>
                </a:cubicBezTo>
                <a:cubicBezTo>
                  <a:pt x="72510" y="76557"/>
                  <a:pt x="76670" y="79297"/>
                  <a:pt x="81540" y="80037"/>
                </a:cubicBezTo>
                <a:quadBezTo>
                  <a:pt x="91140" y="81497"/>
                  <a:pt x="98580" y="75657"/>
                </a:quadBezTo>
                <a:cubicBezTo>
                  <a:pt x="101730" y="73187"/>
                  <a:pt x="104220" y="68917"/>
                  <a:pt x="106570" y="66227"/>
                </a:cubicBezTo>
                <a:quadBezTo>
                  <a:pt x="109080" y="63347"/>
                  <a:pt x="113230" y="60297"/>
                </a:quadBezTo>
                <a:cubicBezTo>
                  <a:pt x="113575" y="60040"/>
                  <a:pt x="113695" y="59579"/>
                  <a:pt x="113520" y="59187"/>
                </a:cubicBezTo>
                <a:quadBezTo>
                  <a:pt x="112980" y="58027"/>
                  <a:pt x="113150" y="56337"/>
                </a:quadBezTo>
                <a:cubicBezTo>
                  <a:pt x="113163" y="56183"/>
                  <a:pt x="113114" y="56029"/>
                  <a:pt x="113014" y="55913"/>
                </a:cubicBezTo>
                <a:cubicBezTo>
                  <a:pt x="112914" y="55796"/>
                  <a:pt x="112772" y="55725"/>
                  <a:pt x="112620" y="55717"/>
                </a:cubicBezTo>
                <a:quadBezTo>
                  <a:pt x="107560" y="55447"/>
                  <a:pt x="103970" y="52667"/>
                </a:quadBezTo>
                <a:cubicBezTo>
                  <a:pt x="103854" y="52576"/>
                  <a:pt x="103790" y="52433"/>
                  <a:pt x="103800" y="52286"/>
                </a:cubicBezTo>
                <a:cubicBezTo>
                  <a:pt x="103810" y="52140"/>
                  <a:pt x="103893" y="52009"/>
                  <a:pt x="104020" y="51937"/>
                </a:cubicBezTo>
                <a:quadBezTo>
                  <a:pt x="104780" y="51507"/>
                  <a:pt x="104970" y="51607"/>
                </a:quadBezTo>
                <a:cubicBezTo>
                  <a:pt x="105054" y="51655"/>
                  <a:pt x="105156" y="51662"/>
                  <a:pt x="105246" y="51625"/>
                </a:cubicBezTo>
                <a:cubicBezTo>
                  <a:pt x="105336" y="51588"/>
                  <a:pt x="105404" y="51511"/>
                  <a:pt x="105430" y="51417"/>
                </a:cubicBezTo>
                <a:lnTo>
                  <a:pt x="107220" y="45537"/>
                </a:lnTo>
                <a:cubicBezTo>
                  <a:pt x="107257" y="45409"/>
                  <a:pt x="107239" y="45272"/>
                  <a:pt x="107171" y="45157"/>
                </a:cubicBezTo>
                <a:cubicBezTo>
                  <a:pt x="107103" y="45042"/>
                  <a:pt x="106991" y="44959"/>
                  <a:pt x="106860" y="44927"/>
                </a:cubicBezTo>
                <a:lnTo>
                  <a:pt x="89970" y="40977"/>
                </a:lnTo>
                <a:quadBezTo>
                  <a:pt x="77700" y="39287"/>
                  <a:pt x="65400" y="37507"/>
                </a:quadBezTo>
                <a:quadBezTo>
                  <a:pt x="60250" y="36757"/>
                  <a:pt x="55890" y="39157"/>
                </a:quadBezTo>
                <a:cubicBezTo>
                  <a:pt x="55665" y="39281"/>
                  <a:pt x="55573" y="39556"/>
                  <a:pt x="55680" y="39787"/>
                </a:cubicBezTo>
                <a:lnTo>
                  <a:pt x="55910" y="40267"/>
                </a:lnTo>
                <a:lnTo>
                  <a:pt x="55180" y="39867"/>
                </a:lnTo>
                <a:cubicBezTo>
                  <a:pt x="54971" y="39750"/>
                  <a:pt x="54732" y="39691"/>
                  <a:pt x="54490" y="39697"/>
                </a:cubicBezTo>
                <a:quadBezTo>
                  <a:pt x="49490" y="39847"/>
                  <a:pt x="45190" y="39117"/>
                </a:quadBezTo>
                <a:cubicBezTo>
                  <a:pt x="41350" y="38477"/>
                  <a:pt x="37580" y="39717"/>
                  <a:pt x="34960" y="35747"/>
                </a:cubicBezTo>
                <a:cubicBezTo>
                  <a:pt x="34770" y="35458"/>
                  <a:pt x="34653" y="35125"/>
                  <a:pt x="34620" y="34777"/>
                </a:cubicBezTo>
                <a:quadBezTo>
                  <a:pt x="34340" y="31887"/>
                  <a:pt x="35620" y="26607"/>
                </a:quadBezTo>
                <a:quadBezTo>
                  <a:pt x="36010" y="25007"/>
                  <a:pt x="34740" y="23537"/>
                </a:quadBezTo>
                <a:cubicBezTo>
                  <a:pt x="31260" y="18107"/>
                  <a:pt x="26980" y="17537"/>
                  <a:pt x="20760" y="16447"/>
                </a:cubicBezTo>
                <a:quadBezTo>
                  <a:pt x="16920" y="15767"/>
                  <a:pt x="12710" y="13817"/>
                </a:quadBezTo>
                <a:quadBezTo>
                  <a:pt x="11620" y="13317"/>
                  <a:pt x="11250" y="11667"/>
                </a:quadBezTo>
                <a:quadBezTo>
                  <a:pt x="12050" y="11667"/>
                  <a:pt x="11950" y="10677"/>
                </a:quadBezTo>
                <a:lnTo>
                  <a:pt x="27800" y="6647"/>
                </a:lnTo>
                <a:cubicBezTo>
                  <a:pt x="27985" y="6602"/>
                  <a:pt x="28139" y="6473"/>
                  <a:pt x="28216" y="6299"/>
                </a:cubicBezTo>
                <a:cubicBezTo>
                  <a:pt x="28292" y="6124"/>
                  <a:pt x="28283" y="5924"/>
                  <a:pt x="28190" y="5757"/>
                </a:cubicBezTo>
                <a:quadBezTo>
                  <a:pt x="26120" y="1997"/>
                  <a:pt x="21100" y="1727"/>
                </a:quadBezTo>
                <a:lnTo>
                  <a:pt x="28510" y="117"/>
                </a:lnTo>
                <a:quadBezTo>
                  <a:pt x="32530" y="-323"/>
                  <a:pt x="35510" y="887"/>
                </a:quadBez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2" name="shape-795"/>
          <p:cNvSpPr/>
          <p:nvPr/>
        </p:nvSpPr>
        <p:spPr>
          <a:xfrm>
            <a:off x="12312575" y="4192036"/>
            <a:ext cx="538216" cy="398058"/>
          </a:xfrm>
          <a:custGeom>
            <a:avLst/>
            <a:gdLst/>
            <a:ahLst/>
            <a:cxnLst/>
            <a:rect l="0" t="0" r="r" b="b"/>
            <a:pathLst>
              <a:path w="56506" h="41791" stroke="0" extrusionOk="0">
                <a:moveTo>
                  <a:pt x="46981" y="6431"/>
                </a:moveTo>
                <a:cubicBezTo>
                  <a:pt x="49071" y="7401"/>
                  <a:pt x="50481" y="6771"/>
                  <a:pt x="52511" y="6981"/>
                </a:cubicBezTo>
                <a:cubicBezTo>
                  <a:pt x="52654" y="6997"/>
                  <a:pt x="52779" y="7083"/>
                  <a:pt x="52843" y="7210"/>
                </a:cubicBezTo>
                <a:cubicBezTo>
                  <a:pt x="52908" y="7337"/>
                  <a:pt x="52903" y="7489"/>
                  <a:pt x="52831" y="7611"/>
                </a:cubicBezTo>
                <a:cubicBezTo>
                  <a:pt x="51621" y="9691"/>
                  <a:pt x="49311" y="12111"/>
                  <a:pt x="51331" y="13821"/>
                </a:cubicBezTo>
                <a:quadBezTo>
                  <a:pt x="53561" y="15701"/>
                  <a:pt x="56281" y="16741"/>
                </a:quadBezTo>
                <a:cubicBezTo>
                  <a:pt x="56432" y="16799"/>
                  <a:pt x="56524" y="16954"/>
                  <a:pt x="56503" y="17114"/>
                </a:cubicBezTo>
                <a:cubicBezTo>
                  <a:pt x="56481" y="17274"/>
                  <a:pt x="56352" y="17397"/>
                  <a:pt x="56191" y="17411"/>
                </a:cubicBezTo>
                <a:quadBezTo>
                  <a:pt x="52851" y="17711"/>
                  <a:pt x="50651" y="19691"/>
                </a:quadBezTo>
                <a:cubicBezTo>
                  <a:pt x="49792" y="20468"/>
                  <a:pt x="49553" y="21699"/>
                  <a:pt x="50071" y="22681"/>
                </a:cubicBezTo>
                <a:quadBezTo>
                  <a:pt x="50621" y="23711"/>
                  <a:pt x="52391" y="25091"/>
                </a:quadBezTo>
                <a:cubicBezTo>
                  <a:pt x="52511" y="25184"/>
                  <a:pt x="52565" y="25338"/>
                  <a:pt x="52528" y="25486"/>
                </a:cubicBezTo>
                <a:cubicBezTo>
                  <a:pt x="52492" y="25633"/>
                  <a:pt x="52371" y="25745"/>
                  <a:pt x="52221" y="25771"/>
                </a:cubicBezTo>
                <a:lnTo>
                  <a:pt x="48371" y="26461"/>
                </a:lnTo>
                <a:cubicBezTo>
                  <a:pt x="47727" y="26575"/>
                  <a:pt x="47154" y="26940"/>
                  <a:pt x="46779" y="27474"/>
                </a:cubicBezTo>
                <a:cubicBezTo>
                  <a:pt x="46404" y="28009"/>
                  <a:pt x="46257" y="28670"/>
                  <a:pt x="46371" y="29311"/>
                </a:cubicBezTo>
                <a:lnTo>
                  <a:pt x="47301" y="34521"/>
                </a:lnTo>
                <a:cubicBezTo>
                  <a:pt x="47324" y="34651"/>
                  <a:pt x="47277" y="34784"/>
                  <a:pt x="47176" y="34870"/>
                </a:cubicBezTo>
                <a:cubicBezTo>
                  <a:pt x="47076" y="34956"/>
                  <a:pt x="46937" y="34983"/>
                  <a:pt x="46811" y="34941"/>
                </a:cubicBezTo>
                <a:lnTo>
                  <a:pt x="42401" y="33471"/>
                </a:lnTo>
                <a:cubicBezTo>
                  <a:pt x="42077" y="33365"/>
                  <a:pt x="41724" y="33397"/>
                  <a:pt x="41424" y="33560"/>
                </a:cubicBezTo>
                <a:cubicBezTo>
                  <a:pt x="41125" y="33723"/>
                  <a:pt x="40907" y="34002"/>
                  <a:pt x="40821" y="34331"/>
                </a:cubicBezTo>
                <a:lnTo>
                  <a:pt x="39351" y="39971"/>
                </a:lnTo>
                <a:cubicBezTo>
                  <a:pt x="39320" y="40094"/>
                  <a:pt x="39218" y="40186"/>
                  <a:pt x="39093" y="40206"/>
                </a:cubicBezTo>
                <a:cubicBezTo>
                  <a:pt x="38967" y="40225"/>
                  <a:pt x="38841" y="40169"/>
                  <a:pt x="38771" y="40061"/>
                </a:cubicBezTo>
                <a:quadBezTo>
                  <a:pt x="38471" y="39611"/>
                  <a:pt x="37621" y="38211"/>
                </a:quadBezTo>
                <a:cubicBezTo>
                  <a:pt x="36071" y="35661"/>
                  <a:pt x="33341" y="35691"/>
                  <a:pt x="31911" y="38521"/>
                </a:cubicBezTo>
                <a:quadBezTo>
                  <a:pt x="30681" y="40961"/>
                  <a:pt x="30081" y="41681"/>
                </a:quadBezTo>
                <a:cubicBezTo>
                  <a:pt x="30005" y="41772"/>
                  <a:pt x="29884" y="41811"/>
                  <a:pt x="29769" y="41781"/>
                </a:cubicBezTo>
                <a:cubicBezTo>
                  <a:pt x="29654" y="41751"/>
                  <a:pt x="29565" y="41658"/>
                  <a:pt x="29541" y="41541"/>
                </a:cubicBezTo>
                <a:quadBezTo>
                  <a:pt x="28791" y="37931"/>
                  <a:pt x="28001" y="36811"/>
                </a:quadBezTo>
                <a:cubicBezTo>
                  <a:pt x="27783" y="36505"/>
                  <a:pt x="27430" y="36329"/>
                  <a:pt x="27061" y="36341"/>
                </a:cubicBezTo>
                <a:cubicBezTo>
                  <a:pt x="24081" y="36421"/>
                  <a:pt x="23121" y="37681"/>
                  <a:pt x="20801" y="39781"/>
                </a:cubicBezTo>
                <a:cubicBezTo>
                  <a:pt x="20645" y="39923"/>
                  <a:pt x="20421" y="39963"/>
                  <a:pt x="20226" y="39884"/>
                </a:cubicBezTo>
                <a:cubicBezTo>
                  <a:pt x="20030" y="39805"/>
                  <a:pt x="19896" y="39622"/>
                  <a:pt x="19881" y="39411"/>
                </a:cubicBezTo>
                <a:quadBezTo>
                  <a:pt x="19711" y="37291"/>
                  <a:pt x="19401" y="35561"/>
                </a:quadBezTo>
                <a:cubicBezTo>
                  <a:pt x="18761" y="32021"/>
                  <a:pt x="14861" y="34041"/>
                  <a:pt x="12981" y="34911"/>
                </a:cubicBezTo>
                <a:cubicBezTo>
                  <a:pt x="12869" y="34965"/>
                  <a:pt x="12737" y="34955"/>
                  <a:pt x="12634" y="34885"/>
                </a:cubicBezTo>
                <a:cubicBezTo>
                  <a:pt x="12531" y="34815"/>
                  <a:pt x="12473" y="34696"/>
                  <a:pt x="12481" y="34571"/>
                </a:cubicBezTo>
                <a:cubicBezTo>
                  <a:pt x="12531" y="33801"/>
                  <a:pt x="14121" y="32091"/>
                  <a:pt x="13691" y="30621"/>
                </a:cubicBezTo>
                <a:quadBezTo>
                  <a:pt x="12051" y="25071"/>
                  <a:pt x="7181" y="25721"/>
                </a:quadBezTo>
                <a:cubicBezTo>
                  <a:pt x="7061" y="25737"/>
                  <a:pt x="6944" y="25673"/>
                  <a:pt x="6893" y="25562"/>
                </a:cubicBezTo>
                <a:cubicBezTo>
                  <a:pt x="6843" y="25452"/>
                  <a:pt x="6870" y="25322"/>
                  <a:pt x="6961" y="25241"/>
                </a:cubicBezTo>
                <a:lnTo>
                  <a:pt x="9571" y="22951"/>
                </a:lnTo>
                <a:cubicBezTo>
                  <a:pt x="9838" y="22715"/>
                  <a:pt x="9963" y="22355"/>
                  <a:pt x="9901" y="22001"/>
                </a:cubicBezTo>
                <a:cubicBezTo>
                  <a:pt x="9081" y="17321"/>
                  <a:pt x="4251" y="16501"/>
                  <a:pt x="231" y="17181"/>
                </a:cubicBezTo>
                <a:cubicBezTo>
                  <a:pt x="176" y="17189"/>
                  <a:pt x="121" y="17174"/>
                  <a:pt x="77" y="17140"/>
                </a:cubicBezTo>
                <a:cubicBezTo>
                  <a:pt x="34" y="17106"/>
                  <a:pt x="6" y="17056"/>
                  <a:pt x="1" y="17001"/>
                </a:cubicBezTo>
                <a:lnTo>
                  <a:pt x="1" y="16991"/>
                </a:lnTo>
                <a:cubicBezTo>
                  <a:pt x="-6" y="16918"/>
                  <a:pt x="20" y="16845"/>
                  <a:pt x="72" y="16792"/>
                </a:cubicBezTo>
                <a:cubicBezTo>
                  <a:pt x="125" y="16740"/>
                  <a:pt x="198" y="16714"/>
                  <a:pt x="271" y="16721"/>
                </a:cubicBezTo>
                <a:cubicBezTo>
                  <a:pt x="3561" y="17001"/>
                  <a:pt x="6541" y="16571"/>
                  <a:pt x="8711" y="13991"/>
                </a:cubicBezTo>
                <a:cubicBezTo>
                  <a:pt x="10891" y="11401"/>
                  <a:pt x="9341" y="9431"/>
                  <a:pt x="6931" y="7831"/>
                </a:cubicBezTo>
                <a:cubicBezTo>
                  <a:pt x="6864" y="7787"/>
                  <a:pt x="6839" y="7702"/>
                  <a:pt x="6870" y="7628"/>
                </a:cubicBezTo>
                <a:cubicBezTo>
                  <a:pt x="6901" y="7553"/>
                  <a:pt x="6981" y="7509"/>
                  <a:pt x="7061" y="7521"/>
                </a:cubicBezTo>
                <a:quadBezTo>
                  <a:pt x="10001" y="7951"/>
                  <a:pt x="12291" y="6371"/>
                </a:quadBezTo>
                <a:quadBezTo>
                  <a:pt x="12851" y="6771"/>
                  <a:pt x="13221" y="7511"/>
                </a:quadBezTo>
                <a:lnTo>
                  <a:pt x="11541" y="15731"/>
                </a:lnTo>
                <a:cubicBezTo>
                  <a:pt x="12831" y="22341"/>
                  <a:pt x="13381" y="28301"/>
                  <a:pt x="19321" y="32631"/>
                </a:cubicBezTo>
                <a:quadBezTo>
                  <a:pt x="20791" y="33711"/>
                  <a:pt x="22371" y="33281"/>
                </a:quadBezTo>
                <a:cubicBezTo>
                  <a:pt x="22465" y="33256"/>
                  <a:pt x="22533" y="33175"/>
                  <a:pt x="22542" y="33077"/>
                </a:cubicBezTo>
                <a:cubicBezTo>
                  <a:pt x="22551" y="32980"/>
                  <a:pt x="22499" y="32886"/>
                  <a:pt x="22411" y="32841"/>
                </a:cubicBezTo>
                <a:cubicBezTo>
                  <a:pt x="18771" y="30961"/>
                  <a:pt x="12921" y="24991"/>
                  <a:pt x="15301" y="20231"/>
                </a:cubicBezTo>
                <a:quadBezTo>
                  <a:pt x="16011" y="18831"/>
                  <a:pt x="19311" y="18211"/>
                </a:quadBezTo>
                <a:cubicBezTo>
                  <a:pt x="27921" y="16601"/>
                  <a:pt x="33511" y="10841"/>
                  <a:pt x="33331" y="1931"/>
                </a:cubicBezTo>
                <a:cubicBezTo>
                  <a:pt x="33325" y="1532"/>
                  <a:pt x="33141" y="1158"/>
                  <a:pt x="32831" y="911"/>
                </a:cubicBezTo>
                <a:quadBezTo>
                  <a:pt x="32551" y="681"/>
                  <a:pt x="31881" y="591"/>
                </a:quadBezTo>
                <a:cubicBezTo>
                  <a:pt x="31787" y="578"/>
                  <a:pt x="31703" y="526"/>
                  <a:pt x="31648" y="447"/>
                </a:cubicBezTo>
                <a:cubicBezTo>
                  <a:pt x="31594" y="367"/>
                  <a:pt x="31573" y="268"/>
                  <a:pt x="31591" y="171"/>
                </a:cubicBezTo>
                <a:lnTo>
                  <a:pt x="31591" y="161"/>
                </a:lnTo>
                <a:cubicBezTo>
                  <a:pt x="31608" y="60"/>
                  <a:pt x="31704" y="-10"/>
                  <a:pt x="31811" y="1"/>
                </a:cubicBezTo>
                <a:quadBezTo>
                  <a:pt x="43671" y="1401"/>
                  <a:pt x="46381" y="12821"/>
                </a:quadBezTo>
                <a:cubicBezTo>
                  <a:pt x="46459" y="13136"/>
                  <a:pt x="46776" y="13328"/>
                  <a:pt x="47091" y="13251"/>
                </a:cubicBezTo>
                <a:quadBezTo>
                  <a:pt x="47601" y="13121"/>
                  <a:pt x="47681" y="12561"/>
                </a:quadBezTo>
                <a:cubicBezTo>
                  <a:pt x="47694" y="12469"/>
                  <a:pt x="47684" y="12373"/>
                  <a:pt x="47651" y="12281"/>
                </a:cubicBezTo>
                <a:quadBezTo>
                  <a:pt x="46451" y="8721"/>
                  <a:pt x="46981" y="6431"/>
                </a:quadBezTo>
                <a:close/>
              </a:path>
            </a:pathLst>
          </a:custGeom>
          <a:solidFill>
            <a:srgbClr val="FEA92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3" name="shape-796"/>
          <p:cNvSpPr/>
          <p:nvPr/>
        </p:nvSpPr>
        <p:spPr>
          <a:xfrm>
            <a:off x="7226713" y="4194507"/>
            <a:ext cx="548103" cy="350918"/>
          </a:xfrm>
          <a:custGeom>
            <a:avLst/>
            <a:gdLst/>
            <a:ahLst/>
            <a:cxnLst/>
            <a:rect l="0" t="0" r="r" b="b"/>
            <a:pathLst>
              <a:path w="57544" h="36842" stroke="0" extrusionOk="0">
                <a:moveTo>
                  <a:pt x="26550" y="5312"/>
                </a:moveTo>
                <a:quadBezTo>
                  <a:pt x="27450" y="6042"/>
                  <a:pt x="28970" y="5762"/>
                </a:quadBezTo>
                <a:cubicBezTo>
                  <a:pt x="29210" y="5716"/>
                  <a:pt x="29446" y="5858"/>
                  <a:pt x="29520" y="6092"/>
                </a:cubicBezTo>
                <a:quadBezTo>
                  <a:pt x="30420" y="8852"/>
                  <a:pt x="31290" y="9922"/>
                </a:quadBezTo>
                <a:cubicBezTo>
                  <a:pt x="31398" y="10054"/>
                  <a:pt x="31399" y="10245"/>
                  <a:pt x="31292" y="10378"/>
                </a:cubicBezTo>
                <a:cubicBezTo>
                  <a:pt x="31186" y="10511"/>
                  <a:pt x="31001" y="10550"/>
                  <a:pt x="30850" y="10472"/>
                </a:cubicBezTo>
                <a:lnTo>
                  <a:pt x="24060" y="6952"/>
                </a:lnTo>
                <a:cubicBezTo>
                  <a:pt x="23972" y="6905"/>
                  <a:pt x="23865" y="6922"/>
                  <a:pt x="23796" y="6994"/>
                </a:cubicBezTo>
                <a:cubicBezTo>
                  <a:pt x="23727" y="7065"/>
                  <a:pt x="23712" y="7174"/>
                  <a:pt x="23760" y="7262"/>
                </a:cubicBezTo>
                <a:lnTo>
                  <a:pt x="24880" y="9282"/>
                </a:lnTo>
                <a:cubicBezTo>
                  <a:pt x="25147" y="9765"/>
                  <a:pt x="25648" y="10073"/>
                  <a:pt x="26200" y="10092"/>
                </a:cubicBezTo>
                <a:cubicBezTo>
                  <a:pt x="27550" y="10142"/>
                  <a:pt x="30590" y="9582"/>
                  <a:pt x="31130" y="11832"/>
                </a:cubicBezTo>
                <a:cubicBezTo>
                  <a:pt x="31225" y="12229"/>
                  <a:pt x="30991" y="12630"/>
                  <a:pt x="30600" y="12742"/>
                </a:cubicBezTo>
                <a:quadBezTo>
                  <a:pt x="30140" y="12882"/>
                  <a:pt x="30000" y="13022"/>
                </a:quadBezTo>
                <a:cubicBezTo>
                  <a:pt x="29942" y="13085"/>
                  <a:pt x="29933" y="13179"/>
                  <a:pt x="29977" y="13252"/>
                </a:cubicBezTo>
                <a:cubicBezTo>
                  <a:pt x="30022" y="13324"/>
                  <a:pt x="30109" y="13357"/>
                  <a:pt x="30190" y="13332"/>
                </a:cubicBezTo>
                <a:quadBezTo>
                  <a:pt x="34080" y="12122"/>
                  <a:pt x="37530" y="15222"/>
                </a:quadBezTo>
                <a:quadBezTo>
                  <a:pt x="38660" y="16042"/>
                  <a:pt x="41770" y="16252"/>
                </a:quadBezTo>
                <a:quadBezTo>
                  <a:pt x="48960" y="16712"/>
                  <a:pt x="57160" y="21542"/>
                </a:quadBezTo>
                <a:quadBezTo>
                  <a:pt x="59010" y="24732"/>
                  <a:pt x="51940" y="25152"/>
                </a:quadBezTo>
                <a:cubicBezTo>
                  <a:pt x="51734" y="25158"/>
                  <a:pt x="51532" y="25192"/>
                  <a:pt x="51340" y="25252"/>
                </a:cubicBezTo>
                <a:lnTo>
                  <a:pt x="14350" y="36842"/>
                </a:lnTo>
                <a:lnTo>
                  <a:pt x="2850" y="33882"/>
                </a:lnTo>
                <a:cubicBezTo>
                  <a:pt x="2663" y="33833"/>
                  <a:pt x="2524" y="33675"/>
                  <a:pt x="2500" y="33482"/>
                </a:cubicBezTo>
                <a:quadBezTo>
                  <a:pt x="2390" y="32702"/>
                  <a:pt x="3300" y="32312"/>
                </a:quadBezTo>
                <a:cubicBezTo>
                  <a:pt x="3439" y="32254"/>
                  <a:pt x="3543" y="32136"/>
                  <a:pt x="3582" y="31991"/>
                </a:cubicBezTo>
                <a:cubicBezTo>
                  <a:pt x="3621" y="31846"/>
                  <a:pt x="3591" y="31691"/>
                  <a:pt x="3500" y="31572"/>
                </a:cubicBezTo>
                <a:quadBezTo>
                  <a:pt x="3080" y="31012"/>
                  <a:pt x="2330" y="30802"/>
                </a:quadBezTo>
                <a:lnTo>
                  <a:pt x="0" y="6842"/>
                </a:lnTo>
                <a:quadBezTo>
                  <a:pt x="2120" y="4902"/>
                  <a:pt x="3930" y="5992"/>
                </a:quadBezTo>
                <a:quadBezTo>
                  <a:pt x="7280" y="8022"/>
                  <a:pt x="11290" y="7982"/>
                </a:quadBezTo>
                <a:cubicBezTo>
                  <a:pt x="11311" y="7981"/>
                  <a:pt x="11330" y="7965"/>
                  <a:pt x="11332" y="7944"/>
                </a:cubicBezTo>
                <a:cubicBezTo>
                  <a:pt x="11335" y="7923"/>
                  <a:pt x="11321" y="7905"/>
                  <a:pt x="11300" y="7902"/>
                </a:cubicBezTo>
                <a:quadBezTo>
                  <a:pt x="7140" y="7262"/>
                  <a:pt x="2600" y="4312"/>
                </a:quadBezTo>
                <a:quadBezTo>
                  <a:pt x="2280" y="4102"/>
                  <a:pt x="2390" y="3762"/>
                </a:quadBezTo>
                <a:quadBezTo>
                  <a:pt x="2570" y="3202"/>
                  <a:pt x="3080" y="3412"/>
                </a:quadBezTo>
                <a:quadBezTo>
                  <a:pt x="4810" y="4112"/>
                  <a:pt x="6130" y="4842"/>
                </a:quadBezTo>
                <a:cubicBezTo>
                  <a:pt x="6536" y="5070"/>
                  <a:pt x="7023" y="5107"/>
                  <a:pt x="7460" y="4942"/>
                </a:cubicBezTo>
                <a:lnTo>
                  <a:pt x="8030" y="4722"/>
                </a:lnTo>
                <a:cubicBezTo>
                  <a:pt x="8190" y="4658"/>
                  <a:pt x="8369" y="4658"/>
                  <a:pt x="8530" y="4722"/>
                </a:cubicBezTo>
                <a:lnTo>
                  <a:pt x="15000" y="7352"/>
                </a:lnTo>
                <a:cubicBezTo>
                  <a:pt x="15028" y="7362"/>
                  <a:pt x="15057" y="7350"/>
                  <a:pt x="15077" y="7319"/>
                </a:cubicBezTo>
                <a:cubicBezTo>
                  <a:pt x="15098" y="7289"/>
                  <a:pt x="15106" y="7244"/>
                  <a:pt x="15100" y="7202"/>
                </a:cubicBezTo>
                <a:quadBezTo>
                  <a:pt x="15100" y="7182"/>
                  <a:pt x="15100" y="7162"/>
                </a:quadBezTo>
                <a:cubicBezTo>
                  <a:pt x="15094" y="7142"/>
                  <a:pt x="15079" y="7125"/>
                  <a:pt x="15060" y="7112"/>
                </a:cubicBezTo>
                <a:cubicBezTo>
                  <a:pt x="12960" y="6142"/>
                  <a:pt x="9350" y="4202"/>
                  <a:pt x="6400" y="3632"/>
                </a:cubicBezTo>
                <a:quadBezTo>
                  <a:pt x="4260" y="3232"/>
                  <a:pt x="2090" y="402"/>
                </a:quadBezTo>
                <a:cubicBezTo>
                  <a:pt x="2029" y="322"/>
                  <a:pt x="2022" y="213"/>
                  <a:pt x="2072" y="126"/>
                </a:cubicBezTo>
                <a:cubicBezTo>
                  <a:pt x="2122" y="39"/>
                  <a:pt x="2220" y="-10"/>
                  <a:pt x="2320" y="2"/>
                </a:cubicBezTo>
                <a:quadBezTo>
                  <a:pt x="9350" y="872"/>
                  <a:pt x="15180" y="2972"/>
                </a:quadBezTo>
                <a:quadBezTo>
                  <a:pt x="15920" y="3232"/>
                  <a:pt x="17170" y="3302"/>
                </a:quadBezTo>
                <a:cubicBezTo>
                  <a:pt x="17501" y="3315"/>
                  <a:pt x="17828" y="3379"/>
                  <a:pt x="18140" y="3492"/>
                </a:cubicBezTo>
                <a:quadBezTo>
                  <a:pt x="22250" y="4972"/>
                  <a:pt x="26550" y="5312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4" name="shape-797"/>
          <p:cNvSpPr/>
          <p:nvPr/>
        </p:nvSpPr>
        <p:spPr>
          <a:xfrm>
            <a:off x="9080759" y="4195710"/>
            <a:ext cx="24755" cy="31538"/>
          </a:xfrm>
          <a:custGeom>
            <a:avLst/>
            <a:gdLst/>
            <a:ahLst/>
            <a:cxnLst/>
            <a:rect l="0" t="0" r="r" b="b"/>
            <a:pathLst>
              <a:path w="2599" h="3311" stroke="0" extrusionOk="0">
                <a:moveTo>
                  <a:pt x="2189" y="90"/>
                </a:moveTo>
                <a:cubicBezTo>
                  <a:pt x="2712" y="388"/>
                  <a:pt x="2738" y="1330"/>
                  <a:pt x="2247" y="2194"/>
                </a:cubicBezTo>
                <a:cubicBezTo>
                  <a:pt x="1756" y="3058"/>
                  <a:pt x="934" y="3518"/>
                  <a:pt x="410" y="3221"/>
                </a:cubicBezTo>
                <a:cubicBezTo>
                  <a:pt x="-113" y="2923"/>
                  <a:pt x="-139" y="1982"/>
                  <a:pt x="352" y="1117"/>
                </a:cubicBezTo>
                <a:cubicBezTo>
                  <a:pt x="843" y="253"/>
                  <a:pt x="1665" y="-207"/>
                  <a:pt x="2189" y="90"/>
                </a:cubic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5" name="shape-799"/>
          <p:cNvSpPr/>
          <p:nvPr/>
        </p:nvSpPr>
        <p:spPr>
          <a:xfrm>
            <a:off x="12422505" y="4196988"/>
            <a:ext cx="181795" cy="144888"/>
          </a:xfrm>
          <a:custGeom>
            <a:avLst/>
            <a:gdLst/>
            <a:ahLst/>
            <a:cxnLst/>
            <a:rect l="0" t="0" r="r" b="b"/>
            <a:pathLst>
              <a:path w="19086" h="15211" stroke="0" extrusionOk="0">
                <a:moveTo>
                  <a:pt x="0" y="15211"/>
                </a:moveTo>
                <a:lnTo>
                  <a:pt x="1680" y="6991"/>
                </a:lnTo>
                <a:quadBezTo>
                  <a:pt x="5040" y="2661"/>
                  <a:pt x="9810" y="171"/>
                </a:quadBezTo>
                <a:cubicBezTo>
                  <a:pt x="10174" y="-20"/>
                  <a:pt x="10601" y="-53"/>
                  <a:pt x="10990" y="81"/>
                </a:cubicBezTo>
                <a:quadBezTo>
                  <a:pt x="12830" y="741"/>
                  <a:pt x="16720" y="651"/>
                </a:quadBezTo>
                <a:quadBezTo>
                  <a:pt x="19450" y="591"/>
                  <a:pt x="19030" y="3651"/>
                </a:quadBezTo>
                <a:cubicBezTo>
                  <a:pt x="18380" y="8551"/>
                  <a:pt x="10780" y="13181"/>
                  <a:pt x="6670" y="14481"/>
                </a:cubicBezTo>
                <a:quadBezTo>
                  <a:pt x="4660" y="15111"/>
                  <a:pt x="3750" y="13921"/>
                </a:quadBezTo>
                <a:cubicBezTo>
                  <a:pt x="3558" y="13669"/>
                  <a:pt x="3226" y="13565"/>
                  <a:pt x="2920" y="13661"/>
                </a:cubicBezTo>
                <a:quadBezTo>
                  <a:pt x="1370" y="14151"/>
                  <a:pt x="0" y="15211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6" name="shape-800"/>
          <p:cNvSpPr/>
          <p:nvPr/>
        </p:nvSpPr>
        <p:spPr>
          <a:xfrm>
            <a:off x="7633907" y="4205383"/>
            <a:ext cx="155419" cy="85249"/>
          </a:xfrm>
          <a:custGeom>
            <a:avLst/>
            <a:gdLst/>
            <a:ahLst/>
            <a:cxnLst/>
            <a:rect l="0" t="0" r="r" b="b"/>
            <a:pathLst>
              <a:path w="16317" h="8950" stroke="0" extrusionOk="0">
                <a:moveTo>
                  <a:pt x="0" y="8950"/>
                </a:moveTo>
                <a:lnTo>
                  <a:pt x="710" y="5180"/>
                </a:lnTo>
                <a:quadBezTo>
                  <a:pt x="-660" y="4460"/>
                  <a:pt x="1550" y="3480"/>
                </a:quadBezTo>
                <a:quadBezTo>
                  <a:pt x="5460" y="1750"/>
                  <a:pt x="9150" y="0"/>
                </a:quadBezTo>
                <a:quadBezTo>
                  <a:pt x="14170" y="270"/>
                  <a:pt x="16240" y="4030"/>
                </a:quadBezTo>
                <a:cubicBezTo>
                  <a:pt x="16333" y="4196"/>
                  <a:pt x="16342" y="4397"/>
                  <a:pt x="16266" y="4571"/>
                </a:cubicBezTo>
                <a:cubicBezTo>
                  <a:pt x="16189" y="4746"/>
                  <a:pt x="16035" y="4875"/>
                  <a:pt x="15850" y="4920"/>
                </a:cubicBezTo>
                <a:lnTo>
                  <a:pt x="0" y="8950"/>
                </a:ln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7" name="shape-801"/>
          <p:cNvSpPr/>
          <p:nvPr/>
        </p:nvSpPr>
        <p:spPr>
          <a:xfrm>
            <a:off x="8022533" y="4210750"/>
            <a:ext cx="19541" cy="14192"/>
          </a:xfrm>
          <a:custGeom>
            <a:avLst/>
            <a:gdLst/>
            <a:ahLst/>
            <a:cxnLst/>
            <a:rect l="0" t="0" r="r" b="b"/>
            <a:pathLst>
              <a:path w="2052" h="1490" stroke="0" extrusionOk="0">
                <a:moveTo>
                  <a:pt x="149" y="737"/>
                </a:moveTo>
                <a:cubicBezTo>
                  <a:pt x="29" y="642"/>
                  <a:pt x="-25" y="486"/>
                  <a:pt x="11" y="338"/>
                </a:cubicBezTo>
                <a:cubicBezTo>
                  <a:pt x="48" y="189"/>
                  <a:pt x="169" y="75"/>
                  <a:pt x="319" y="47"/>
                </a:cubicBezTo>
                <a:quadBezTo>
                  <a:pt x="1349" y="-153"/>
                  <a:pt x="1909" y="506"/>
                </a:quadBezTo>
                <a:cubicBezTo>
                  <a:pt x="2095" y="723"/>
                  <a:pt x="2099" y="1039"/>
                  <a:pt x="1920" y="1262"/>
                </a:cubicBezTo>
                <a:cubicBezTo>
                  <a:pt x="1741" y="1485"/>
                  <a:pt x="1427" y="1554"/>
                  <a:pt x="1169" y="1427"/>
                </a:cubicBezTo>
                <a:quadBezTo>
                  <a:pt x="829" y="1267"/>
                  <a:pt x="149" y="737"/>
                </a:quad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8" name="shape-802"/>
          <p:cNvSpPr/>
          <p:nvPr/>
        </p:nvSpPr>
        <p:spPr>
          <a:xfrm>
            <a:off x="9252434" y="4220721"/>
            <a:ext cx="25635" cy="20569"/>
          </a:xfrm>
          <a:custGeom>
            <a:avLst/>
            <a:gdLst/>
            <a:ahLst/>
            <a:cxnLst/>
            <a:rect l="0" t="0" r="r" b="b"/>
            <a:pathLst>
              <a:path w="2691" h="2159" stroke="0" extrusionOk="0">
                <a:moveTo>
                  <a:pt x="2614" y="397"/>
                </a:moveTo>
                <a:cubicBezTo>
                  <a:pt x="2733" y="619"/>
                  <a:pt x="2714" y="904"/>
                  <a:pt x="2561" y="1188"/>
                </a:cubicBezTo>
                <a:cubicBezTo>
                  <a:pt x="2408" y="1473"/>
                  <a:pt x="2133" y="1735"/>
                  <a:pt x="1796" y="1916"/>
                </a:cubicBezTo>
                <a:cubicBezTo>
                  <a:pt x="1096" y="2293"/>
                  <a:pt x="327" y="2224"/>
                  <a:pt x="78" y="1762"/>
                </a:cubicBezTo>
                <a:cubicBezTo>
                  <a:pt x="-171" y="1300"/>
                  <a:pt x="195" y="620"/>
                  <a:pt x="895" y="243"/>
                </a:cubicBezTo>
                <a:cubicBezTo>
                  <a:pt x="1596" y="-134"/>
                  <a:pt x="2365" y="-65"/>
                  <a:pt x="2614" y="397"/>
                </a:cubicBezTo>
                <a:close/>
              </a:path>
            </a:pathLst>
          </a:custGeom>
          <a:solidFill>
            <a:srgbClr val="B74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9" name="shape-803"/>
          <p:cNvSpPr/>
          <p:nvPr/>
        </p:nvSpPr>
        <p:spPr>
          <a:xfrm>
            <a:off x="11477925" y="4220572"/>
            <a:ext cx="142601" cy="146807"/>
          </a:xfrm>
          <a:custGeom>
            <a:avLst/>
            <a:gdLst/>
            <a:ahLst/>
            <a:cxnLst/>
            <a:rect l="0" t="0" r="r" b="b"/>
            <a:pathLst>
              <a:path w="14971" h="15413" stroke="0" extrusionOk="0">
                <a:moveTo>
                  <a:pt x="14418" y="5"/>
                </a:moveTo>
                <a:quadBezTo>
                  <a:pt x="16029" y="4725"/>
                  <a:pt x="12949" y="9945"/>
                </a:quadBezTo>
                <a:cubicBezTo>
                  <a:pt x="9538" y="15735"/>
                  <a:pt x="5928" y="15795"/>
                  <a:pt x="69" y="15125"/>
                </a:cubicBezTo>
                <a:cubicBezTo>
                  <a:pt x="-377" y="10720"/>
                  <a:pt x="1370" y="6370"/>
                  <a:pt x="4759" y="3445"/>
                </a:cubicBezTo>
                <a:cubicBezTo>
                  <a:pt x="7425" y="1138"/>
                  <a:pt x="10878" y="-91"/>
                  <a:pt x="14418" y="5"/>
                </a:cubic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0" name="shape-804"/>
          <p:cNvSpPr/>
          <p:nvPr/>
        </p:nvSpPr>
        <p:spPr>
          <a:xfrm>
            <a:off x="11478577" y="4220623"/>
            <a:ext cx="186411" cy="193659"/>
          </a:xfrm>
          <a:custGeom>
            <a:avLst/>
            <a:gdLst/>
            <a:ahLst/>
            <a:cxnLst/>
            <a:rect l="0" t="0" r="r" b="b"/>
            <a:pathLst>
              <a:path w="19571" h="20332" stroke="0" extrusionOk="0">
                <a:moveTo>
                  <a:pt x="17810" y="520"/>
                </a:moveTo>
                <a:quadBezTo>
                  <a:pt x="20950" y="8460"/>
                  <a:pt x="18490" y="16350"/>
                </a:quadBezTo>
                <a:cubicBezTo>
                  <a:pt x="18359" y="16756"/>
                  <a:pt x="18036" y="17068"/>
                  <a:pt x="17630" y="17180"/>
                </a:cubicBezTo>
                <a:lnTo>
                  <a:pt x="6780" y="20210"/>
                </a:lnTo>
                <a:cubicBezTo>
                  <a:pt x="5752" y="20498"/>
                  <a:pt x="4647" y="20267"/>
                  <a:pt x="3820" y="19590"/>
                </a:cubicBezTo>
                <a:lnTo>
                  <a:pt x="250" y="16670"/>
                </a:lnTo>
                <a:cubicBezTo>
                  <a:pt x="137" y="16157"/>
                  <a:pt x="53" y="15639"/>
                  <a:pt x="0" y="15120"/>
                </a:cubicBezTo>
                <a:cubicBezTo>
                  <a:pt x="5860" y="15790"/>
                  <a:pt x="9470" y="15730"/>
                  <a:pt x="12880" y="9940"/>
                </a:cubicBezTo>
                <a:quadBezTo>
                  <a:pt x="15960" y="4720"/>
                  <a:pt x="14350" y="0"/>
                </a:quadBezTo>
                <a:cubicBezTo>
                  <a:pt x="15525" y="33"/>
                  <a:pt x="16688" y="208"/>
                  <a:pt x="17810" y="520"/>
                </a:cubic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1" name="shape-805"/>
          <p:cNvSpPr/>
          <p:nvPr/>
        </p:nvSpPr>
        <p:spPr>
          <a:xfrm>
            <a:off x="13305950" y="4220718"/>
            <a:ext cx="45432" cy="47811"/>
          </a:xfrm>
          <a:custGeom>
            <a:avLst/>
            <a:gdLst/>
            <a:ahLst/>
            <a:cxnLst/>
            <a:rect l="0" t="0" r="r" b="b"/>
            <a:pathLst>
              <a:path w="4770" h="5019" stroke="0" extrusionOk="0">
                <a:moveTo>
                  <a:pt x="3120" y="0"/>
                </a:moveTo>
                <a:quadBezTo>
                  <a:pt x="3330" y="1000"/>
                  <a:pt x="4770" y="1000"/>
                </a:quadBezTo>
                <a:quadBezTo>
                  <a:pt x="4070" y="890"/>
                  <a:pt x="3620" y="1060"/>
                </a:quadBezTo>
                <a:cubicBezTo>
                  <a:pt x="3471" y="1116"/>
                  <a:pt x="3363" y="1247"/>
                  <a:pt x="3336" y="1403"/>
                </a:cubicBezTo>
                <a:cubicBezTo>
                  <a:pt x="3309" y="1560"/>
                  <a:pt x="3368" y="1719"/>
                  <a:pt x="3490" y="1820"/>
                </a:cubicBezTo>
                <a:quadBezTo>
                  <a:pt x="4720" y="2860"/>
                  <a:pt x="3870" y="4560"/>
                </a:quadBezTo>
                <a:cubicBezTo>
                  <a:pt x="3706" y="4900"/>
                  <a:pt x="3329" y="5082"/>
                  <a:pt x="2960" y="5000"/>
                </a:cubicBezTo>
                <a:quadBezTo>
                  <a:pt x="1400" y="4650"/>
                  <a:pt x="420" y="3980"/>
                </a:quadBezTo>
                <a:cubicBezTo>
                  <a:pt x="47" y="3729"/>
                  <a:pt x="-99" y="3250"/>
                  <a:pt x="70" y="2830"/>
                </a:cubicBezTo>
                <a:quadBezTo>
                  <a:pt x="590" y="1540"/>
                  <a:pt x="290" y="420"/>
                </a:quadBezTo>
                <a:cubicBezTo>
                  <a:pt x="1214" y="187"/>
                  <a:pt x="2162" y="47"/>
                  <a:pt x="3120" y="0"/>
                </a:cubicBezTo>
                <a:close/>
              </a:path>
            </a:pathLst>
          </a:custGeom>
          <a:solidFill>
            <a:srgbClr val="39A9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2" name="shape-806"/>
          <p:cNvSpPr/>
          <p:nvPr/>
        </p:nvSpPr>
        <p:spPr>
          <a:xfrm>
            <a:off x="13207355" y="4220599"/>
            <a:ext cx="236516" cy="230338"/>
          </a:xfrm>
          <a:custGeom>
            <a:avLst/>
            <a:gdLst/>
            <a:ahLst/>
            <a:cxnLst/>
            <a:rect l="0" t="0" r="r" b="b"/>
            <a:pathLst>
              <a:path w="24831" h="24183" stroke="0" extrusionOk="0">
                <a:moveTo>
                  <a:pt x="24831" y="5273"/>
                </a:moveTo>
                <a:quadBezTo>
                  <a:pt x="23261" y="6313"/>
                  <a:pt x="23591" y="7563"/>
                </a:quadBezTo>
                <a:quadBezTo>
                  <a:pt x="19951" y="11352"/>
                  <a:pt x="15491" y="13653"/>
                </a:quadBezTo>
                <a:lnTo>
                  <a:pt x="13661" y="13252"/>
                </a:lnTo>
                <a:cubicBezTo>
                  <a:pt x="13369" y="13188"/>
                  <a:pt x="13070" y="13338"/>
                  <a:pt x="12941" y="13612"/>
                </a:cubicBezTo>
                <a:quadBezTo>
                  <a:pt x="11011" y="17832"/>
                  <a:pt x="14021" y="20292"/>
                </a:quadBezTo>
                <a:lnTo>
                  <a:pt x="4261" y="24183"/>
                </a:lnTo>
                <a:cubicBezTo>
                  <a:pt x="1347" y="21402"/>
                  <a:pt x="-201" y="17462"/>
                  <a:pt x="21" y="13392"/>
                </a:cubicBezTo>
                <a:cubicBezTo>
                  <a:pt x="255" y="9208"/>
                  <a:pt x="2340" y="5322"/>
                  <a:pt x="5701" y="2803"/>
                </a:cubicBezTo>
                <a:quadBezTo>
                  <a:pt x="6301" y="4542"/>
                  <a:pt x="4781" y="6563"/>
                </a:quadBezTo>
                <a:cubicBezTo>
                  <a:pt x="4150" y="7404"/>
                  <a:pt x="4315" y="8596"/>
                  <a:pt x="5151" y="9232"/>
                </a:cubicBezTo>
                <a:lnTo>
                  <a:pt x="10441" y="13303"/>
                </a:lnTo>
                <a:cubicBezTo>
                  <a:pt x="10543" y="13382"/>
                  <a:pt x="10681" y="13401"/>
                  <a:pt x="10801" y="13351"/>
                </a:cubicBezTo>
                <a:cubicBezTo>
                  <a:pt x="10920" y="13302"/>
                  <a:pt x="11005" y="13191"/>
                  <a:pt x="11021" y="13063"/>
                </a:cubicBezTo>
                <a:quadBezTo>
                  <a:pt x="11281" y="11112"/>
                  <a:pt x="9561" y="10972"/>
                </a:quadBezTo>
                <a:cubicBezTo>
                  <a:pt x="9242" y="10947"/>
                  <a:pt x="8980" y="10713"/>
                  <a:pt x="8917" y="10400"/>
                </a:cubicBezTo>
                <a:cubicBezTo>
                  <a:pt x="8854" y="10086"/>
                  <a:pt x="9007" y="9769"/>
                  <a:pt x="9291" y="9623"/>
                </a:cubicBezTo>
                <a:quadBezTo>
                  <a:pt x="10041" y="9232"/>
                  <a:pt x="10811" y="9262"/>
                </a:quadBezTo>
                <a:cubicBezTo>
                  <a:pt x="12441" y="9313"/>
                  <a:pt x="13591" y="7982"/>
                  <a:pt x="13951" y="6602"/>
                </a:cubicBezTo>
                <a:cubicBezTo>
                  <a:pt x="14029" y="6296"/>
                  <a:pt x="14193" y="6024"/>
                  <a:pt x="14421" y="5822"/>
                </a:cubicBezTo>
                <a:lnTo>
                  <a:pt x="16621" y="3892"/>
                </a:lnTo>
                <a:cubicBezTo>
                  <a:pt x="16918" y="3626"/>
                  <a:pt x="17028" y="3209"/>
                  <a:pt x="16901" y="2832"/>
                </a:cubicBezTo>
                <a:quadBezTo>
                  <a:pt x="16441" y="1533"/>
                  <a:pt x="15121" y="1012"/>
                </a:quadBezTo>
                <a:quadBezTo>
                  <a:pt x="13681" y="1012"/>
                  <a:pt x="13471" y="12"/>
                </a:quadBezTo>
                <a:cubicBezTo>
                  <a:pt x="17901" y="-176"/>
                  <a:pt x="22123" y="1779"/>
                  <a:pt x="24831" y="5273"/>
                </a:cubicBezTo>
                <a:close/>
              </a:path>
            </a:pathLst>
          </a:custGeom>
          <a:solidFill>
            <a:srgbClr val="2A7DC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3" name="shape-810"/>
          <p:cNvSpPr/>
          <p:nvPr/>
        </p:nvSpPr>
        <p:spPr>
          <a:xfrm>
            <a:off x="13249244" y="4224719"/>
            <a:ext cx="119591" cy="123312"/>
          </a:xfrm>
          <a:custGeom>
            <a:avLst/>
            <a:gdLst/>
            <a:ahLst/>
            <a:cxnLst/>
            <a:rect l="0" t="0" r="r" b="b"/>
            <a:pathLst>
              <a:path w="12555" h="12946" stroke="0" extrusionOk="0">
                <a:moveTo>
                  <a:pt x="6243" y="0"/>
                </a:moveTo>
                <a:quadBezTo>
                  <a:pt x="6543" y="1120"/>
                  <a:pt x="6023" y="2410"/>
                </a:quadBezTo>
                <a:cubicBezTo>
                  <a:pt x="5854" y="2830"/>
                  <a:pt x="6000" y="3309"/>
                  <a:pt x="6373" y="3560"/>
                </a:cubicBezTo>
                <a:quadBezTo>
                  <a:pt x="7353" y="4230"/>
                  <a:pt x="8913" y="4580"/>
                </a:quadBezTo>
                <a:cubicBezTo>
                  <a:pt x="9282" y="4662"/>
                  <a:pt x="9659" y="4480"/>
                  <a:pt x="9823" y="4140"/>
                </a:cubicBezTo>
                <a:quadBezTo>
                  <a:pt x="10673" y="2440"/>
                  <a:pt x="9443" y="1400"/>
                </a:quadBezTo>
                <a:cubicBezTo>
                  <a:pt x="9321" y="1299"/>
                  <a:pt x="9262" y="1140"/>
                  <a:pt x="9289" y="983"/>
                </a:cubicBezTo>
                <a:cubicBezTo>
                  <a:pt x="9316" y="827"/>
                  <a:pt x="9424" y="696"/>
                  <a:pt x="9573" y="640"/>
                </a:cubicBezTo>
                <a:quadBezTo>
                  <a:pt x="10023" y="470"/>
                  <a:pt x="10723" y="580"/>
                </a:quadBezTo>
                <a:quadBezTo>
                  <a:pt x="12043" y="1100"/>
                  <a:pt x="12503" y="2400"/>
                </a:quadBezTo>
                <a:cubicBezTo>
                  <a:pt x="12631" y="2776"/>
                  <a:pt x="12520" y="3193"/>
                  <a:pt x="12223" y="3460"/>
                </a:cubicBezTo>
                <a:lnTo>
                  <a:pt x="10023" y="5390"/>
                </a:lnTo>
                <a:cubicBezTo>
                  <a:pt x="9795" y="5592"/>
                  <a:pt x="9631" y="5864"/>
                  <a:pt x="9553" y="6170"/>
                </a:cubicBezTo>
                <a:cubicBezTo>
                  <a:pt x="9193" y="7550"/>
                  <a:pt x="8043" y="8880"/>
                  <a:pt x="6413" y="8830"/>
                </a:cubicBezTo>
                <a:quadBezTo>
                  <a:pt x="5643" y="8800"/>
                  <a:pt x="4893" y="9190"/>
                </a:quadBezTo>
                <a:cubicBezTo>
                  <a:pt x="4609" y="9337"/>
                  <a:pt x="4456" y="9654"/>
                  <a:pt x="4519" y="9967"/>
                </a:cubicBezTo>
                <a:cubicBezTo>
                  <a:pt x="4582" y="10281"/>
                  <a:pt x="4845" y="10514"/>
                  <a:pt x="5163" y="10540"/>
                </a:cubicBezTo>
                <a:quadBezTo>
                  <a:pt x="6883" y="10680"/>
                  <a:pt x="6623" y="12630"/>
                </a:quadBezTo>
                <a:cubicBezTo>
                  <a:pt x="6607" y="12759"/>
                  <a:pt x="6523" y="12869"/>
                  <a:pt x="6403" y="12919"/>
                </a:cubicBezTo>
                <a:cubicBezTo>
                  <a:pt x="6283" y="12968"/>
                  <a:pt x="6146" y="12950"/>
                  <a:pt x="6043" y="12870"/>
                </a:cubicBezTo>
                <a:lnTo>
                  <a:pt x="753" y="8800"/>
                </a:lnTo>
                <a:cubicBezTo>
                  <a:pt x="-83" y="8163"/>
                  <a:pt x="-248" y="6971"/>
                  <a:pt x="383" y="6130"/>
                </a:cubicBezTo>
                <a:quadBezTo>
                  <a:pt x="1903" y="4110"/>
                  <a:pt x="1303" y="2370"/>
                </a:quadBezTo>
                <a:cubicBezTo>
                  <a:pt x="2782" y="1261"/>
                  <a:pt x="4461" y="455"/>
                  <a:pt x="6243" y="0"/>
                </a:cubicBezTo>
                <a:close/>
              </a:path>
            </a:pathLst>
          </a:custGeom>
          <a:solidFill>
            <a:srgbClr val="9DFE9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4" name="shape-811"/>
          <p:cNvSpPr/>
          <p:nvPr/>
        </p:nvSpPr>
        <p:spPr>
          <a:xfrm>
            <a:off x="5625868" y="4226052"/>
            <a:ext cx="411077" cy="531781"/>
          </a:xfrm>
          <a:custGeom>
            <a:avLst/>
            <a:gdLst/>
            <a:ahLst/>
            <a:cxnLst/>
            <a:rect l="0" t="0" r="r" b="b"/>
            <a:pathLst>
              <a:path w="43158" h="55830" stroke="0" extrusionOk="0">
                <a:moveTo>
                  <a:pt x="43158" y="52800"/>
                </a:moveTo>
                <a:quadBezTo>
                  <a:pt x="22868" y="55230"/>
                  <a:pt x="3328" y="55830"/>
                </a:quadBezTo>
                <a:lnTo>
                  <a:pt x="2898" y="55400"/>
                </a:lnTo>
                <a:lnTo>
                  <a:pt x="388" y="50070"/>
                </a:lnTo>
                <a:cubicBezTo>
                  <a:pt x="2138" y="41770"/>
                  <a:pt x="1258" y="36290"/>
                  <a:pt x="138" y="26280"/>
                </a:cubicBezTo>
                <a:cubicBezTo>
                  <a:pt x="-552" y="20120"/>
                  <a:pt x="1498" y="14190"/>
                  <a:pt x="2998" y="8210"/>
                </a:cubicBezTo>
                <a:quadBezTo>
                  <a:pt x="3548" y="6010"/>
                  <a:pt x="3478" y="0"/>
                </a:quadBezTo>
                <a:lnTo>
                  <a:pt x="8378" y="3180"/>
                </a:lnTo>
                <a:cubicBezTo>
                  <a:pt x="9427" y="3859"/>
                  <a:pt x="10735" y="3996"/>
                  <a:pt x="11898" y="3550"/>
                </a:cubicBezTo>
                <a:lnTo>
                  <a:pt x="16498" y="1780"/>
                </a:lnTo>
                <a:cubicBezTo>
                  <a:pt x="16616" y="1735"/>
                  <a:pt x="16747" y="1741"/>
                  <a:pt x="16862" y="1796"/>
                </a:cubicBezTo>
                <a:cubicBezTo>
                  <a:pt x="16977" y="1850"/>
                  <a:pt x="17066" y="1949"/>
                  <a:pt x="17108" y="2070"/>
                </a:cubicBezTo>
                <a:quadBezTo>
                  <a:pt x="20428" y="11700"/>
                  <a:pt x="24168" y="20490"/>
                </a:quadBezTo>
                <a:cubicBezTo>
                  <a:pt x="26868" y="26850"/>
                  <a:pt x="31978" y="30880"/>
                  <a:pt x="35598" y="36310"/>
                </a:cubicBezTo>
                <a:quadBezTo>
                  <a:pt x="40408" y="43510"/>
                  <a:pt x="43158" y="52800"/>
                </a:quadBezTo>
                <a:close/>
              </a:path>
            </a:pathLst>
          </a:custGeom>
          <a:solidFill>
            <a:srgbClr val="9A41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5" name="shape-812"/>
          <p:cNvSpPr/>
          <p:nvPr/>
        </p:nvSpPr>
        <p:spPr>
          <a:xfrm>
            <a:off x="11480959" y="4225576"/>
            <a:ext cx="263383" cy="256533"/>
          </a:xfrm>
          <a:custGeom>
            <a:avLst/>
            <a:gdLst/>
            <a:ahLst/>
            <a:cxnLst/>
            <a:rect l="0" t="0" r="r" b="b"/>
            <a:pathLst>
              <a:path w="27652" h="26933" stroke="0" extrusionOk="0">
                <a:moveTo>
                  <a:pt x="0" y="16150"/>
                </a:moveTo>
                <a:lnTo>
                  <a:pt x="3570" y="19070"/>
                </a:lnTo>
                <a:cubicBezTo>
                  <a:pt x="4397" y="19747"/>
                  <a:pt x="5502" y="19978"/>
                  <a:pt x="6530" y="19690"/>
                </a:cubicBezTo>
                <a:lnTo>
                  <a:pt x="17380" y="16660"/>
                </a:lnTo>
                <a:cubicBezTo>
                  <a:pt x="17786" y="16548"/>
                  <a:pt x="18109" y="16236"/>
                  <a:pt x="18240" y="15830"/>
                </a:cubicBezTo>
                <a:quadBezTo>
                  <a:pt x="20700" y="7940"/>
                  <a:pt x="17560" y="0"/>
                </a:quadBezTo>
                <a:cubicBezTo>
                  <a:pt x="21688" y="1161"/>
                  <a:pt x="25037" y="4126"/>
                  <a:pt x="26640" y="8040"/>
                </a:cubicBezTo>
                <a:cubicBezTo>
                  <a:pt x="28311" y="12105"/>
                  <a:pt x="27895" y="16718"/>
                  <a:pt x="25520" y="20450"/>
                </a:cubicBezTo>
                <a:cubicBezTo>
                  <a:pt x="23389" y="23789"/>
                  <a:pt x="19910" y="26078"/>
                  <a:pt x="15960" y="26740"/>
                </a:cubicBezTo>
                <a:cubicBezTo>
                  <a:pt x="12256" y="27354"/>
                  <a:pt x="8463" y="26486"/>
                  <a:pt x="5430" y="24330"/>
                </a:cubicBezTo>
                <a:cubicBezTo>
                  <a:pt x="2654" y="22353"/>
                  <a:pt x="721" y="19441"/>
                  <a:pt x="0" y="16150"/>
                </a:cubic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6" name="shape-814"/>
          <p:cNvSpPr/>
          <p:nvPr/>
        </p:nvSpPr>
        <p:spPr>
          <a:xfrm>
            <a:off x="7452761" y="4245102"/>
            <a:ext cx="170573" cy="94393"/>
          </a:xfrm>
          <a:custGeom>
            <a:avLst/>
            <a:gdLst/>
            <a:ahLst/>
            <a:cxnLst/>
            <a:rect l="0" t="0" r="r" b="b"/>
            <a:pathLst>
              <a:path w="17908" h="9910" stroke="0" extrusionOk="0">
                <a:moveTo>
                  <a:pt x="17908" y="5330"/>
                </a:moveTo>
                <a:quadBezTo>
                  <a:pt x="17788" y="5630"/>
                  <a:pt x="17088" y="5900"/>
                </a:quadBezTo>
                <a:lnTo>
                  <a:pt x="14368" y="5290"/>
                </a:lnTo>
                <a:cubicBezTo>
                  <a:pt x="13795" y="5161"/>
                  <a:pt x="13242" y="5218"/>
                  <a:pt x="12818" y="5450"/>
                </a:cubicBezTo>
                <a:quadBezTo>
                  <a:pt x="12148" y="5820"/>
                  <a:pt x="10508" y="5670"/>
                </a:quadBezTo>
                <a:cubicBezTo>
                  <a:pt x="10400" y="5660"/>
                  <a:pt x="10299" y="5725"/>
                  <a:pt x="10264" y="5827"/>
                </a:cubicBezTo>
                <a:cubicBezTo>
                  <a:pt x="10228" y="5929"/>
                  <a:pt x="10267" y="6042"/>
                  <a:pt x="10358" y="6100"/>
                </a:cubicBezTo>
                <a:lnTo>
                  <a:pt x="15138" y="9190"/>
                </a:lnTo>
                <a:cubicBezTo>
                  <a:pt x="15268" y="9276"/>
                  <a:pt x="15329" y="9435"/>
                  <a:pt x="15288" y="9586"/>
                </a:cubicBezTo>
                <a:cubicBezTo>
                  <a:pt x="15247" y="9736"/>
                  <a:pt x="15114" y="9843"/>
                  <a:pt x="14958" y="9850"/>
                </a:cubicBezTo>
                <a:lnTo>
                  <a:pt x="13798" y="9910"/>
                </a:lnTo>
                <a:quadBezTo>
                  <a:pt x="10348" y="6810"/>
                  <a:pt x="6458" y="8020"/>
                </a:quadBezTo>
                <a:cubicBezTo>
                  <a:pt x="6377" y="8045"/>
                  <a:pt x="6290" y="8013"/>
                  <a:pt x="6245" y="7940"/>
                </a:cubicBezTo>
                <a:cubicBezTo>
                  <a:pt x="6201" y="7867"/>
                  <a:pt x="6210" y="7773"/>
                  <a:pt x="6268" y="7710"/>
                </a:cubicBezTo>
                <a:quadBezTo>
                  <a:pt x="6408" y="7570"/>
                  <a:pt x="6868" y="7430"/>
                </a:quadBezTo>
                <a:cubicBezTo>
                  <a:pt x="7259" y="7318"/>
                  <a:pt x="7493" y="6917"/>
                  <a:pt x="7398" y="6520"/>
                </a:cubicBezTo>
                <a:cubicBezTo>
                  <a:pt x="6858" y="4270"/>
                  <a:pt x="3818" y="4830"/>
                  <a:pt x="2468" y="4780"/>
                </a:cubicBezTo>
                <a:cubicBezTo>
                  <a:pt x="1916" y="4761"/>
                  <a:pt x="1415" y="4454"/>
                  <a:pt x="1148" y="3970"/>
                </a:cubicBezTo>
                <a:lnTo>
                  <a:pt x="28" y="1950"/>
                </a:lnTo>
                <a:cubicBezTo>
                  <a:pt x="-20" y="1862"/>
                  <a:pt x="-5" y="1754"/>
                  <a:pt x="64" y="1682"/>
                </a:cubicBezTo>
                <a:cubicBezTo>
                  <a:pt x="133" y="1611"/>
                  <a:pt x="240" y="1594"/>
                  <a:pt x="328" y="1640"/>
                </a:cubicBezTo>
                <a:lnTo>
                  <a:pt x="7118" y="5160"/>
                </a:lnTo>
                <a:cubicBezTo>
                  <a:pt x="7269" y="5238"/>
                  <a:pt x="7454" y="5199"/>
                  <a:pt x="7560" y="5066"/>
                </a:cubicBezTo>
                <a:cubicBezTo>
                  <a:pt x="7667" y="4933"/>
                  <a:pt x="7666" y="4742"/>
                  <a:pt x="7558" y="4610"/>
                </a:cubicBezTo>
                <a:quadBezTo>
                  <a:pt x="6688" y="3540"/>
                  <a:pt x="5788" y="780"/>
                </a:quadBezTo>
                <a:cubicBezTo>
                  <a:pt x="5714" y="546"/>
                  <a:pt x="5478" y="404"/>
                  <a:pt x="5238" y="450"/>
                </a:cubicBezTo>
                <a:quadBezTo>
                  <a:pt x="3718" y="730"/>
                  <a:pt x="2818" y="0"/>
                </a:quadBezTo>
                <a:quadBezTo>
                  <a:pt x="8288" y="360"/>
                  <a:pt x="11368" y="1320"/>
                </a:quadBezTo>
                <a:quadBezTo>
                  <a:pt x="14638" y="2340"/>
                  <a:pt x="17908" y="5330"/>
                </a:quad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7" name="shape-815"/>
          <p:cNvSpPr/>
          <p:nvPr/>
        </p:nvSpPr>
        <p:spPr>
          <a:xfrm>
            <a:off x="6394037" y="4257961"/>
            <a:ext cx="759524" cy="395192"/>
          </a:xfrm>
          <a:custGeom>
            <a:avLst/>
            <a:gdLst/>
            <a:ahLst/>
            <a:cxnLst/>
            <a:rect l="0" t="0" r="r" b="b"/>
            <a:pathLst>
              <a:path w="79740" h="41490" stroke="0" extrusionOk="0">
                <a:moveTo>
                  <a:pt x="79740" y="27290"/>
                </a:moveTo>
                <a:lnTo>
                  <a:pt x="74970" y="28980"/>
                </a:lnTo>
                <a:cubicBezTo>
                  <a:pt x="70150" y="30210"/>
                  <a:pt x="65250" y="31860"/>
                  <a:pt x="60570" y="32820"/>
                </a:cubicBezTo>
                <a:quadBezTo>
                  <a:pt x="40900" y="36840"/>
                  <a:pt x="21200" y="40660"/>
                </a:quadBezTo>
                <a:quadBezTo>
                  <a:pt x="18700" y="41140"/>
                  <a:pt x="16240" y="41490"/>
                </a:quadBezTo>
                <a:cubicBezTo>
                  <a:pt x="12780" y="33550"/>
                  <a:pt x="8430" y="26390"/>
                  <a:pt x="4370" y="18820"/>
                </a:cubicBezTo>
                <a:quadBezTo>
                  <a:pt x="630" y="11830"/>
                  <a:pt x="0" y="1270"/>
                </a:quadBezTo>
                <a:quadBezTo>
                  <a:pt x="1390" y="1030"/>
                  <a:pt x="2870" y="1330"/>
                </a:quadBezTo>
                <a:cubicBezTo>
                  <a:pt x="3210" y="1403"/>
                  <a:pt x="3473" y="1666"/>
                  <a:pt x="3540" y="2000"/>
                </a:cubicBezTo>
                <a:quadBezTo>
                  <a:pt x="3690" y="2670"/>
                  <a:pt x="3410" y="3480"/>
                </a:quadBezTo>
                <a:cubicBezTo>
                  <a:pt x="3296" y="3803"/>
                  <a:pt x="3329" y="4158"/>
                  <a:pt x="3500" y="4450"/>
                </a:cubicBezTo>
                <a:cubicBezTo>
                  <a:pt x="6140" y="8870"/>
                  <a:pt x="8930" y="13470"/>
                  <a:pt x="13330" y="16210"/>
                </a:cubicBezTo>
                <a:cubicBezTo>
                  <a:pt x="13914" y="16575"/>
                  <a:pt x="14658" y="16563"/>
                  <a:pt x="15230" y="16180"/>
                </a:cubicBezTo>
                <a:cubicBezTo>
                  <a:pt x="20040" y="13010"/>
                  <a:pt x="20220" y="6490"/>
                  <a:pt x="17490" y="1920"/>
                </a:cubicBezTo>
                <a:cubicBezTo>
                  <a:pt x="17414" y="1791"/>
                  <a:pt x="17413" y="1632"/>
                  <a:pt x="17488" y="1503"/>
                </a:cubicBezTo>
                <a:cubicBezTo>
                  <a:pt x="17563" y="1374"/>
                  <a:pt x="17701" y="1296"/>
                  <a:pt x="17850" y="1300"/>
                </a:cubicBezTo>
                <a:quadBezTo>
                  <a:pt x="26340" y="1530"/>
                  <a:pt x="34600" y="0"/>
                </a:quadBezTo>
                <a:quadBezTo>
                  <a:pt x="39970" y="1050"/>
                  <a:pt x="45690" y="3040"/>
                </a:quadBezTo>
                <a:quadBezTo>
                  <a:pt x="57100" y="7010"/>
                  <a:pt x="66070" y="15100"/>
                </a:quadBezTo>
                <a:quadBezTo>
                  <a:pt x="72760" y="21140"/>
                  <a:pt x="79740" y="27290"/>
                </a:quadBezTo>
                <a:close/>
              </a:path>
            </a:pathLst>
          </a:custGeom>
          <a:solidFill>
            <a:srgbClr val="BC38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8" name="shape-816"/>
          <p:cNvSpPr/>
          <p:nvPr/>
        </p:nvSpPr>
        <p:spPr>
          <a:xfrm>
            <a:off x="7383857" y="4256906"/>
            <a:ext cx="25376" cy="20395"/>
          </a:xfrm>
          <a:custGeom>
            <a:avLst/>
            <a:gdLst/>
            <a:ahLst/>
            <a:cxnLst/>
            <a:rect l="0" t="0" r="r" b="b"/>
            <a:pathLst>
              <a:path w="2664" h="2141" stroke="0" extrusionOk="0">
                <a:moveTo>
                  <a:pt x="33" y="70"/>
                </a:moveTo>
                <a:cubicBezTo>
                  <a:pt x="194" y="-140"/>
                  <a:pt x="907" y="138"/>
                  <a:pt x="1625" y="690"/>
                </a:cubicBezTo>
                <a:cubicBezTo>
                  <a:pt x="2342" y="1243"/>
                  <a:pt x="2793" y="1861"/>
                  <a:pt x="2631" y="2071"/>
                </a:cubicBezTo>
                <a:cubicBezTo>
                  <a:pt x="2554" y="2172"/>
                  <a:pt x="2342" y="2164"/>
                  <a:pt x="2044" y="2047"/>
                </a:cubicBezTo>
                <a:cubicBezTo>
                  <a:pt x="1745" y="1931"/>
                  <a:pt x="1384" y="1716"/>
                  <a:pt x="1039" y="1451"/>
                </a:cubicBezTo>
                <a:cubicBezTo>
                  <a:pt x="694" y="1186"/>
                  <a:pt x="395" y="891"/>
                  <a:pt x="206" y="632"/>
                </a:cubicBezTo>
                <a:cubicBezTo>
                  <a:pt x="17" y="373"/>
                  <a:pt x="-45" y="171"/>
                  <a:pt x="33" y="70"/>
                </a:cubic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9" name="shape-819"/>
          <p:cNvSpPr/>
          <p:nvPr/>
        </p:nvSpPr>
        <p:spPr>
          <a:xfrm>
            <a:off x="7422722" y="4268885"/>
            <a:ext cx="20417" cy="15868"/>
          </a:xfrm>
          <a:custGeom>
            <a:avLst/>
            <a:gdLst/>
            <a:ahLst/>
            <a:cxnLst/>
            <a:rect l="0" t="0" r="r" b="b"/>
            <a:pathLst>
              <a:path w="2144" h="1666" stroke="0" extrusionOk="0">
                <a:moveTo>
                  <a:pt x="25" y="62"/>
                </a:moveTo>
                <a:cubicBezTo>
                  <a:pt x="153" y="-112"/>
                  <a:pt x="725" y="93"/>
                  <a:pt x="1303" y="519"/>
                </a:cubicBezTo>
                <a:cubicBezTo>
                  <a:pt x="1881" y="945"/>
                  <a:pt x="2246" y="1431"/>
                  <a:pt x="2118" y="1604"/>
                </a:cubicBezTo>
                <a:cubicBezTo>
                  <a:pt x="2057" y="1688"/>
                  <a:pt x="1888" y="1686"/>
                  <a:pt x="1648" y="1601"/>
                </a:cubicBezTo>
                <a:cubicBezTo>
                  <a:pt x="1408" y="1515"/>
                  <a:pt x="1118" y="1352"/>
                  <a:pt x="840" y="1147"/>
                </a:cubicBezTo>
                <a:cubicBezTo>
                  <a:pt x="563" y="942"/>
                  <a:pt x="321" y="713"/>
                  <a:pt x="168" y="510"/>
                </a:cubicBezTo>
                <a:cubicBezTo>
                  <a:pt x="15" y="306"/>
                  <a:pt x="-36" y="145"/>
                  <a:pt x="25" y="62"/>
                </a:cubic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0" name="shape-820"/>
          <p:cNvSpPr/>
          <p:nvPr/>
        </p:nvSpPr>
        <p:spPr>
          <a:xfrm>
            <a:off x="13431513" y="4270820"/>
            <a:ext cx="36932" cy="52864"/>
          </a:xfrm>
          <a:custGeom>
            <a:avLst/>
            <a:gdLst/>
            <a:ahLst/>
            <a:cxnLst/>
            <a:rect l="0" t="0" r="r" b="b"/>
            <a:pathLst>
              <a:path w="3877" h="5550" stroke="0" extrusionOk="0">
                <a:moveTo>
                  <a:pt x="3877" y="5550"/>
                </a:moveTo>
                <a:quadBezTo>
                  <a:pt x="1117" y="4460"/>
                  <a:pt x="57" y="2290"/>
                </a:quadBezTo>
                <a:quadBezTo>
                  <a:pt x="-273" y="1040"/>
                  <a:pt x="1297" y="0"/>
                </a:quadBezTo>
                <a:cubicBezTo>
                  <a:pt x="2561" y="1633"/>
                  <a:pt x="3443" y="3529"/>
                  <a:pt x="3877" y="5550"/>
                </a:cubicBezTo>
                <a:close/>
              </a:path>
            </a:pathLst>
          </a:custGeom>
          <a:solidFill>
            <a:srgbClr val="57A6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1" name="shape-826"/>
          <p:cNvSpPr/>
          <p:nvPr/>
        </p:nvSpPr>
        <p:spPr>
          <a:xfrm>
            <a:off x="7758213" y="4279834"/>
            <a:ext cx="279506" cy="167458"/>
          </a:xfrm>
          <a:custGeom>
            <a:avLst/>
            <a:gdLst/>
            <a:ahLst/>
            <a:cxnLst/>
            <a:rect l="0" t="0" r="r" b="b"/>
            <a:pathLst>
              <a:path w="29344" h="17581" stroke="0" extrusionOk="0">
                <a:moveTo>
                  <a:pt x="239" y="2884"/>
                </a:moveTo>
                <a:lnTo>
                  <a:pt x="16369" y="24"/>
                </a:lnTo>
                <a:cubicBezTo>
                  <a:pt x="16884" y="-69"/>
                  <a:pt x="17412" y="117"/>
                  <a:pt x="17759" y="514"/>
                </a:cubicBezTo>
                <a:quadBezTo>
                  <a:pt x="21929" y="5314"/>
                  <a:pt x="24319" y="10694"/>
                </a:quadBezTo>
                <a:cubicBezTo>
                  <a:pt x="24437" y="10961"/>
                  <a:pt x="24628" y="11190"/>
                  <a:pt x="24869" y="11354"/>
                </a:cubicBezTo>
                <a:quadBezTo>
                  <a:pt x="27779" y="13334"/>
                  <a:pt x="29289" y="16584"/>
                </a:quadBezTo>
                <a:cubicBezTo>
                  <a:pt x="29428" y="16895"/>
                  <a:pt x="29295" y="17259"/>
                  <a:pt x="28989" y="17404"/>
                </a:cubicBezTo>
                <a:lnTo>
                  <a:pt x="28719" y="17534"/>
                </a:lnTo>
                <a:cubicBezTo>
                  <a:pt x="28606" y="17589"/>
                  <a:pt x="28474" y="17596"/>
                  <a:pt x="28354" y="17553"/>
                </a:cubicBezTo>
                <a:cubicBezTo>
                  <a:pt x="28234" y="17510"/>
                  <a:pt x="28135" y="17420"/>
                  <a:pt x="28079" y="17304"/>
                </a:cubicBezTo>
                <a:cubicBezTo>
                  <a:pt x="26699" y="14394"/>
                  <a:pt x="25749" y="12554"/>
                  <a:pt x="22419" y="11824"/>
                </a:cubicBezTo>
                <a:cubicBezTo>
                  <a:pt x="22048" y="11742"/>
                  <a:pt x="21663" y="11838"/>
                  <a:pt x="21379" y="12084"/>
                </a:cubicBezTo>
                <a:quadBezTo>
                  <a:pt x="20919" y="12474"/>
                  <a:pt x="20659" y="12524"/>
                </a:quadBezTo>
                <a:cubicBezTo>
                  <a:pt x="20281" y="12582"/>
                  <a:pt x="19889" y="12530"/>
                  <a:pt x="19529" y="12374"/>
                </a:cubicBezTo>
                <a:lnTo>
                  <a:pt x="13149" y="9504"/>
                </a:lnTo>
                <a:cubicBezTo>
                  <a:pt x="13077" y="9477"/>
                  <a:pt x="13012" y="9436"/>
                  <a:pt x="12959" y="9384"/>
                </a:cubicBezTo>
                <a:lnTo>
                  <a:pt x="12299" y="8804"/>
                </a:lnTo>
                <a:cubicBezTo>
                  <a:pt x="12123" y="8654"/>
                  <a:pt x="11904" y="8560"/>
                  <a:pt x="11669" y="8534"/>
                </a:cubicBezTo>
                <a:cubicBezTo>
                  <a:pt x="6729" y="8074"/>
                  <a:pt x="4819" y="6524"/>
                  <a:pt x="129" y="3414"/>
                </a:cubicBezTo>
                <a:cubicBezTo>
                  <a:pt x="31" y="3346"/>
                  <a:pt x="-18" y="3226"/>
                  <a:pt x="6" y="3109"/>
                </a:cubicBezTo>
                <a:cubicBezTo>
                  <a:pt x="30" y="2993"/>
                  <a:pt x="123" y="2903"/>
                  <a:pt x="239" y="2884"/>
                </a:cubicBez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2" name="shape-828"/>
          <p:cNvSpPr/>
          <p:nvPr/>
        </p:nvSpPr>
        <p:spPr>
          <a:xfrm>
            <a:off x="6207026" y="4292537"/>
            <a:ext cx="78140" cy="181103"/>
          </a:xfrm>
          <a:custGeom>
            <a:avLst/>
            <a:gdLst/>
            <a:ahLst/>
            <a:cxnLst/>
            <a:rect l="0" t="0" r="r" b="b"/>
            <a:pathLst>
              <a:path w="8204" h="19013" stroke="0" extrusionOk="0">
                <a:moveTo>
                  <a:pt x="4894" y="0"/>
                </a:moveTo>
                <a:lnTo>
                  <a:pt x="8204" y="160"/>
                </a:lnTo>
                <a:lnTo>
                  <a:pt x="4144" y="7790"/>
                </a:lnTo>
                <a:cubicBezTo>
                  <a:pt x="3966" y="8127"/>
                  <a:pt x="3944" y="8528"/>
                  <a:pt x="4084" y="8890"/>
                </a:cubicBezTo>
                <a:lnTo>
                  <a:pt x="4644" y="10360"/>
                </a:lnTo>
                <a:cubicBezTo>
                  <a:pt x="4748" y="10623"/>
                  <a:pt x="4693" y="10922"/>
                  <a:pt x="4504" y="11130"/>
                </a:cubicBezTo>
                <a:cubicBezTo>
                  <a:pt x="2754" y="13060"/>
                  <a:pt x="3494" y="15850"/>
                  <a:pt x="3464" y="18250"/>
                </a:cubicBezTo>
                <a:cubicBezTo>
                  <a:pt x="3461" y="18486"/>
                  <a:pt x="3351" y="18709"/>
                  <a:pt x="3163" y="18853"/>
                </a:cubicBezTo>
                <a:cubicBezTo>
                  <a:pt x="2976" y="18997"/>
                  <a:pt x="2733" y="19048"/>
                  <a:pt x="2504" y="18990"/>
                </a:cubicBezTo>
                <a:lnTo>
                  <a:pt x="1374" y="18690"/>
                </a:lnTo>
                <a:cubicBezTo>
                  <a:pt x="646" y="18504"/>
                  <a:pt x="112" y="17885"/>
                  <a:pt x="34" y="17140"/>
                </a:cubicBezTo>
                <a:quadBezTo>
                  <a:pt x="-196" y="14890"/>
                  <a:pt x="1144" y="11030"/>
                </a:quadBezTo>
                <a:cubicBezTo>
                  <a:pt x="1196" y="10875"/>
                  <a:pt x="1310" y="10748"/>
                  <a:pt x="1459" y="10679"/>
                </a:cubicBezTo>
                <a:cubicBezTo>
                  <a:pt x="1607" y="10609"/>
                  <a:pt x="1779" y="10602"/>
                  <a:pt x="1934" y="10660"/>
                </a:cubicBezTo>
                <a:lnTo>
                  <a:pt x="2814" y="10990"/>
                </a:lnTo>
                <a:cubicBezTo>
                  <a:pt x="3008" y="11064"/>
                  <a:pt x="3231" y="10979"/>
                  <a:pt x="3334" y="10790"/>
                </a:cubicBezTo>
                <a:quadBezTo>
                  <a:pt x="3534" y="10400"/>
                  <a:pt x="3324" y="10020"/>
                </a:quadBezTo>
                <a:quadBezTo>
                  <a:pt x="3174" y="9740"/>
                  <a:pt x="2824" y="9630"/>
                </a:quadBezTo>
                <a:quadBezTo>
                  <a:pt x="2214" y="9450"/>
                  <a:pt x="2114" y="9360"/>
                </a:quadBezTo>
                <a:cubicBezTo>
                  <a:pt x="1869" y="9128"/>
                  <a:pt x="1750" y="8793"/>
                  <a:pt x="1794" y="8460"/>
                </a:cubicBezTo>
                <a:quadBezTo>
                  <a:pt x="2334" y="4430"/>
                  <a:pt x="4004" y="400"/>
                </a:quadBezTo>
                <a:quadBezTo>
                  <a:pt x="4174" y="0"/>
                  <a:pt x="4894" y="0"/>
                </a:quadBezTo>
                <a:close/>
              </a:path>
            </a:pathLst>
          </a:custGeom>
          <a:solidFill>
            <a:srgbClr val="F88F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3" name="shape-829"/>
          <p:cNvSpPr/>
          <p:nvPr/>
        </p:nvSpPr>
        <p:spPr>
          <a:xfrm>
            <a:off x="7550398" y="4294848"/>
            <a:ext cx="505238" cy="321919"/>
          </a:xfrm>
          <a:custGeom>
            <a:avLst/>
            <a:gdLst/>
            <a:ahLst/>
            <a:cxnLst/>
            <a:rect l="0" t="0" r="r" b="b"/>
            <a:pathLst>
              <a:path w="53043" h="33797" stroke="0" extrusionOk="0">
                <a:moveTo>
                  <a:pt x="6837" y="677"/>
                </a:moveTo>
                <a:quadBezTo>
                  <a:pt x="6637" y="1887"/>
                  <a:pt x="7527" y="3667"/>
                </a:quadBezTo>
                <a:cubicBezTo>
                  <a:pt x="7688" y="3989"/>
                  <a:pt x="7963" y="4239"/>
                  <a:pt x="8297" y="4367"/>
                </a:cubicBezTo>
                <a:quadBezTo>
                  <a:pt x="10417" y="5137"/>
                  <a:pt x="16077" y="6837"/>
                </a:quadBezTo>
                <a:quadBezTo>
                  <a:pt x="23257" y="8987"/>
                  <a:pt x="31097" y="13227"/>
                </a:quadBezTo>
                <a:cubicBezTo>
                  <a:pt x="31220" y="13292"/>
                  <a:pt x="31369" y="13281"/>
                  <a:pt x="31481" y="13201"/>
                </a:cubicBezTo>
                <a:cubicBezTo>
                  <a:pt x="31593" y="13120"/>
                  <a:pt x="31650" y="12983"/>
                  <a:pt x="31627" y="12847"/>
                </a:cubicBezTo>
                <a:lnTo>
                  <a:pt x="31557" y="12417"/>
                </a:lnTo>
                <a:quadBezTo>
                  <a:pt x="32827" y="13887"/>
                  <a:pt x="32437" y="15487"/>
                </a:quadBezTo>
                <a:quadBezTo>
                  <a:pt x="31157" y="20767"/>
                  <a:pt x="31437" y="23657"/>
                </a:quadBezTo>
                <a:cubicBezTo>
                  <a:pt x="31470" y="24005"/>
                  <a:pt x="31587" y="24338"/>
                  <a:pt x="31777" y="24627"/>
                </a:cubicBezTo>
                <a:cubicBezTo>
                  <a:pt x="34397" y="28597"/>
                  <a:pt x="38167" y="27357"/>
                  <a:pt x="42007" y="27997"/>
                </a:cubicBezTo>
                <a:quadBezTo>
                  <a:pt x="46307" y="28727"/>
                  <a:pt x="51307" y="28577"/>
                </a:quadBezTo>
                <a:cubicBezTo>
                  <a:pt x="51549" y="28571"/>
                  <a:pt x="51788" y="28630"/>
                  <a:pt x="51997" y="28747"/>
                </a:cubicBezTo>
                <a:lnTo>
                  <a:pt x="52727" y="29147"/>
                </a:lnTo>
                <a:quadBezTo>
                  <a:pt x="53087" y="29707"/>
                  <a:pt x="53037" y="30097"/>
                </a:quadBezTo>
                <a:lnTo>
                  <a:pt x="49467" y="30077"/>
                </a:lnTo>
                <a:cubicBezTo>
                  <a:pt x="49296" y="30077"/>
                  <a:pt x="49142" y="30180"/>
                  <a:pt x="49076" y="30338"/>
                </a:cubicBezTo>
                <a:cubicBezTo>
                  <a:pt x="49011" y="30495"/>
                  <a:pt x="49047" y="30677"/>
                  <a:pt x="49167" y="30797"/>
                </a:cubicBezTo>
                <a:lnTo>
                  <a:pt x="50197" y="31827"/>
                </a:lnTo>
                <a:cubicBezTo>
                  <a:pt x="50300" y="31930"/>
                  <a:pt x="50316" y="32091"/>
                  <a:pt x="50236" y="32212"/>
                </a:cubicBezTo>
                <a:cubicBezTo>
                  <a:pt x="50156" y="32334"/>
                  <a:pt x="50002" y="32382"/>
                  <a:pt x="49867" y="32327"/>
                </a:cubicBezTo>
                <a:quadBezTo>
                  <a:pt x="44937" y="30327"/>
                  <a:pt x="37437" y="29307"/>
                </a:quadBezTo>
                <a:cubicBezTo>
                  <a:pt x="30607" y="28377"/>
                  <a:pt x="29897" y="23087"/>
                  <a:pt x="30447" y="17167"/>
                </a:cubicBezTo>
                <a:cubicBezTo>
                  <a:pt x="30478" y="16828"/>
                  <a:pt x="30321" y="16498"/>
                  <a:pt x="30037" y="16307"/>
                </a:cubicBezTo>
                <a:lnTo>
                  <a:pt x="27347" y="14577"/>
                </a:lnTo>
                <a:cubicBezTo>
                  <a:pt x="27196" y="14478"/>
                  <a:pt x="26999" y="14483"/>
                  <a:pt x="26852" y="14589"/>
                </a:cubicBezTo>
                <a:cubicBezTo>
                  <a:pt x="26706" y="14696"/>
                  <a:pt x="26640" y="14882"/>
                  <a:pt x="26687" y="15057"/>
                </a:cubicBezTo>
                <a:lnTo>
                  <a:pt x="29257" y="24527"/>
                </a:lnTo>
                <a:cubicBezTo>
                  <a:pt x="29330" y="24800"/>
                  <a:pt x="29434" y="25058"/>
                  <a:pt x="29567" y="25297"/>
                </a:cubicBezTo>
                <a:lnTo>
                  <a:pt x="30777" y="27477"/>
                </a:lnTo>
                <a:cubicBezTo>
                  <a:pt x="30852" y="27612"/>
                  <a:pt x="30854" y="27776"/>
                  <a:pt x="30782" y="27913"/>
                </a:cubicBezTo>
                <a:cubicBezTo>
                  <a:pt x="30709" y="28050"/>
                  <a:pt x="30572" y="28142"/>
                  <a:pt x="30417" y="28157"/>
                </a:cubicBezTo>
                <a:quadBezTo>
                  <a:pt x="24257" y="28687"/>
                  <a:pt x="23267" y="29037"/>
                </a:quadBezTo>
                <a:quadBezTo>
                  <a:pt x="15537" y="31757"/>
                  <a:pt x="7437" y="33797"/>
                </a:quadBezTo>
                <a:quadBezTo>
                  <a:pt x="18017" y="25377"/>
                  <a:pt x="24377" y="13787"/>
                </a:quadBezTo>
                <a:cubicBezTo>
                  <a:pt x="24532" y="13504"/>
                  <a:pt x="24574" y="13173"/>
                  <a:pt x="24497" y="12857"/>
                </a:cubicBezTo>
                <a:quadBezTo>
                  <a:pt x="24187" y="11507"/>
                  <a:pt x="23177" y="11007"/>
                </a:quadBezTo>
                <a:quadBezTo>
                  <a:pt x="14977" y="6177"/>
                  <a:pt x="7787" y="5717"/>
                </a:quadBezTo>
                <a:quadBezTo>
                  <a:pt x="4677" y="5507"/>
                  <a:pt x="3547" y="4687"/>
                </a:quadBezTo>
                <a:lnTo>
                  <a:pt x="4707" y="4627"/>
                </a:lnTo>
                <a:cubicBezTo>
                  <a:pt x="4863" y="4620"/>
                  <a:pt x="4996" y="4514"/>
                  <a:pt x="5037" y="4363"/>
                </a:cubicBezTo>
                <a:cubicBezTo>
                  <a:pt x="5078" y="4213"/>
                  <a:pt x="5018" y="4053"/>
                  <a:pt x="4887" y="3967"/>
                </a:cubicBezTo>
                <a:lnTo>
                  <a:pt x="107" y="877"/>
                </a:lnTo>
                <a:cubicBezTo>
                  <a:pt x="16" y="819"/>
                  <a:pt x="-23" y="706"/>
                  <a:pt x="13" y="604"/>
                </a:cubicBezTo>
                <a:cubicBezTo>
                  <a:pt x="49" y="502"/>
                  <a:pt x="150" y="437"/>
                  <a:pt x="257" y="447"/>
                </a:cubicBezTo>
                <a:quadBezTo>
                  <a:pt x="1897" y="597"/>
                  <a:pt x="2567" y="227"/>
                </a:quadBezTo>
                <a:cubicBezTo>
                  <a:pt x="2992" y="-4"/>
                  <a:pt x="3545" y="-61"/>
                  <a:pt x="4117" y="67"/>
                </a:cubicBezTo>
                <a:lnTo>
                  <a:pt x="6837" y="677"/>
                </a:lnTo>
                <a:close/>
              </a:path>
            </a:pathLst>
          </a:custGeom>
          <a:solidFill>
            <a:srgbClr val="BC54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4" name="shape-830"/>
          <p:cNvSpPr/>
          <p:nvPr/>
        </p:nvSpPr>
        <p:spPr>
          <a:xfrm>
            <a:off x="13247941" y="4292632"/>
            <a:ext cx="223453" cy="193954"/>
          </a:xfrm>
          <a:custGeom>
            <a:avLst/>
            <a:gdLst/>
            <a:ahLst/>
            <a:cxnLst/>
            <a:rect l="0" t="0" r="r" b="b"/>
            <a:pathLst>
              <a:path w="23460" h="20363" stroke="0" extrusionOk="0">
                <a:moveTo>
                  <a:pt x="19330" y="0"/>
                </a:moveTo>
                <a:quadBezTo>
                  <a:pt x="20390" y="2170"/>
                  <a:pt x="23150" y="3260"/>
                </a:quadBezTo>
                <a:cubicBezTo>
                  <a:pt x="24046" y="7451"/>
                  <a:pt x="22973" y="11851"/>
                  <a:pt x="20240" y="15190"/>
                </a:cubicBezTo>
                <a:cubicBezTo>
                  <a:pt x="17616" y="18397"/>
                  <a:pt x="13735" y="20290"/>
                  <a:pt x="9640" y="20360"/>
                </a:cubicBezTo>
                <a:cubicBezTo>
                  <a:pt x="6049" y="20431"/>
                  <a:pt x="2591" y="19089"/>
                  <a:pt x="0" y="16620"/>
                </a:cubicBezTo>
                <a:lnTo>
                  <a:pt x="9760" y="12730"/>
                </a:lnTo>
                <a:quadBezTo>
                  <a:pt x="11570" y="13920"/>
                  <a:pt x="10790" y="18520"/>
                </a:quadBezTo>
                <a:cubicBezTo>
                  <a:pt x="10752" y="18744"/>
                  <a:pt x="10887" y="18961"/>
                  <a:pt x="11104" y="19027"/>
                </a:cubicBezTo>
                <a:cubicBezTo>
                  <a:pt x="11322" y="19093"/>
                  <a:pt x="11556" y="18987"/>
                  <a:pt x="11650" y="18780"/>
                </a:cubicBezTo>
                <a:lnTo>
                  <a:pt x="12720" y="16460"/>
                </a:lnTo>
                <a:cubicBezTo>
                  <a:pt x="12884" y="16092"/>
                  <a:pt x="13138" y="15769"/>
                  <a:pt x="13460" y="15520"/>
                </a:cubicBezTo>
                <a:quadBezTo>
                  <a:pt x="16090" y="13460"/>
                  <a:pt x="17430" y="10780"/>
                </a:quadBezTo>
                <a:cubicBezTo>
                  <a:pt x="17601" y="10433"/>
                  <a:pt x="17484" y="10015"/>
                  <a:pt x="17160" y="9810"/>
                </a:cubicBezTo>
                <a:lnTo>
                  <a:pt x="11230" y="6090"/>
                </a:lnTo>
                <a:quadBezTo>
                  <a:pt x="15690" y="3790"/>
                  <a:pt x="19330" y="0"/>
                </a:quadBezTo>
                <a:close/>
              </a:path>
            </a:pathLst>
          </a:custGeom>
          <a:solidFill>
            <a:srgbClr val="1F508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5" name="shape-831"/>
          <p:cNvSpPr/>
          <p:nvPr/>
        </p:nvSpPr>
        <p:spPr>
          <a:xfrm>
            <a:off x="7615174" y="4295870"/>
            <a:ext cx="236521" cy="125367"/>
          </a:xfrm>
          <a:custGeom>
            <a:avLst/>
            <a:gdLst/>
            <a:ahLst/>
            <a:cxnLst/>
            <a:rect l="0" t="0" r="r" b="b"/>
            <a:pathLst>
              <a:path w="24832" h="13162" stroke="0" extrusionOk="0">
                <a:moveTo>
                  <a:pt x="1267" y="440"/>
                </a:moveTo>
                <a:quadBezTo>
                  <a:pt x="1637" y="2090"/>
                  <a:pt x="2727" y="2590"/>
                </a:quadBezTo>
                <a:quadBezTo>
                  <a:pt x="6937" y="4540"/>
                  <a:pt x="10777" y="5220"/>
                </a:quadBezTo>
                <a:cubicBezTo>
                  <a:pt x="16997" y="6310"/>
                  <a:pt x="21277" y="6880"/>
                  <a:pt x="24757" y="12310"/>
                </a:cubicBezTo>
                <a:lnTo>
                  <a:pt x="24827" y="12740"/>
                </a:lnTo>
                <a:cubicBezTo>
                  <a:pt x="24849" y="12876"/>
                  <a:pt x="24793" y="13013"/>
                  <a:pt x="24680" y="13093"/>
                </a:cubicBezTo>
                <a:cubicBezTo>
                  <a:pt x="24568" y="13174"/>
                  <a:pt x="24419" y="13184"/>
                  <a:pt x="24297" y="13120"/>
                </a:cubicBezTo>
                <a:quadBezTo>
                  <a:pt x="16457" y="8880"/>
                  <a:pt x="9277" y="6730"/>
                </a:quadBezTo>
                <a:quadBezTo>
                  <a:pt x="3617" y="5030"/>
                  <a:pt x="1497" y="4260"/>
                </a:quadBezTo>
                <a:cubicBezTo>
                  <a:pt x="1162" y="4131"/>
                  <a:pt x="887" y="3882"/>
                  <a:pt x="727" y="3560"/>
                </a:cubicBezTo>
                <a:quadBezTo>
                  <a:pt x="-163" y="1780"/>
                  <a:pt x="37" y="570"/>
                </a:quadBezTo>
                <a:quadBezTo>
                  <a:pt x="737" y="300"/>
                  <a:pt x="857" y="0"/>
                </a:quadBezTo>
                <a:quadBezTo>
                  <a:pt x="1037" y="260"/>
                  <a:pt x="1267" y="440"/>
                </a:quad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6" name="shape-832"/>
          <p:cNvSpPr/>
          <p:nvPr/>
        </p:nvSpPr>
        <p:spPr>
          <a:xfrm>
            <a:off x="8226189" y="4299470"/>
            <a:ext cx="72450" cy="60504"/>
          </a:xfrm>
          <a:custGeom>
            <a:avLst/>
            <a:gdLst/>
            <a:ahLst/>
            <a:cxnLst/>
            <a:rect l="0" t="0" r="r" b="b"/>
            <a:pathLst>
              <a:path w="7606" h="6352" stroke="0" extrusionOk="0">
                <a:moveTo>
                  <a:pt x="4358" y="6352"/>
                </a:moveTo>
                <a:quadBezTo>
                  <a:pt x="5308" y="5042"/>
                  <a:pt x="3718" y="4782"/>
                </a:quadBezTo>
                <a:quadBezTo>
                  <a:pt x="4078" y="4762"/>
                  <a:pt x="4288" y="4722"/>
                </a:quadBezTo>
                <a:cubicBezTo>
                  <a:pt x="4456" y="4691"/>
                  <a:pt x="4590" y="4566"/>
                  <a:pt x="4633" y="4401"/>
                </a:cubicBezTo>
                <a:cubicBezTo>
                  <a:pt x="4675" y="4236"/>
                  <a:pt x="4619" y="4061"/>
                  <a:pt x="4488" y="3952"/>
                </a:cubicBezTo>
                <a:lnTo>
                  <a:pt x="28" y="202"/>
                </a:lnTo>
                <a:cubicBezTo>
                  <a:pt x="-5" y="175"/>
                  <a:pt x="-10" y="125"/>
                  <a:pt x="18" y="92"/>
                </a:cubicBezTo>
                <a:lnTo>
                  <a:pt x="68" y="42"/>
                </a:lnTo>
                <a:cubicBezTo>
                  <a:pt x="122" y="-5"/>
                  <a:pt x="199" y="-14"/>
                  <a:pt x="258" y="22"/>
                </a:cubicBezTo>
                <a:lnTo>
                  <a:pt x="7498" y="4172"/>
                </a:lnTo>
                <a:cubicBezTo>
                  <a:pt x="7585" y="4221"/>
                  <a:pt x="7626" y="4323"/>
                  <a:pt x="7597" y="4418"/>
                </a:cubicBezTo>
                <a:cubicBezTo>
                  <a:pt x="7569" y="4514"/>
                  <a:pt x="7478" y="4578"/>
                  <a:pt x="7378" y="4572"/>
                </a:cubicBezTo>
                <a:quadBezTo>
                  <a:pt x="5608" y="4472"/>
                  <a:pt x="4358" y="6352"/>
                </a:quadBez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7" name="shape-833"/>
          <p:cNvSpPr/>
          <p:nvPr/>
        </p:nvSpPr>
        <p:spPr>
          <a:xfrm>
            <a:off x="13011627" y="4302504"/>
            <a:ext cx="156129" cy="101325"/>
          </a:xfrm>
          <a:custGeom>
            <a:avLst/>
            <a:gdLst/>
            <a:ahLst/>
            <a:cxnLst/>
            <a:rect l="0" t="0" r="r" b="b"/>
            <a:pathLst>
              <a:path w="16391" h="10638" stroke="0" extrusionOk="0">
                <a:moveTo>
                  <a:pt x="6660" y="5954"/>
                </a:moveTo>
                <a:lnTo>
                  <a:pt x="280" y="5764"/>
                </a:lnTo>
                <a:cubicBezTo>
                  <a:pt x="124" y="5758"/>
                  <a:pt x="0" y="5630"/>
                  <a:pt x="0" y="5474"/>
                </a:cubicBezTo>
                <a:lnTo>
                  <a:pt x="0" y="5054"/>
                </a:lnTo>
                <a:cubicBezTo>
                  <a:pt x="0" y="4932"/>
                  <a:pt x="94" y="4834"/>
                  <a:pt x="210" y="4834"/>
                </a:cubicBezTo>
                <a:lnTo>
                  <a:pt x="6800" y="4834"/>
                </a:lnTo>
                <a:cubicBezTo>
                  <a:pt x="6962" y="4834"/>
                  <a:pt x="7117" y="4769"/>
                  <a:pt x="7231" y="4655"/>
                </a:cubicBezTo>
                <a:cubicBezTo>
                  <a:pt x="7346" y="4540"/>
                  <a:pt x="7410" y="4385"/>
                  <a:pt x="7410" y="4224"/>
                </a:cubicBezTo>
                <a:lnTo>
                  <a:pt x="7410" y="514"/>
                </a:lnTo>
                <a:cubicBezTo>
                  <a:pt x="7410" y="325"/>
                  <a:pt x="7513" y="152"/>
                  <a:pt x="7678" y="62"/>
                </a:cubicBezTo>
                <a:cubicBezTo>
                  <a:pt x="7843" y="-28"/>
                  <a:pt x="8043" y="-20"/>
                  <a:pt x="8200" y="84"/>
                </a:cubicBezTo>
                <a:lnTo>
                  <a:pt x="16180" y="5244"/>
                </a:lnTo>
                <a:cubicBezTo>
                  <a:pt x="16317" y="5332"/>
                  <a:pt x="16397" y="5487"/>
                  <a:pt x="16391" y="5650"/>
                </a:cubicBezTo>
                <a:cubicBezTo>
                  <a:pt x="16385" y="5814"/>
                  <a:pt x="16293" y="5963"/>
                  <a:pt x="16150" y="6044"/>
                </a:cubicBezTo>
                <a:lnTo>
                  <a:pt x="7940" y="10584"/>
                </a:lnTo>
                <a:cubicBezTo>
                  <a:pt x="7809" y="10656"/>
                  <a:pt x="7651" y="10656"/>
                  <a:pt x="7520" y="10583"/>
                </a:cubicBezTo>
                <a:cubicBezTo>
                  <a:pt x="7390" y="10509"/>
                  <a:pt x="7306" y="10373"/>
                  <a:pt x="7300" y="10224"/>
                </a:cubicBezTo>
                <a:quadBezTo>
                  <a:pt x="7210" y="8234"/>
                  <a:pt x="7390" y="6784"/>
                </a:quadBezTo>
                <a:quadBezTo>
                  <a:pt x="7450" y="6334"/>
                  <a:pt x="7270" y="6154"/>
                </a:quadBezTo>
                <a:quadBezTo>
                  <a:pt x="7070" y="5954"/>
                  <a:pt x="6660" y="5954"/>
                </a:quadBezTo>
                <a:close/>
              </a:path>
            </a:pathLst>
          </a:custGeom>
          <a:solidFill>
            <a:srgbClr val="54709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8" name="shape-834"/>
          <p:cNvSpPr/>
          <p:nvPr/>
        </p:nvSpPr>
        <p:spPr>
          <a:xfrm>
            <a:off x="11784878" y="4303295"/>
            <a:ext cx="132968" cy="99298"/>
          </a:xfrm>
          <a:custGeom>
            <a:avLst/>
            <a:gdLst/>
            <a:ahLst/>
            <a:cxnLst/>
            <a:rect l="0" t="0" r="r" b="b"/>
            <a:pathLst>
              <a:path w="13960" h="10425" stroke="0" extrusionOk="0">
                <a:moveTo>
                  <a:pt x="13960" y="5218"/>
                </a:moveTo>
                <a:quadBezTo>
                  <a:pt x="13959" y="6083"/>
                  <a:pt x="12493" y="6001"/>
                </a:quadBezTo>
                <a:quadBezTo>
                  <a:pt x="11263" y="5931"/>
                  <a:pt x="9663" y="6001"/>
                </a:quadBezTo>
                <a:cubicBezTo>
                  <a:pt x="9401" y="6012"/>
                  <a:pt x="9190" y="6219"/>
                  <a:pt x="9173" y="6481"/>
                </a:cubicBezTo>
                <a:lnTo>
                  <a:pt x="8903" y="10051"/>
                </a:lnTo>
                <a:cubicBezTo>
                  <a:pt x="8894" y="10185"/>
                  <a:pt x="8818" y="10306"/>
                  <a:pt x="8701" y="10373"/>
                </a:cubicBezTo>
                <a:cubicBezTo>
                  <a:pt x="8584" y="10440"/>
                  <a:pt x="8442" y="10442"/>
                  <a:pt x="8322" y="10381"/>
                </a:cubicBezTo>
                <a:lnTo>
                  <a:pt x="740" y="6495"/>
                </a:lnTo>
                <a:cubicBezTo>
                  <a:pt x="260" y="6249"/>
                  <a:pt x="-30" y="5742"/>
                  <a:pt x="2" y="5203"/>
                </a:cubicBezTo>
                <a:cubicBezTo>
                  <a:pt x="-28" y="4664"/>
                  <a:pt x="262" y="4158"/>
                  <a:pt x="743" y="3913"/>
                </a:cubicBezTo>
                <a:lnTo>
                  <a:pt x="8334" y="44"/>
                </a:lnTo>
                <a:cubicBezTo>
                  <a:pt x="8453" y="-18"/>
                  <a:pt x="8595" y="-14"/>
                  <a:pt x="8712" y="52"/>
                </a:cubicBezTo>
                <a:cubicBezTo>
                  <a:pt x="8829" y="119"/>
                  <a:pt x="8904" y="241"/>
                  <a:pt x="8913" y="375"/>
                </a:cubicBezTo>
                <a:lnTo>
                  <a:pt x="9175" y="3946"/>
                </a:lnTo>
                <a:cubicBezTo>
                  <a:pt x="9192" y="4208"/>
                  <a:pt x="9402" y="4415"/>
                  <a:pt x="9664" y="4427"/>
                </a:cubicBezTo>
                <a:quadBezTo>
                  <a:pt x="11264" y="4500"/>
                  <a:pt x="12494" y="4432"/>
                </a:quadBezTo>
                <a:quadBezTo>
                  <a:pt x="13961" y="4354"/>
                  <a:pt x="13960" y="5218"/>
                </a:quadBezTo>
                <a:close/>
              </a:path>
            </a:pathLst>
          </a:custGeom>
          <a:solidFill>
            <a:srgbClr val="697A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9" name="shape-835"/>
          <p:cNvSpPr/>
          <p:nvPr/>
        </p:nvSpPr>
        <p:spPr>
          <a:xfrm>
            <a:off x="5704762" y="4327295"/>
            <a:ext cx="179768" cy="277364"/>
          </a:xfrm>
          <a:custGeom>
            <a:avLst/>
            <a:gdLst/>
            <a:ahLst/>
            <a:cxnLst/>
            <a:rect l="0" t="0" r="r" b="b"/>
            <a:pathLst>
              <a:path w="18873" h="29120" stroke="0" extrusionOk="0">
                <a:moveTo>
                  <a:pt x="395" y="151"/>
                </a:moveTo>
                <a:cubicBezTo>
                  <a:pt x="7755" y="-839"/>
                  <a:pt x="10865" y="3121"/>
                  <a:pt x="13225" y="9811"/>
                </a:cubicBezTo>
                <a:quadBezTo>
                  <a:pt x="14985" y="14751"/>
                  <a:pt x="17885" y="20071"/>
                </a:quadBezTo>
                <a:quadBezTo>
                  <a:pt x="18965" y="22051"/>
                  <a:pt x="18865" y="25281"/>
                </a:quadBezTo>
                <a:cubicBezTo>
                  <a:pt x="18853" y="25636"/>
                  <a:pt x="18670" y="25964"/>
                  <a:pt x="18372" y="26160"/>
                </a:cubicBezTo>
                <a:cubicBezTo>
                  <a:pt x="18074" y="26356"/>
                  <a:pt x="17699" y="26398"/>
                  <a:pt x="17365" y="26271"/>
                </a:cubicBezTo>
                <a:lnTo>
                  <a:pt x="16625" y="26001"/>
                </a:lnTo>
                <a:cubicBezTo>
                  <a:pt x="16266" y="25864"/>
                  <a:pt x="15861" y="26019"/>
                  <a:pt x="15685" y="26361"/>
                </a:cubicBezTo>
                <a:quadBezTo>
                  <a:pt x="15085" y="27541"/>
                  <a:pt x="15075" y="28491"/>
                </a:quadBezTo>
                <a:cubicBezTo>
                  <a:pt x="15072" y="28814"/>
                  <a:pt x="14827" y="29083"/>
                  <a:pt x="14505" y="29116"/>
                </a:cubicBezTo>
                <a:cubicBezTo>
                  <a:pt x="14183" y="29149"/>
                  <a:pt x="13887" y="28936"/>
                  <a:pt x="13815" y="28621"/>
                </a:cubicBezTo>
                <a:quadBezTo>
                  <a:pt x="12955" y="24821"/>
                  <a:pt x="12925" y="20791"/>
                </a:quadBezTo>
                <a:cubicBezTo>
                  <a:pt x="12919" y="20176"/>
                  <a:pt x="12617" y="19602"/>
                  <a:pt x="12115" y="19251"/>
                </a:cubicBezTo>
                <a:quadBezTo>
                  <a:pt x="7265" y="15801"/>
                  <a:pt x="5965" y="14621"/>
                </a:quadBezTo>
                <a:cubicBezTo>
                  <a:pt x="3075" y="11991"/>
                  <a:pt x="1135" y="5101"/>
                  <a:pt x="15" y="721"/>
                </a:cubicBezTo>
                <a:cubicBezTo>
                  <a:pt x="-18" y="594"/>
                  <a:pt x="4" y="459"/>
                  <a:pt x="77" y="350"/>
                </a:cubicBezTo>
                <a:cubicBezTo>
                  <a:pt x="150" y="241"/>
                  <a:pt x="265" y="169"/>
                  <a:pt x="395" y="151"/>
                </a:cubicBezTo>
                <a:close/>
              </a:path>
            </a:pathLst>
          </a:custGeom>
          <a:solidFill>
            <a:srgbClr val="7C37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0" name="shape-836"/>
          <p:cNvSpPr/>
          <p:nvPr/>
        </p:nvSpPr>
        <p:spPr>
          <a:xfrm>
            <a:off x="11945176" y="4345348"/>
            <a:ext cx="61403" cy="11916"/>
          </a:xfrm>
          <a:custGeom>
            <a:avLst/>
            <a:gdLst/>
            <a:ahLst/>
            <a:cxnLst/>
            <a:rect l="0" t="0" r="r" b="b"/>
            <a:pathLst>
              <a:path w="6446" h="1251" stroke="0" extrusionOk="0">
                <a:moveTo>
                  <a:pt x="6446" y="866"/>
                </a:moveTo>
                <a:cubicBezTo>
                  <a:pt x="6449" y="1037"/>
                  <a:pt x="6311" y="1178"/>
                  <a:pt x="6140" y="1180"/>
                </a:cubicBezTo>
                <a:lnTo>
                  <a:pt x="321" y="1251"/>
                </a:lnTo>
                <a:cubicBezTo>
                  <a:pt x="238" y="1252"/>
                  <a:pt x="159" y="1220"/>
                  <a:pt x="100" y="1163"/>
                </a:cubicBezTo>
                <a:cubicBezTo>
                  <a:pt x="41" y="1106"/>
                  <a:pt x="8" y="1027"/>
                  <a:pt x="7" y="945"/>
                </a:cubicBezTo>
                <a:lnTo>
                  <a:pt x="0" y="385"/>
                </a:lnTo>
                <a:cubicBezTo>
                  <a:pt x="-1" y="303"/>
                  <a:pt x="31" y="223"/>
                  <a:pt x="88" y="165"/>
                </a:cubicBezTo>
                <a:cubicBezTo>
                  <a:pt x="146" y="106"/>
                  <a:pt x="224" y="72"/>
                  <a:pt x="306" y="71"/>
                </a:cubicBezTo>
                <a:lnTo>
                  <a:pt x="6126" y="0"/>
                </a:lnTo>
                <a:cubicBezTo>
                  <a:pt x="6208" y="-1"/>
                  <a:pt x="6287" y="31"/>
                  <a:pt x="6346" y="88"/>
                </a:cubicBezTo>
                <a:cubicBezTo>
                  <a:pt x="6405" y="146"/>
                  <a:pt x="6439" y="224"/>
                  <a:pt x="6440" y="306"/>
                </a:cubicBezTo>
                <a:lnTo>
                  <a:pt x="6446" y="866"/>
                </a:lnTo>
                <a:close/>
              </a:path>
            </a:pathLst>
          </a:custGeom>
          <a:solidFill>
            <a:srgbClr val="6A89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1" name="shape-837"/>
          <p:cNvSpPr/>
          <p:nvPr/>
        </p:nvSpPr>
        <p:spPr>
          <a:xfrm>
            <a:off x="12037486" y="4345262"/>
            <a:ext cx="60615" cy="11897"/>
          </a:xfrm>
          <a:custGeom>
            <a:avLst/>
            <a:gdLst/>
            <a:ahLst/>
            <a:cxnLst/>
            <a:rect l="0" t="0" r="r" b="b"/>
            <a:pathLst>
              <a:path w="6364" h="1249" stroke="0" extrusionOk="0">
                <a:moveTo>
                  <a:pt x="6364" y="827"/>
                </a:moveTo>
                <a:cubicBezTo>
                  <a:pt x="6366" y="1031"/>
                  <a:pt x="6201" y="1198"/>
                  <a:pt x="5997" y="1200"/>
                </a:cubicBezTo>
                <a:lnTo>
                  <a:pt x="377" y="1249"/>
                </a:lnTo>
                <a:cubicBezTo>
                  <a:pt x="279" y="1250"/>
                  <a:pt x="185" y="1212"/>
                  <a:pt x="115" y="1143"/>
                </a:cubicBezTo>
                <a:cubicBezTo>
                  <a:pt x="45" y="1074"/>
                  <a:pt x="5" y="980"/>
                  <a:pt x="4" y="882"/>
                </a:cubicBezTo>
                <a:lnTo>
                  <a:pt x="0" y="422"/>
                </a:lnTo>
                <a:cubicBezTo>
                  <a:pt x="-1" y="324"/>
                  <a:pt x="37" y="230"/>
                  <a:pt x="106" y="160"/>
                </a:cubicBezTo>
                <a:cubicBezTo>
                  <a:pt x="175" y="90"/>
                  <a:pt x="269" y="50"/>
                  <a:pt x="367" y="49"/>
                </a:cubicBezTo>
                <a:lnTo>
                  <a:pt x="5987" y="0"/>
                </a:lnTo>
                <a:cubicBezTo>
                  <a:pt x="6191" y="-2"/>
                  <a:pt x="6358" y="162"/>
                  <a:pt x="6360" y="367"/>
                </a:cubicBezTo>
                <a:lnTo>
                  <a:pt x="6364" y="827"/>
                </a:lnTo>
                <a:close/>
              </a:path>
            </a:pathLst>
          </a:custGeom>
          <a:solidFill>
            <a:srgbClr val="6A89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2" name="shape-838"/>
          <p:cNvSpPr/>
          <p:nvPr/>
        </p:nvSpPr>
        <p:spPr>
          <a:xfrm>
            <a:off x="12129778" y="4345366"/>
            <a:ext cx="52817" cy="11308"/>
          </a:xfrm>
          <a:custGeom>
            <a:avLst/>
            <a:gdLst/>
            <a:ahLst/>
            <a:cxnLst/>
            <a:rect l="0" t="0" r="r" b="b"/>
            <a:pathLst>
              <a:path w="5545" h="1187" stroke="0" extrusionOk="0">
                <a:moveTo>
                  <a:pt x="5539" y="832"/>
                </a:moveTo>
                <a:cubicBezTo>
                  <a:pt x="5537" y="1031"/>
                  <a:pt x="5373" y="1190"/>
                  <a:pt x="5174" y="1187"/>
                </a:cubicBezTo>
                <a:lnTo>
                  <a:pt x="355" y="1120"/>
                </a:lnTo>
                <a:cubicBezTo>
                  <a:pt x="156" y="1117"/>
                  <a:pt x="-3" y="954"/>
                  <a:pt x="0" y="755"/>
                </a:cubicBezTo>
                <a:lnTo>
                  <a:pt x="6" y="355"/>
                </a:lnTo>
                <a:cubicBezTo>
                  <a:pt x="8" y="156"/>
                  <a:pt x="172" y="-3"/>
                  <a:pt x="371" y="0"/>
                </a:cubicBezTo>
                <a:lnTo>
                  <a:pt x="5190" y="67"/>
                </a:lnTo>
                <a:cubicBezTo>
                  <a:pt x="5286" y="69"/>
                  <a:pt x="5377" y="108"/>
                  <a:pt x="5443" y="176"/>
                </a:cubicBezTo>
                <a:cubicBezTo>
                  <a:pt x="5510" y="245"/>
                  <a:pt x="5546" y="337"/>
                  <a:pt x="5545" y="432"/>
                </a:cubicBezTo>
                <a:lnTo>
                  <a:pt x="5539" y="832"/>
                </a:lnTo>
                <a:close/>
              </a:path>
            </a:pathLst>
          </a:custGeom>
          <a:solidFill>
            <a:srgbClr val="6A89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3" name="shape-839"/>
          <p:cNvSpPr/>
          <p:nvPr/>
        </p:nvSpPr>
        <p:spPr>
          <a:xfrm>
            <a:off x="12208192" y="4345686"/>
            <a:ext cx="27147" cy="10573"/>
          </a:xfrm>
          <a:custGeom>
            <a:avLst/>
            <a:gdLst/>
            <a:ahLst/>
            <a:cxnLst/>
            <a:rect l="0" t="0" r="r" b="b"/>
            <a:pathLst>
              <a:path w="2850" h="1110" stroke="0" extrusionOk="0">
                <a:moveTo>
                  <a:pt x="2470" y="0"/>
                </a:moveTo>
                <a:cubicBezTo>
                  <a:pt x="2571" y="0"/>
                  <a:pt x="2668" y="40"/>
                  <a:pt x="2739" y="111"/>
                </a:cubicBezTo>
                <a:cubicBezTo>
                  <a:pt x="2810" y="183"/>
                  <a:pt x="2850" y="279"/>
                  <a:pt x="2850" y="380"/>
                </a:cubicBezTo>
                <a:lnTo>
                  <a:pt x="2850" y="700"/>
                </a:lnTo>
                <a:cubicBezTo>
                  <a:pt x="2850" y="809"/>
                  <a:pt x="2808" y="913"/>
                  <a:pt x="2733" y="990"/>
                </a:cubicBezTo>
                <a:cubicBezTo>
                  <a:pt x="2658" y="1067"/>
                  <a:pt x="2556" y="1110"/>
                  <a:pt x="2450" y="1110"/>
                </a:cubicBezTo>
                <a:lnTo>
                  <a:pt x="410" y="1110"/>
                </a:lnTo>
                <a:cubicBezTo>
                  <a:pt x="301" y="1110"/>
                  <a:pt x="197" y="1067"/>
                  <a:pt x="120" y="990"/>
                </a:cubicBezTo>
                <a:cubicBezTo>
                  <a:pt x="43" y="913"/>
                  <a:pt x="0" y="809"/>
                  <a:pt x="0" y="700"/>
                </a:cubicBezTo>
                <a:lnTo>
                  <a:pt x="0" y="380"/>
                </a:lnTo>
                <a:cubicBezTo>
                  <a:pt x="0" y="170"/>
                  <a:pt x="166" y="0"/>
                  <a:pt x="370" y="0"/>
                </a:cubicBezTo>
                <a:lnTo>
                  <a:pt x="2470" y="0"/>
                </a:lnTo>
                <a:close/>
              </a:path>
            </a:pathLst>
          </a:custGeom>
          <a:solidFill>
            <a:srgbClr val="8C99B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4" name="shape-840"/>
          <p:cNvSpPr/>
          <p:nvPr/>
        </p:nvSpPr>
        <p:spPr>
          <a:xfrm>
            <a:off x="12254113" y="4345446"/>
            <a:ext cx="36177" cy="13418"/>
          </a:xfrm>
          <a:custGeom>
            <a:avLst/>
            <a:gdLst/>
            <a:ahLst/>
            <a:cxnLst/>
            <a:rect l="0" t="0" r="r" b="b"/>
            <a:pathLst>
              <a:path w="3798" h="1409" stroke="0" extrusionOk="0">
                <a:moveTo>
                  <a:pt x="3789" y="1075"/>
                </a:moveTo>
                <a:lnTo>
                  <a:pt x="969" y="1365"/>
                </a:lnTo>
                <a:quadBezTo>
                  <a:pt x="469" y="1505"/>
                  <a:pt x="179" y="1195"/>
                </a:quadBezTo>
                <a:cubicBezTo>
                  <a:pt x="5" y="1006"/>
                  <a:pt x="-47" y="736"/>
                  <a:pt x="44" y="496"/>
                </a:cubicBezTo>
                <a:cubicBezTo>
                  <a:pt x="135" y="257"/>
                  <a:pt x="354" y="90"/>
                  <a:pt x="609" y="65"/>
                </a:cubicBezTo>
                <a:quadBezTo>
                  <a:pt x="3969" y="-265"/>
                  <a:pt x="3789" y="1075"/>
                </a:quadBezTo>
                <a:close/>
              </a:path>
            </a:pathLst>
          </a:custGeom>
          <a:solidFill>
            <a:srgbClr val="84A6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5" name="shape-841"/>
          <p:cNvSpPr/>
          <p:nvPr/>
        </p:nvSpPr>
        <p:spPr>
          <a:xfrm>
            <a:off x="12873715" y="4345781"/>
            <a:ext cx="31903" cy="11871"/>
          </a:xfrm>
          <a:custGeom>
            <a:avLst/>
            <a:gdLst/>
            <a:ahLst/>
            <a:cxnLst/>
            <a:rect l="0" t="0" r="r" b="b"/>
            <a:pathLst>
              <a:path w="3349" h="1246" stroke="0" extrusionOk="0">
                <a:moveTo>
                  <a:pt x="669" y="0"/>
                </a:moveTo>
                <a:quadBezTo>
                  <a:pt x="1919" y="160"/>
                  <a:pt x="2909" y="250"/>
                </a:quadBezTo>
                <a:cubicBezTo>
                  <a:pt x="3133" y="270"/>
                  <a:pt x="3314" y="442"/>
                  <a:pt x="3345" y="666"/>
                </a:cubicBezTo>
                <a:cubicBezTo>
                  <a:pt x="3376" y="889"/>
                  <a:pt x="3249" y="1106"/>
                  <a:pt x="3039" y="1190"/>
                </a:cubicBezTo>
                <a:quadBezTo>
                  <a:pt x="2729" y="1320"/>
                  <a:pt x="2319" y="1150"/>
                </a:quadBezTo>
                <a:lnTo>
                  <a:pt x="499" y="1160"/>
                </a:lnTo>
                <a:cubicBezTo>
                  <a:pt x="308" y="1162"/>
                  <a:pt x="133" y="1053"/>
                  <a:pt x="49" y="880"/>
                </a:cubicBezTo>
                <a:cubicBezTo>
                  <a:pt x="-34" y="707"/>
                  <a:pt x="-11" y="501"/>
                  <a:pt x="109" y="350"/>
                </a:cubicBezTo>
                <a:quadBezTo>
                  <a:pt x="369" y="30"/>
                  <a:pt x="669" y="0"/>
                </a:quadBezTo>
                <a:close/>
              </a:path>
            </a:pathLst>
          </a:custGeom>
          <a:solidFill>
            <a:srgbClr val="8C99B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6" name="shape-842"/>
          <p:cNvSpPr/>
          <p:nvPr/>
        </p:nvSpPr>
        <p:spPr>
          <a:xfrm>
            <a:off x="12932547" y="4345311"/>
            <a:ext cx="57171" cy="12858"/>
          </a:xfrm>
          <a:custGeom>
            <a:avLst/>
            <a:gdLst/>
            <a:ahLst/>
            <a:cxnLst/>
            <a:rect l="0" t="0" r="r" b="b"/>
            <a:pathLst>
              <a:path w="6002" h="1350" stroke="0" extrusionOk="0">
                <a:moveTo>
                  <a:pt x="612" y="329"/>
                </a:moveTo>
                <a:quadBezTo>
                  <a:pt x="5492" y="-591"/>
                  <a:pt x="6002" y="1059"/>
                </a:quadBezTo>
                <a:lnTo>
                  <a:pt x="482" y="1349"/>
                </a:lnTo>
                <a:cubicBezTo>
                  <a:pt x="338" y="1356"/>
                  <a:pt x="199" y="1295"/>
                  <a:pt x="106" y="1183"/>
                </a:cubicBezTo>
                <a:cubicBezTo>
                  <a:pt x="14" y="1071"/>
                  <a:pt x="-21" y="921"/>
                  <a:pt x="12" y="779"/>
                </a:cubicBezTo>
                <a:quadBezTo>
                  <a:pt x="222" y="-161"/>
                  <a:pt x="612" y="329"/>
                </a:quadBezTo>
                <a:close/>
              </a:path>
            </a:pathLst>
          </a:custGeom>
          <a:solidFill>
            <a:srgbClr val="84A6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7" name="shape-843"/>
          <p:cNvSpPr/>
          <p:nvPr/>
        </p:nvSpPr>
        <p:spPr>
          <a:xfrm>
            <a:off x="13323436" y="4346688"/>
            <a:ext cx="91272" cy="127362"/>
          </a:xfrm>
          <a:custGeom>
            <a:avLst/>
            <a:gdLst/>
            <a:ahLst/>
            <a:cxnLst/>
            <a:rect l="0" t="0" r="r" b="b"/>
            <a:pathLst>
              <a:path w="9582" h="13371" stroke="0" extrusionOk="0">
                <a:moveTo>
                  <a:pt x="3304" y="415"/>
                </a:moveTo>
                <a:lnTo>
                  <a:pt x="9234" y="4135"/>
                </a:lnTo>
                <a:cubicBezTo>
                  <a:pt x="9558" y="4340"/>
                  <a:pt x="9675" y="4758"/>
                  <a:pt x="9504" y="5105"/>
                </a:cubicBezTo>
                <a:quadBezTo>
                  <a:pt x="8164" y="7785"/>
                  <a:pt x="5534" y="9845"/>
                </a:quadBezTo>
                <a:cubicBezTo>
                  <a:pt x="5212" y="10094"/>
                  <a:pt x="4958" y="10417"/>
                  <a:pt x="4794" y="10785"/>
                </a:cubicBezTo>
                <a:lnTo>
                  <a:pt x="3724" y="13105"/>
                </a:lnTo>
                <a:cubicBezTo>
                  <a:pt x="3630" y="13312"/>
                  <a:pt x="3396" y="13418"/>
                  <a:pt x="3178" y="13352"/>
                </a:cubicBezTo>
                <a:cubicBezTo>
                  <a:pt x="2961" y="13286"/>
                  <a:pt x="2826" y="13069"/>
                  <a:pt x="2864" y="12845"/>
                </a:cubicBezTo>
                <a:quadBezTo>
                  <a:pt x="3644" y="8245"/>
                  <a:pt x="1834" y="7055"/>
                </a:quadBezTo>
                <a:quadBezTo>
                  <a:pt x="-1176" y="4595"/>
                  <a:pt x="754" y="375"/>
                </a:quadBezTo>
                <a:cubicBezTo>
                  <a:pt x="883" y="100"/>
                  <a:pt x="1182" y="-49"/>
                  <a:pt x="1474" y="15"/>
                </a:cubicBezTo>
                <a:lnTo>
                  <a:pt x="3304" y="415"/>
                </a:lnTo>
                <a:close/>
              </a:path>
            </a:pathLst>
          </a:custGeom>
          <a:solidFill>
            <a:srgbClr val="57A6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8" name="shape-844"/>
          <p:cNvSpPr/>
          <p:nvPr/>
        </p:nvSpPr>
        <p:spPr>
          <a:xfrm>
            <a:off x="7567968" y="4351216"/>
            <a:ext cx="62916" cy="20431"/>
          </a:xfrm>
          <a:custGeom>
            <a:avLst/>
            <a:gdLst/>
            <a:ahLst/>
            <a:cxnLst/>
            <a:rect l="0" t="0" r="r" b="b"/>
            <a:pathLst>
              <a:path w="6605" h="2145" stroke="0" extrusionOk="0">
                <a:moveTo>
                  <a:pt x="6440" y="2001"/>
                </a:moveTo>
                <a:quadBezTo>
                  <a:pt x="6122" y="2139"/>
                  <a:pt x="3167" y="2145"/>
                </a:quadBezTo>
                <a:quadBezTo>
                  <a:pt x="901" y="2153"/>
                  <a:pt x="51" y="601"/>
                </a:quadBezTo>
                <a:cubicBezTo>
                  <a:pt x="-38" y="442"/>
                  <a:pt x="-9" y="244"/>
                  <a:pt x="122" y="117"/>
                </a:cubicBezTo>
                <a:cubicBezTo>
                  <a:pt x="252" y="-11"/>
                  <a:pt x="452" y="-37"/>
                  <a:pt x="611" y="53"/>
                </a:cubicBezTo>
                <a:quadBezTo>
                  <a:pt x="2555" y="1155"/>
                  <a:pt x="6373" y="1497"/>
                </a:quadBezTo>
                <a:cubicBezTo>
                  <a:pt x="6492" y="1508"/>
                  <a:pt x="6587" y="1600"/>
                  <a:pt x="6603" y="1719"/>
                </a:cubicBezTo>
                <a:cubicBezTo>
                  <a:pt x="6619" y="1838"/>
                  <a:pt x="6552" y="1955"/>
                  <a:pt x="6440" y="2001"/>
                </a:cubic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9" name="shape-846"/>
          <p:cNvSpPr/>
          <p:nvPr/>
        </p:nvSpPr>
        <p:spPr>
          <a:xfrm>
            <a:off x="3275266" y="4373529"/>
            <a:ext cx="190881" cy="151857"/>
          </a:xfrm>
          <a:custGeom>
            <a:avLst/>
            <a:gdLst/>
            <a:ahLst/>
            <a:cxnLst/>
            <a:rect l="0" t="0" r="r" b="b"/>
            <a:pathLst>
              <a:path w="20040" h="15943" stroke="0" extrusionOk="0">
                <a:moveTo>
                  <a:pt x="20040" y="2317"/>
                </a:moveTo>
                <a:quadBezTo>
                  <a:pt x="10770" y="6967"/>
                  <a:pt x="5260" y="15797"/>
                </a:quadBezTo>
                <a:cubicBezTo>
                  <a:pt x="5202" y="15888"/>
                  <a:pt x="5101" y="15943"/>
                  <a:pt x="4993" y="15943"/>
                </a:cubicBezTo>
                <a:cubicBezTo>
                  <a:pt x="4886" y="15943"/>
                  <a:pt x="4786" y="15888"/>
                  <a:pt x="4730" y="15797"/>
                </a:cubicBezTo>
                <a:quadBezTo>
                  <a:pt x="1230" y="10147"/>
                  <a:pt x="0" y="3687"/>
                </a:quadBezTo>
                <a:cubicBezTo>
                  <a:pt x="6430" y="-103"/>
                  <a:pt x="13270" y="-1633"/>
                  <a:pt x="20040" y="2317"/>
                </a:cubicBezTo>
                <a:close/>
              </a:path>
            </a:pathLst>
          </a:custGeom>
          <a:solidFill>
            <a:srgbClr val="648D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0" name="shape-850"/>
          <p:cNvSpPr/>
          <p:nvPr/>
        </p:nvSpPr>
        <p:spPr>
          <a:xfrm>
            <a:off x="7290911" y="4399693"/>
            <a:ext cx="493181" cy="244316"/>
          </a:xfrm>
          <a:custGeom>
            <a:avLst/>
            <a:gdLst/>
            <a:ahLst/>
            <a:cxnLst/>
            <a:rect l="0" t="0" r="r" b="b"/>
            <a:pathLst>
              <a:path w="51778" h="25650" stroke="0" extrusionOk="0">
                <a:moveTo>
                  <a:pt x="50420" y="0"/>
                </a:moveTo>
                <a:quadBezTo>
                  <a:pt x="51430" y="500"/>
                  <a:pt x="51740" y="1850"/>
                </a:quadBezTo>
                <a:cubicBezTo>
                  <a:pt x="51817" y="2165"/>
                  <a:pt x="51774" y="2497"/>
                  <a:pt x="51620" y="2780"/>
                </a:cubicBezTo>
                <a:quadBezTo>
                  <a:pt x="45260" y="14370"/>
                  <a:pt x="34680" y="22790"/>
                </a:quadBezTo>
                <a:lnTo>
                  <a:pt x="25780" y="25650"/>
                </a:lnTo>
                <a:cubicBezTo>
                  <a:pt x="27960" y="19330"/>
                  <a:pt x="27340" y="14690"/>
                  <a:pt x="19700" y="13420"/>
                </a:cubicBezTo>
                <a:quadBezTo>
                  <a:pt x="18030" y="13150"/>
                  <a:pt x="13800" y="14230"/>
                </a:quadBezTo>
                <a:quadBezTo>
                  <a:pt x="6900" y="16000"/>
                  <a:pt x="0" y="17750"/>
                </a:quadBezTo>
                <a:lnTo>
                  <a:pt x="7610" y="15300"/>
                </a:lnTo>
                <a:lnTo>
                  <a:pt x="44600" y="3710"/>
                </a:lnTo>
                <a:cubicBezTo>
                  <a:pt x="44792" y="3650"/>
                  <a:pt x="44994" y="3617"/>
                  <a:pt x="45200" y="3610"/>
                </a:cubicBezTo>
                <a:quadBezTo>
                  <a:pt x="52270" y="3190"/>
                  <a:pt x="50420" y="0"/>
                </a:quadBezTo>
                <a:close/>
              </a:path>
            </a:pathLst>
          </a:custGeom>
          <a:solidFill>
            <a:srgbClr val="D0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1" name="shape-852"/>
          <p:cNvSpPr/>
          <p:nvPr/>
        </p:nvSpPr>
        <p:spPr>
          <a:xfrm>
            <a:off x="3325082" y="4401457"/>
            <a:ext cx="510521" cy="368720"/>
          </a:xfrm>
          <a:custGeom>
            <a:avLst/>
            <a:gdLst/>
            <a:ahLst/>
            <a:cxnLst/>
            <a:rect l="0" t="0" r="r" b="b"/>
            <a:pathLst>
              <a:path w="53598" h="38711" stroke="0" extrusionOk="0">
                <a:moveTo>
                  <a:pt x="43860" y="5225"/>
                </a:moveTo>
                <a:lnTo>
                  <a:pt x="43140" y="5335"/>
                </a:lnTo>
                <a:cubicBezTo>
                  <a:pt x="42957" y="5365"/>
                  <a:pt x="42810" y="5503"/>
                  <a:pt x="42769" y="5685"/>
                </a:cubicBezTo>
                <a:cubicBezTo>
                  <a:pt x="42727" y="5866"/>
                  <a:pt x="42799" y="6056"/>
                  <a:pt x="42950" y="6165"/>
                </a:cubicBezTo>
                <a:quadBezTo>
                  <a:pt x="51140" y="11985"/>
                  <a:pt x="53540" y="22165"/>
                </a:quadBezTo>
                <a:quadBezTo>
                  <a:pt x="53740" y="23025"/>
                  <a:pt x="53250" y="25685"/>
                </a:quadBezTo>
                <a:cubicBezTo>
                  <a:pt x="53244" y="25722"/>
                  <a:pt x="53221" y="25752"/>
                  <a:pt x="53190" y="25765"/>
                </a:cubicBezTo>
                <a:quadBezTo>
                  <a:pt x="53060" y="25815"/>
                  <a:pt x="52820" y="25825"/>
                </a:quadBezTo>
                <a:cubicBezTo>
                  <a:pt x="52735" y="25827"/>
                  <a:pt x="52653" y="25793"/>
                  <a:pt x="52595" y="25732"/>
                </a:cubicBezTo>
                <a:cubicBezTo>
                  <a:pt x="52537" y="25670"/>
                  <a:pt x="52510" y="25588"/>
                  <a:pt x="52520" y="25505"/>
                </a:cubicBezTo>
                <a:quadBezTo>
                  <a:pt x="52670" y="24185"/>
                  <a:pt x="51610" y="23385"/>
                </a:quadBezTo>
                <a:cubicBezTo>
                  <a:pt x="51354" y="23185"/>
                  <a:pt x="51215" y="22873"/>
                  <a:pt x="51240" y="22555"/>
                </a:cubicBezTo>
                <a:lnTo>
                  <a:pt x="51310" y="21615"/>
                </a:lnTo>
                <a:cubicBezTo>
                  <a:pt x="51328" y="21382"/>
                  <a:pt x="51195" y="21164"/>
                  <a:pt x="50980" y="21075"/>
                </a:cubicBezTo>
                <a:quadBezTo>
                  <a:pt x="50500" y="20885"/>
                  <a:pt x="50310" y="21345"/>
                </a:quadBezTo>
                <a:quadBezTo>
                  <a:pt x="49240" y="16765"/>
                  <a:pt x="45530" y="12535"/>
                </a:quadBezTo>
                <a:quadBezTo>
                  <a:pt x="40650" y="6945"/>
                  <a:pt x="33950" y="5715"/>
                </a:quadBezTo>
                <a:quadBezTo>
                  <a:pt x="30950" y="5165"/>
                  <a:pt x="27560" y="4645"/>
                </a:quadBezTo>
                <a:quadBezTo>
                  <a:pt x="17780" y="4265"/>
                  <a:pt x="10710" y="11705"/>
                </a:quadBezTo>
                <a:quadBezTo>
                  <a:pt x="3740" y="19035"/>
                  <a:pt x="4040" y="29095"/>
                </a:quadBezTo>
                <a:lnTo>
                  <a:pt x="5320" y="36115"/>
                </a:lnTo>
                <a:lnTo>
                  <a:pt x="3680" y="38585"/>
                </a:lnTo>
                <a:cubicBezTo>
                  <a:pt x="3623" y="38667"/>
                  <a:pt x="3528" y="38715"/>
                  <a:pt x="3430" y="38711"/>
                </a:cubicBezTo>
                <a:cubicBezTo>
                  <a:pt x="3331" y="38706"/>
                  <a:pt x="3244" y="38651"/>
                  <a:pt x="3200" y="38565"/>
                </a:cubicBezTo>
                <a:quadBezTo>
                  <a:pt x="810" y="33945"/>
                  <a:pt x="880" y="29905"/>
                </a:quadBezTo>
                <a:quadBezTo>
                  <a:pt x="970" y="25175"/>
                  <a:pt x="0" y="22325"/>
                </a:quadBezTo>
                <a:cubicBezTo>
                  <a:pt x="538" y="19816"/>
                  <a:pt x="1409" y="17394"/>
                  <a:pt x="2590" y="15125"/>
                </a:cubicBezTo>
                <a:cubicBezTo>
                  <a:pt x="5009" y="10471"/>
                  <a:pt x="8676" y="6592"/>
                  <a:pt x="13180" y="3925"/>
                </a:cubicBezTo>
                <a:cubicBezTo>
                  <a:pt x="22738" y="-1746"/>
                  <a:pt x="34752" y="-1237"/>
                  <a:pt x="43860" y="5225"/>
                </a:cubicBezTo>
                <a:close/>
              </a:path>
            </a:pathLst>
          </a:custGeom>
          <a:solidFill>
            <a:srgbClr val="6A89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2" name="shape-860"/>
          <p:cNvSpPr/>
          <p:nvPr/>
        </p:nvSpPr>
        <p:spPr>
          <a:xfrm>
            <a:off x="7311104" y="4433018"/>
            <a:ext cx="1291018" cy="521049"/>
          </a:xfrm>
          <a:custGeom>
            <a:avLst/>
            <a:gdLst/>
            <a:ahLst/>
            <a:cxnLst/>
            <a:rect l="0" t="0" r="r" b="b"/>
            <a:pathLst>
              <a:path w="135540" h="54703" stroke="0" extrusionOk="0">
                <a:moveTo>
                  <a:pt x="78160" y="15591"/>
                </a:moveTo>
                <a:lnTo>
                  <a:pt x="80630" y="18881"/>
                </a:lnTo>
                <a:cubicBezTo>
                  <a:pt x="80808" y="19123"/>
                  <a:pt x="80877" y="19428"/>
                  <a:pt x="80820" y="19721"/>
                </a:cubicBezTo>
                <a:lnTo>
                  <a:pt x="80680" y="20411"/>
                </a:lnTo>
                <a:cubicBezTo>
                  <a:pt x="80618" y="20714"/>
                  <a:pt x="80725" y="21027"/>
                  <a:pt x="80960" y="21231"/>
                </a:cubicBezTo>
                <a:quadBezTo>
                  <a:pt x="83370" y="23301"/>
                  <a:pt x="85250" y="22051"/>
                </a:quadBezTo>
                <a:cubicBezTo>
                  <a:pt x="85585" y="21822"/>
                  <a:pt x="85973" y="21681"/>
                  <a:pt x="86380" y="21641"/>
                </a:cubicBezTo>
                <a:quadBezTo>
                  <a:pt x="90690" y="21221"/>
                  <a:pt x="96120" y="18511"/>
                </a:quadBezTo>
                <a:cubicBezTo>
                  <a:pt x="96425" y="18359"/>
                  <a:pt x="96756" y="18258"/>
                  <a:pt x="97100" y="18211"/>
                </a:cubicBezTo>
                <a:quadBezTo>
                  <a:pt x="99560" y="17901"/>
                  <a:pt x="101070" y="16631"/>
                </a:quadBezTo>
                <a:cubicBezTo>
                  <a:pt x="101344" y="16403"/>
                  <a:pt x="101678" y="16264"/>
                  <a:pt x="102030" y="16231"/>
                </a:cubicBezTo>
                <a:lnTo>
                  <a:pt x="111910" y="15351"/>
                </a:lnTo>
                <a:lnTo>
                  <a:pt x="128800" y="19301"/>
                </a:lnTo>
                <a:cubicBezTo>
                  <a:pt x="128931" y="19333"/>
                  <a:pt x="129043" y="19416"/>
                  <a:pt x="129111" y="19531"/>
                </a:cubicBezTo>
                <a:cubicBezTo>
                  <a:pt x="129179" y="19646"/>
                  <a:pt x="129197" y="19783"/>
                  <a:pt x="129160" y="19911"/>
                </a:cubicBezTo>
                <a:lnTo>
                  <a:pt x="127370" y="25791"/>
                </a:lnTo>
                <a:cubicBezTo>
                  <a:pt x="127344" y="25885"/>
                  <a:pt x="127276" y="25962"/>
                  <a:pt x="127186" y="25999"/>
                </a:cubicBezTo>
                <a:cubicBezTo>
                  <a:pt x="127096" y="26036"/>
                  <a:pt x="126994" y="26029"/>
                  <a:pt x="126910" y="25981"/>
                </a:cubicBezTo>
                <a:quadBezTo>
                  <a:pt x="126720" y="25881"/>
                  <a:pt x="125960" y="26311"/>
                </a:quadBezTo>
                <a:cubicBezTo>
                  <a:pt x="125833" y="26383"/>
                  <a:pt x="125750" y="26514"/>
                  <a:pt x="125740" y="26660"/>
                </a:cubicBezTo>
                <a:cubicBezTo>
                  <a:pt x="125730" y="26807"/>
                  <a:pt x="125794" y="26950"/>
                  <a:pt x="125910" y="27041"/>
                </a:cubicBezTo>
                <a:quadBezTo>
                  <a:pt x="129500" y="29821"/>
                  <a:pt x="134560" y="30091"/>
                </a:quadBezTo>
                <a:cubicBezTo>
                  <a:pt x="134712" y="30099"/>
                  <a:pt x="134854" y="30170"/>
                  <a:pt x="134954" y="30287"/>
                </a:cubicBezTo>
                <a:cubicBezTo>
                  <a:pt x="135054" y="30403"/>
                  <a:pt x="135103" y="30557"/>
                  <a:pt x="135090" y="30711"/>
                </a:cubicBezTo>
                <a:quadBezTo>
                  <a:pt x="134920" y="32401"/>
                  <a:pt x="135460" y="33561"/>
                </a:quadBezTo>
                <a:cubicBezTo>
                  <a:pt x="135635" y="33953"/>
                  <a:pt x="135515" y="34414"/>
                  <a:pt x="135170" y="34671"/>
                </a:cubicBezTo>
                <a:quadBezTo>
                  <a:pt x="131020" y="37721"/>
                  <a:pt x="128510" y="40601"/>
                </a:quadBezTo>
                <a:cubicBezTo>
                  <a:pt x="126160" y="43291"/>
                  <a:pt x="123670" y="47561"/>
                  <a:pt x="120520" y="50031"/>
                </a:cubicBezTo>
                <a:quadBezTo>
                  <a:pt x="113080" y="55871"/>
                  <a:pt x="103480" y="54411"/>
                </a:quadBezTo>
                <a:cubicBezTo>
                  <a:pt x="98610" y="53671"/>
                  <a:pt x="94450" y="50931"/>
                  <a:pt x="89530" y="50121"/>
                </a:cubicBezTo>
                <a:cubicBezTo>
                  <a:pt x="84520" y="49291"/>
                  <a:pt x="81650" y="49021"/>
                  <a:pt x="78240" y="47691"/>
                </a:cubicBezTo>
                <a:cubicBezTo>
                  <a:pt x="74330" y="46181"/>
                  <a:pt x="71130" y="44431"/>
                  <a:pt x="66770" y="43291"/>
                </a:cubicBezTo>
                <a:cubicBezTo>
                  <a:pt x="62100" y="42081"/>
                  <a:pt x="59250" y="41921"/>
                  <a:pt x="56150" y="39521"/>
                </a:cubicBezTo>
                <a:cubicBezTo>
                  <a:pt x="51630" y="36011"/>
                  <a:pt x="46200" y="30691"/>
                  <a:pt x="40670" y="33521"/>
                </a:cubicBezTo>
                <a:quadBezTo>
                  <a:pt x="39030" y="34361"/>
                  <a:pt x="36400" y="35551"/>
                </a:quadBezTo>
                <a:cubicBezTo>
                  <a:pt x="35386" y="36013"/>
                  <a:pt x="34256" y="36146"/>
                  <a:pt x="33170" y="35931"/>
                </a:cubicBezTo>
                <a:lnTo>
                  <a:pt x="24110" y="34131"/>
                </a:lnTo>
                <a:cubicBezTo>
                  <a:pt x="23884" y="34085"/>
                  <a:pt x="23649" y="34136"/>
                  <a:pt x="23463" y="34271"/>
                </a:cubicBezTo>
                <a:cubicBezTo>
                  <a:pt x="23276" y="34406"/>
                  <a:pt x="23156" y="34613"/>
                  <a:pt x="23130" y="34841"/>
                </a:cubicBezTo>
                <a:lnTo>
                  <a:pt x="21940" y="44881"/>
                </a:lnTo>
                <a:lnTo>
                  <a:pt x="21440" y="45471"/>
                </a:lnTo>
                <a:quadBezTo>
                  <a:pt x="14230" y="48241"/>
                  <a:pt x="6840" y="47271"/>
                </a:quadBezTo>
                <a:quadBezTo>
                  <a:pt x="10" y="46371"/>
                  <a:pt x="0" y="39251"/>
                </a:quadBezTo>
                <a:lnTo>
                  <a:pt x="62580" y="19401"/>
                </a:lnTo>
                <a:cubicBezTo>
                  <a:pt x="62691" y="19367"/>
                  <a:pt x="62760" y="19256"/>
                  <a:pt x="62742" y="19141"/>
                </a:cubicBezTo>
                <a:cubicBezTo>
                  <a:pt x="62725" y="19026"/>
                  <a:pt x="62626" y="18941"/>
                  <a:pt x="62510" y="18941"/>
                </a:cubicBezTo>
                <a:lnTo>
                  <a:pt x="60740" y="18941"/>
                </a:lnTo>
                <a:cubicBezTo>
                  <a:pt x="60654" y="18941"/>
                  <a:pt x="60573" y="18955"/>
                  <a:pt x="60500" y="18981"/>
                </a:cubicBezTo>
                <a:quadBezTo>
                  <a:pt x="55890" y="20491"/>
                  <a:pt x="46350" y="23991"/>
                </a:quadBezTo>
                <a:cubicBezTo>
                  <a:pt x="38640" y="26831"/>
                  <a:pt x="27930" y="29651"/>
                  <a:pt x="18750" y="32481"/>
                </a:cubicBezTo>
                <a:lnTo>
                  <a:pt x="16410" y="24551"/>
                </a:lnTo>
                <a:lnTo>
                  <a:pt x="23660" y="22151"/>
                </a:lnTo>
                <a:lnTo>
                  <a:pt x="32560" y="19291"/>
                </a:lnTo>
                <a:quadBezTo>
                  <a:pt x="40660" y="17251"/>
                  <a:pt x="48390" y="14531"/>
                </a:quadBezTo>
                <a:quadBezTo>
                  <a:pt x="49380" y="14181"/>
                  <a:pt x="55540" y="13651"/>
                </a:quadBezTo>
                <a:cubicBezTo>
                  <a:pt x="55695" y="13636"/>
                  <a:pt x="55832" y="13544"/>
                  <a:pt x="55904" y="13407"/>
                </a:cubicBezTo>
                <a:cubicBezTo>
                  <a:pt x="55977" y="13270"/>
                  <a:pt x="55975" y="13106"/>
                  <a:pt x="55900" y="12971"/>
                </a:cubicBezTo>
                <a:lnTo>
                  <a:pt x="54690" y="10791"/>
                </a:lnTo>
                <a:cubicBezTo>
                  <a:pt x="54557" y="10552"/>
                  <a:pt x="54453" y="10294"/>
                  <a:pt x="54380" y="10021"/>
                </a:cubicBezTo>
                <a:lnTo>
                  <a:pt x="51810" y="551"/>
                </a:lnTo>
                <a:cubicBezTo>
                  <a:pt x="51763" y="376"/>
                  <a:pt x="51828" y="190"/>
                  <a:pt x="51975" y="83"/>
                </a:cubicBezTo>
                <a:cubicBezTo>
                  <a:pt x="52121" y="-23"/>
                  <a:pt x="52319" y="-28"/>
                  <a:pt x="52470" y="71"/>
                </a:cubicBezTo>
                <a:lnTo>
                  <a:pt x="55160" y="1801"/>
                </a:lnTo>
                <a:cubicBezTo>
                  <a:pt x="55444" y="1993"/>
                  <a:pt x="55601" y="2322"/>
                  <a:pt x="55570" y="2661"/>
                </a:cubicBezTo>
                <a:cubicBezTo>
                  <a:pt x="55020" y="8581"/>
                  <a:pt x="55730" y="13871"/>
                  <a:pt x="62560" y="14801"/>
                </a:cubicBezTo>
                <a:quadBezTo>
                  <a:pt x="70060" y="15821"/>
                  <a:pt x="74990" y="17821"/>
                </a:quadBezTo>
                <a:cubicBezTo>
                  <a:pt x="75125" y="17876"/>
                  <a:pt x="75279" y="17828"/>
                  <a:pt x="75359" y="17706"/>
                </a:cubicBezTo>
                <a:cubicBezTo>
                  <a:pt x="75439" y="17585"/>
                  <a:pt x="75423" y="17424"/>
                  <a:pt x="75320" y="17321"/>
                </a:cubicBezTo>
                <a:lnTo>
                  <a:pt x="74290" y="16291"/>
                </a:lnTo>
                <a:cubicBezTo>
                  <a:pt x="74169" y="16171"/>
                  <a:pt x="74134" y="15989"/>
                  <a:pt x="74199" y="15832"/>
                </a:cubicBezTo>
                <a:cubicBezTo>
                  <a:pt x="74265" y="15674"/>
                  <a:pt x="74419" y="15571"/>
                  <a:pt x="74590" y="15571"/>
                </a:cubicBezTo>
                <a:lnTo>
                  <a:pt x="78160" y="15591"/>
                </a:lnTo>
                <a:close/>
              </a:path>
            </a:pathLst>
          </a:custGeom>
          <a:solidFill>
            <a:srgbClr val="BC38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3" name="shape-861"/>
          <p:cNvSpPr/>
          <p:nvPr/>
        </p:nvSpPr>
        <p:spPr>
          <a:xfrm>
            <a:off x="6635023" y="4436064"/>
            <a:ext cx="66297" cy="83308"/>
          </a:xfrm>
          <a:custGeom>
            <a:avLst/>
            <a:gdLst/>
            <a:ahLst/>
            <a:cxnLst/>
            <a:rect l="0" t="0" r="r" b="b"/>
            <a:pathLst>
              <a:path w="6960" h="8746" stroke="0" extrusionOk="0">
                <a:moveTo>
                  <a:pt x="6910" y="4791"/>
                </a:moveTo>
                <a:cubicBezTo>
                  <a:pt x="5470" y="12791"/>
                  <a:pt x="-3710" y="7221"/>
                  <a:pt x="1680" y="711"/>
                </a:cubicBezTo>
                <a:cubicBezTo>
                  <a:pt x="5100" y="-1409"/>
                  <a:pt x="7330" y="1581"/>
                  <a:pt x="6910" y="4791"/>
                </a:cubic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4" name="shape-862"/>
          <p:cNvSpPr/>
          <p:nvPr/>
        </p:nvSpPr>
        <p:spPr>
          <a:xfrm>
            <a:off x="6628948" y="4442841"/>
            <a:ext cx="77605" cy="86562"/>
          </a:xfrm>
          <a:custGeom>
            <a:avLst/>
            <a:gdLst/>
            <a:ahLst/>
            <a:cxnLst/>
            <a:rect l="0" t="0" r="r" b="b"/>
            <a:pathLst>
              <a:path w="8148" h="9088" stroke="0" extrusionOk="0">
                <a:moveTo>
                  <a:pt x="2317" y="0"/>
                </a:moveTo>
                <a:cubicBezTo>
                  <a:pt x="-3073" y="6510"/>
                  <a:pt x="6107" y="12080"/>
                  <a:pt x="7547" y="4080"/>
                </a:cubicBezTo>
                <a:quadBezTo>
                  <a:pt x="8437" y="3580"/>
                  <a:pt x="8007" y="5310"/>
                </a:quadBezTo>
                <a:cubicBezTo>
                  <a:pt x="6547" y="11180"/>
                  <a:pt x="-833" y="9910"/>
                  <a:pt x="77" y="3570"/>
                </a:cubicBezTo>
                <a:quadBezTo>
                  <a:pt x="507" y="580"/>
                  <a:pt x="2317" y="0"/>
                </a:quad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5" name="shape-863"/>
          <p:cNvSpPr/>
          <p:nvPr/>
        </p:nvSpPr>
        <p:spPr>
          <a:xfrm>
            <a:off x="3363445" y="4445523"/>
            <a:ext cx="225756" cy="233062"/>
          </a:xfrm>
          <a:custGeom>
            <a:avLst/>
            <a:gdLst/>
            <a:ahLst/>
            <a:cxnLst/>
            <a:rect l="0" t="0" r="r" b="b"/>
            <a:pathLst>
              <a:path w="23701" h="24468" stroke="0" extrusionOk="0">
                <a:moveTo>
                  <a:pt x="23532" y="18"/>
                </a:moveTo>
                <a:quadBezTo>
                  <a:pt x="23792" y="148"/>
                  <a:pt x="23652" y="308"/>
                </a:quadBezTo>
                <a:quadBezTo>
                  <a:pt x="22042" y="2768"/>
                  <a:pt x="23452" y="5328"/>
                </a:quadBezTo>
                <a:lnTo>
                  <a:pt x="22852" y="7768"/>
                </a:lnTo>
                <a:lnTo>
                  <a:pt x="22182" y="22078"/>
                </a:lnTo>
                <a:quadBezTo>
                  <a:pt x="13662" y="21328"/>
                  <a:pt x="5452" y="22868"/>
                </a:quadBezTo>
                <a:quadBezTo>
                  <a:pt x="4362" y="22248"/>
                  <a:pt x="3232" y="22178"/>
                </a:quadBezTo>
                <a:cubicBezTo>
                  <a:pt x="2920" y="22155"/>
                  <a:pt x="2632" y="22344"/>
                  <a:pt x="2532" y="22638"/>
                </a:cubicBezTo>
                <a:quadBezTo>
                  <a:pt x="2342" y="23168"/>
                  <a:pt x="2372" y="23888"/>
                </a:quadBezTo>
                <a:lnTo>
                  <a:pt x="12" y="24468"/>
                </a:lnTo>
                <a:quadBezTo>
                  <a:pt x="-288" y="14408"/>
                  <a:pt x="6682" y="7078"/>
                </a:quadBezTo>
                <a:quadBezTo>
                  <a:pt x="13752" y="-362"/>
                  <a:pt x="23532" y="18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6" name="shape-864"/>
          <p:cNvSpPr/>
          <p:nvPr/>
        </p:nvSpPr>
        <p:spPr>
          <a:xfrm>
            <a:off x="3581114" y="4445698"/>
            <a:ext cx="230073" cy="336233"/>
          </a:xfrm>
          <a:custGeom>
            <a:avLst/>
            <a:gdLst/>
            <a:ahLst/>
            <a:cxnLst/>
            <a:rect l="0" t="0" r="r" b="b"/>
            <a:pathLst>
              <a:path w="24155" h="35300" stroke="0" extrusionOk="0">
                <a:moveTo>
                  <a:pt x="23430" y="16700"/>
                </a:moveTo>
                <a:quadBezTo>
                  <a:pt x="25570" y="26420"/>
                  <a:pt x="21390" y="35300"/>
                </a:quadBezTo>
                <a:lnTo>
                  <a:pt x="21240" y="34750"/>
                </a:lnTo>
                <a:cubicBezTo>
                  <a:pt x="21157" y="34436"/>
                  <a:pt x="20871" y="34216"/>
                  <a:pt x="20540" y="34210"/>
                </a:cubicBezTo>
                <a:lnTo>
                  <a:pt x="18290" y="34150"/>
                </a:lnTo>
                <a:quadBezTo>
                  <a:pt x="18630" y="34170"/>
                  <a:pt x="18800" y="33970"/>
                </a:quadBezTo>
                <a:cubicBezTo>
                  <a:pt x="18912" y="33844"/>
                  <a:pt x="18957" y="33673"/>
                  <a:pt x="18921" y="33509"/>
                </a:cubicBezTo>
                <a:cubicBezTo>
                  <a:pt x="18886" y="33345"/>
                  <a:pt x="18774" y="33208"/>
                  <a:pt x="18620" y="33140"/>
                </a:cubicBezTo>
                <a:quadBezTo>
                  <a:pt x="17640" y="32720"/>
                  <a:pt x="16580" y="32310"/>
                </a:quadBezTo>
                <a:quadBezTo>
                  <a:pt x="16080" y="32120"/>
                  <a:pt x="15870" y="32620"/>
                </a:quadBezTo>
                <a:quadBezTo>
                  <a:pt x="15670" y="33060"/>
                  <a:pt x="16060" y="33450"/>
                </a:quadBezTo>
                <a:lnTo>
                  <a:pt x="11970" y="33130"/>
                </a:lnTo>
                <a:quadBezTo>
                  <a:pt x="11600" y="32880"/>
                  <a:pt x="11730" y="33100"/>
                </a:quadBezTo>
                <a:cubicBezTo>
                  <a:pt x="13600" y="29530"/>
                  <a:pt x="4640" y="25220"/>
                  <a:pt x="2010" y="23880"/>
                </a:cubicBezTo>
                <a:cubicBezTo>
                  <a:pt x="1672" y="23708"/>
                  <a:pt x="1456" y="23361"/>
                  <a:pt x="1450" y="22980"/>
                </a:cubicBezTo>
                <a:quadBezTo>
                  <a:pt x="1340" y="15650"/>
                  <a:pt x="1220" y="8280"/>
                </a:quadBezTo>
                <a:quadBezTo>
                  <a:pt x="1210" y="7530"/>
                  <a:pt x="0" y="7750"/>
                </a:quadBezTo>
                <a:lnTo>
                  <a:pt x="600" y="5310"/>
                </a:lnTo>
                <a:quadBezTo>
                  <a:pt x="1410" y="3350"/>
                  <a:pt x="1380" y="1020"/>
                </a:quadBezTo>
                <a:quadBezTo>
                  <a:pt x="1380" y="730"/>
                  <a:pt x="1220" y="560"/>
                </a:quadBezTo>
                <a:quadBezTo>
                  <a:pt x="1050" y="390"/>
                  <a:pt x="800" y="290"/>
                </a:quadBezTo>
                <a:quadBezTo>
                  <a:pt x="940" y="130"/>
                  <a:pt x="680" y="0"/>
                </a:quadBezTo>
                <a:quadBezTo>
                  <a:pt x="4070" y="520"/>
                  <a:pt x="7070" y="1070"/>
                </a:quadBezTo>
                <a:quadBezTo>
                  <a:pt x="13770" y="2300"/>
                  <a:pt x="18650" y="7890"/>
                </a:quadBezTo>
                <a:quadBezTo>
                  <a:pt x="22360" y="12120"/>
                  <a:pt x="23430" y="16700"/>
                </a:quad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7" name="shape-866"/>
          <p:cNvSpPr/>
          <p:nvPr/>
        </p:nvSpPr>
        <p:spPr>
          <a:xfrm>
            <a:off x="3580559" y="4448461"/>
            <a:ext cx="13710" cy="47815"/>
          </a:xfrm>
          <a:custGeom>
            <a:avLst/>
            <a:gdLst/>
            <a:ahLst/>
            <a:cxnLst/>
            <a:rect l="0" t="0" r="r" b="b"/>
            <a:pathLst>
              <a:path w="1439" h="5020" stroke="0" extrusionOk="0">
                <a:moveTo>
                  <a:pt x="858" y="0"/>
                </a:moveTo>
                <a:quadBezTo>
                  <a:pt x="1108" y="100"/>
                  <a:pt x="1278" y="270"/>
                </a:quadBezTo>
                <a:quadBezTo>
                  <a:pt x="1438" y="440"/>
                  <a:pt x="1438" y="730"/>
                </a:quadBezTo>
                <a:quadBezTo>
                  <a:pt x="1468" y="3060"/>
                  <a:pt x="658" y="5020"/>
                </a:quadBezTo>
                <a:quadBezTo>
                  <a:pt x="-752" y="2460"/>
                  <a:pt x="858" y="0"/>
                </a:quadBezTo>
                <a:close/>
              </a:path>
            </a:pathLst>
          </a:custGeom>
          <a:solidFill>
            <a:srgbClr val="555F7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8" name="shape-870"/>
          <p:cNvSpPr/>
          <p:nvPr/>
        </p:nvSpPr>
        <p:spPr>
          <a:xfrm>
            <a:off x="3319200" y="4451223"/>
            <a:ext cx="538093" cy="490293"/>
          </a:xfrm>
          <a:custGeom>
            <a:avLst/>
            <a:gdLst/>
            <a:ahLst/>
            <a:cxnLst/>
            <a:rect l="0" t="0" r="r" b="b"/>
            <a:pathLst>
              <a:path w="56493" h="51474" stroke="0" extrusionOk="0">
                <a:moveTo>
                  <a:pt x="44478" y="0"/>
                </a:moveTo>
                <a:cubicBezTo>
                  <a:pt x="53240" y="6213"/>
                  <a:pt x="57771" y="16851"/>
                  <a:pt x="56178" y="27470"/>
                </a:cubicBezTo>
                <a:cubicBezTo>
                  <a:pt x="54696" y="37379"/>
                  <a:pt x="48098" y="45742"/>
                  <a:pt x="38828" y="49460"/>
                </a:cubicBezTo>
                <a:cubicBezTo>
                  <a:pt x="29499" y="53199"/>
                  <a:pt x="18870" y="51664"/>
                  <a:pt x="10928" y="45430"/>
                </a:cubicBezTo>
                <a:cubicBezTo>
                  <a:pt x="2372" y="38721"/>
                  <a:pt x="-1633" y="27716"/>
                  <a:pt x="618" y="17100"/>
                </a:cubicBezTo>
                <a:quadBezTo>
                  <a:pt x="1588" y="19950"/>
                  <a:pt x="1498" y="24680"/>
                </a:quadBezTo>
                <a:quadBezTo>
                  <a:pt x="1428" y="28720"/>
                  <a:pt x="3818" y="33340"/>
                </a:quadBezTo>
                <a:cubicBezTo>
                  <a:pt x="3862" y="33426"/>
                  <a:pt x="3949" y="33482"/>
                  <a:pt x="4047" y="33486"/>
                </a:cubicBezTo>
                <a:cubicBezTo>
                  <a:pt x="4146" y="33490"/>
                  <a:pt x="4241" y="33442"/>
                  <a:pt x="4298" y="33360"/>
                </a:cubicBezTo>
                <a:lnTo>
                  <a:pt x="5938" y="30890"/>
                </a:lnTo>
                <a:quadBezTo>
                  <a:pt x="11818" y="46490"/>
                  <a:pt x="28528" y="46630"/>
                </a:quadBezTo>
                <a:quadBezTo>
                  <a:pt x="42468" y="46180"/>
                  <a:pt x="48888" y="34720"/>
                </a:quadBezTo>
                <a:quadBezTo>
                  <a:pt x="53068" y="25840"/>
                  <a:pt x="50928" y="16120"/>
                </a:quadBezTo>
                <a:quadBezTo>
                  <a:pt x="51118" y="15660"/>
                  <a:pt x="51598" y="15850"/>
                </a:quadBezTo>
                <a:cubicBezTo>
                  <a:pt x="51812" y="15940"/>
                  <a:pt x="51945" y="16157"/>
                  <a:pt x="51928" y="16390"/>
                </a:cubicBezTo>
                <a:lnTo>
                  <a:pt x="51858" y="17330"/>
                </a:lnTo>
                <a:cubicBezTo>
                  <a:pt x="51833" y="17648"/>
                  <a:pt x="51972" y="17960"/>
                  <a:pt x="52228" y="18160"/>
                </a:cubicBezTo>
                <a:quadBezTo>
                  <a:pt x="53288" y="18960"/>
                  <a:pt x="53138" y="20280"/>
                </a:quadBezTo>
                <a:cubicBezTo>
                  <a:pt x="53128" y="20363"/>
                  <a:pt x="53155" y="20446"/>
                  <a:pt x="53213" y="20507"/>
                </a:cubicBezTo>
                <a:cubicBezTo>
                  <a:pt x="53270" y="20569"/>
                  <a:pt x="53352" y="20603"/>
                  <a:pt x="53438" y="20600"/>
                </a:cubicBezTo>
                <a:quadBezTo>
                  <a:pt x="53678" y="20590"/>
                  <a:pt x="53808" y="20540"/>
                </a:quadBezTo>
                <a:cubicBezTo>
                  <a:pt x="53839" y="20528"/>
                  <a:pt x="53861" y="20497"/>
                  <a:pt x="53868" y="20460"/>
                </a:cubicBezTo>
                <a:quadBezTo>
                  <a:pt x="54358" y="17800"/>
                  <a:pt x="54158" y="16940"/>
                </a:quadBezTo>
                <a:quadBezTo>
                  <a:pt x="51758" y="6760"/>
                  <a:pt x="43568" y="940"/>
                </a:quadBezTo>
                <a:cubicBezTo>
                  <a:pt x="43416" y="831"/>
                  <a:pt x="43345" y="641"/>
                  <a:pt x="43386" y="460"/>
                </a:cubicBezTo>
                <a:cubicBezTo>
                  <a:pt x="43428" y="278"/>
                  <a:pt x="43574" y="140"/>
                  <a:pt x="43758" y="110"/>
                </a:cubicBezTo>
                <a:lnTo>
                  <a:pt x="44478" y="0"/>
                </a:lnTo>
                <a:close/>
              </a:path>
            </a:pathLst>
          </a:custGeom>
          <a:solidFill>
            <a:srgbClr val="1F508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9" name="shape-871"/>
          <p:cNvSpPr/>
          <p:nvPr/>
        </p:nvSpPr>
        <p:spPr>
          <a:xfrm>
            <a:off x="4140422" y="4458462"/>
            <a:ext cx="124423" cy="113823"/>
          </a:xfrm>
          <a:custGeom>
            <a:avLst/>
            <a:gdLst/>
            <a:ahLst/>
            <a:cxnLst/>
            <a:rect l="0" t="0" r="r" b="b"/>
            <a:pathLst>
              <a:path w="13063" h="11950" stroke="0" extrusionOk="0">
                <a:moveTo>
                  <a:pt x="12860" y="11950"/>
                </a:moveTo>
                <a:lnTo>
                  <a:pt x="8920" y="10020"/>
                </a:lnTo>
                <a:cubicBezTo>
                  <a:pt x="8634" y="9880"/>
                  <a:pt x="8458" y="9586"/>
                  <a:pt x="8470" y="9270"/>
                </a:cubicBezTo>
                <a:quadBezTo>
                  <a:pt x="8540" y="7350"/>
                  <a:pt x="7540" y="5430"/>
                </a:quadBezTo>
                <a:cubicBezTo>
                  <a:pt x="5670" y="1840"/>
                  <a:pt x="3140" y="2990"/>
                  <a:pt x="0" y="2740"/>
                </a:cubicBezTo>
                <a:quadBezTo>
                  <a:pt x="4420" y="-1880"/>
                  <a:pt x="8640" y="1290"/>
                </a:quadBezTo>
                <a:quadBezTo>
                  <a:pt x="14010" y="5320"/>
                  <a:pt x="12860" y="11950"/>
                </a:quadBezTo>
                <a:close/>
              </a:path>
            </a:pathLst>
          </a:custGeom>
          <a:solidFill>
            <a:srgbClr val="D4E6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0" name="shape-875"/>
          <p:cNvSpPr/>
          <p:nvPr/>
        </p:nvSpPr>
        <p:spPr>
          <a:xfrm>
            <a:off x="4109181" y="4484561"/>
            <a:ext cx="930307" cy="286131"/>
          </a:xfrm>
          <a:custGeom>
            <a:avLst/>
            <a:gdLst/>
            <a:ahLst/>
            <a:cxnLst/>
            <a:rect l="0" t="0" r="r" b="b"/>
            <a:pathLst>
              <a:path w="97670" h="30040" stroke="0" extrusionOk="0">
                <a:moveTo>
                  <a:pt x="3280" y="0"/>
                </a:moveTo>
                <a:cubicBezTo>
                  <a:pt x="6420" y="250"/>
                  <a:pt x="8950" y="-900"/>
                  <a:pt x="10820" y="2690"/>
                </a:cubicBezTo>
                <a:quadBezTo>
                  <a:pt x="11820" y="4610"/>
                  <a:pt x="11750" y="6530"/>
                </a:quadBezTo>
                <a:cubicBezTo>
                  <a:pt x="11738" y="6846"/>
                  <a:pt x="11914" y="7140"/>
                  <a:pt x="12200" y="7280"/>
                </a:cubicBezTo>
                <a:lnTo>
                  <a:pt x="16140" y="9210"/>
                </a:lnTo>
                <a:quadBezTo>
                  <a:pt x="21630" y="12180"/>
                  <a:pt x="26540" y="14000"/>
                </a:quadBezTo>
                <a:cubicBezTo>
                  <a:pt x="49440" y="22520"/>
                  <a:pt x="72370" y="25900"/>
                  <a:pt x="96850" y="27900"/>
                </a:cubicBezTo>
                <a:lnTo>
                  <a:pt x="97670" y="30040"/>
                </a:lnTo>
                <a:quadBezTo>
                  <a:pt x="62720" y="28740"/>
                  <a:pt x="29900" y="17870"/>
                </a:quadBezTo>
                <a:quadBezTo>
                  <a:pt x="21760" y="15180"/>
                  <a:pt x="13560" y="10680"/>
                </a:quadBezTo>
                <a:lnTo>
                  <a:pt x="11340" y="9480"/>
                </a:lnTo>
                <a:cubicBezTo>
                  <a:pt x="11068" y="9325"/>
                  <a:pt x="10732" y="9329"/>
                  <a:pt x="10460" y="9490"/>
                </a:cubicBezTo>
                <a:cubicBezTo>
                  <a:pt x="4870" y="12840"/>
                  <a:pt x="-690" y="9270"/>
                  <a:pt x="70" y="2680"/>
                </a:cubicBezTo>
                <a:lnTo>
                  <a:pt x="1610" y="960"/>
                </a:lnTo>
                <a:lnTo>
                  <a:pt x="3280" y="0"/>
                </a:ln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1" name="shape-876"/>
          <p:cNvSpPr/>
          <p:nvPr/>
        </p:nvSpPr>
        <p:spPr>
          <a:xfrm>
            <a:off x="6003512" y="4487894"/>
            <a:ext cx="1359884" cy="343662"/>
          </a:xfrm>
          <a:custGeom>
            <a:avLst/>
            <a:gdLst/>
            <a:ahLst/>
            <a:cxnLst/>
            <a:rect l="0" t="0" r="r" b="b"/>
            <a:pathLst>
              <a:path w="142770" h="36080" stroke="0" extrusionOk="0">
                <a:moveTo>
                  <a:pt x="142770" y="6040"/>
                </a:moveTo>
                <a:lnTo>
                  <a:pt x="135160" y="8490"/>
                </a:lnTo>
                <a:lnTo>
                  <a:pt x="112890" y="15090"/>
                </a:lnTo>
                <a:cubicBezTo>
                  <a:pt x="74410" y="24180"/>
                  <a:pt x="38650" y="31650"/>
                  <a:pt x="0" y="36080"/>
                </a:cubicBezTo>
                <a:lnTo>
                  <a:pt x="1690" y="27430"/>
                </a:lnTo>
                <a:quadBezTo>
                  <a:pt x="15840" y="26010"/>
                  <a:pt x="29950" y="23790"/>
                </a:quadBezTo>
                <a:quadBezTo>
                  <a:pt x="73810" y="16870"/>
                  <a:pt x="111690" y="7170"/>
                </a:quadBezTo>
                <a:quadBezTo>
                  <a:pt x="114430" y="6460"/>
                  <a:pt x="117220" y="5410"/>
                </a:quadBezTo>
                <a:cubicBezTo>
                  <a:pt x="117316" y="5373"/>
                  <a:pt x="117374" y="5276"/>
                  <a:pt x="117363" y="5174"/>
                </a:cubicBezTo>
                <a:cubicBezTo>
                  <a:pt x="117351" y="5073"/>
                  <a:pt x="117271" y="4993"/>
                  <a:pt x="117170" y="4980"/>
                </a:cubicBezTo>
                <a:lnTo>
                  <a:pt x="115970" y="4840"/>
                </a:lnTo>
                <a:lnTo>
                  <a:pt x="120740" y="3150"/>
                </a:lnTo>
                <a:lnTo>
                  <a:pt x="130750" y="0"/>
                </a:lnTo>
                <a:quadBezTo>
                  <a:pt x="131500" y="210"/>
                  <a:pt x="131920" y="770"/>
                </a:quadBezTo>
                <a:cubicBezTo>
                  <a:pt x="132011" y="890"/>
                  <a:pt x="132041" y="1044"/>
                  <a:pt x="132002" y="1189"/>
                </a:cubicBezTo>
                <a:cubicBezTo>
                  <a:pt x="131963" y="1334"/>
                  <a:pt x="131859" y="1453"/>
                  <a:pt x="131720" y="1510"/>
                </a:cubicBezTo>
                <a:quadBezTo>
                  <a:pt x="130810" y="1900"/>
                  <a:pt x="130920" y="2680"/>
                </a:quadBezTo>
                <a:cubicBezTo>
                  <a:pt x="130944" y="2873"/>
                  <a:pt x="131083" y="3032"/>
                  <a:pt x="131270" y="3080"/>
                </a:cubicBezTo>
                <a:lnTo>
                  <a:pt x="142770" y="6040"/>
                </a:lnTo>
                <a:close/>
              </a:path>
            </a:pathLst>
          </a:custGeom>
          <a:solidFill>
            <a:srgbClr val="B74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2" name="shape-877"/>
          <p:cNvSpPr/>
          <p:nvPr/>
        </p:nvSpPr>
        <p:spPr>
          <a:xfrm>
            <a:off x="3673702" y="4492580"/>
            <a:ext cx="18468" cy="30637"/>
          </a:xfrm>
          <a:custGeom>
            <a:avLst/>
            <a:gdLst/>
            <a:ahLst/>
            <a:cxnLst/>
            <a:rect l="0" t="0" r="r" b="b"/>
            <a:pathLst>
              <a:path w="1939" h="3216" stroke="0" extrusionOk="0">
                <a:moveTo>
                  <a:pt x="1673" y="28"/>
                </a:moveTo>
                <a:cubicBezTo>
                  <a:pt x="2041" y="192"/>
                  <a:pt x="2025" y="1032"/>
                  <a:pt x="1636" y="1905"/>
                </a:cubicBezTo>
                <a:cubicBezTo>
                  <a:pt x="1248" y="2778"/>
                  <a:pt x="634" y="3352"/>
                  <a:pt x="266" y="3189"/>
                </a:cubicBezTo>
                <a:cubicBezTo>
                  <a:pt x="89" y="3110"/>
                  <a:pt x="-7" y="2868"/>
                  <a:pt x="0" y="2516"/>
                </a:cubicBezTo>
                <a:cubicBezTo>
                  <a:pt x="7" y="2164"/>
                  <a:pt x="116" y="1730"/>
                  <a:pt x="303" y="1311"/>
                </a:cubicBezTo>
                <a:cubicBezTo>
                  <a:pt x="489" y="892"/>
                  <a:pt x="738" y="521"/>
                  <a:pt x="995" y="281"/>
                </a:cubicBezTo>
                <a:cubicBezTo>
                  <a:pt x="1252" y="40"/>
                  <a:pt x="1496" y="-51"/>
                  <a:pt x="1673" y="28"/>
                </a:cubic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3" name="shape-878"/>
          <p:cNvSpPr/>
          <p:nvPr/>
        </p:nvSpPr>
        <p:spPr>
          <a:xfrm>
            <a:off x="4069294" y="4489418"/>
            <a:ext cx="169045" cy="141704"/>
          </a:xfrm>
          <a:custGeom>
            <a:avLst/>
            <a:gdLst/>
            <a:ahLst/>
            <a:cxnLst/>
            <a:rect l="0" t="0" r="r" b="b"/>
            <a:pathLst>
              <a:path w="17748" h="14877" stroke="0" extrusionOk="0">
                <a:moveTo>
                  <a:pt x="4258" y="2170"/>
                </a:moveTo>
                <a:cubicBezTo>
                  <a:pt x="3498" y="8760"/>
                  <a:pt x="9058" y="12330"/>
                  <a:pt x="14648" y="8980"/>
                </a:cubicBezTo>
                <a:cubicBezTo>
                  <a:pt x="14920" y="8819"/>
                  <a:pt x="15255" y="8815"/>
                  <a:pt x="15528" y="8970"/>
                </a:cubicBezTo>
                <a:lnTo>
                  <a:pt x="17748" y="10170"/>
                </a:lnTo>
                <a:quadBezTo>
                  <a:pt x="14288" y="15840"/>
                  <a:pt x="8168" y="14680"/>
                </a:quadBezTo>
                <a:cubicBezTo>
                  <a:pt x="1267" y="13380"/>
                  <a:pt x="-1742" y="6220"/>
                  <a:pt x="1017" y="0"/>
                </a:cubicBezTo>
                <a:quadBezTo>
                  <a:pt x="2538" y="1460"/>
                  <a:pt x="4258" y="2170"/>
                </a:quadBezTo>
                <a:close/>
              </a:path>
            </a:pathLst>
          </a:custGeom>
          <a:solidFill>
            <a:srgbClr val="D4E6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4" name="shape-879"/>
          <p:cNvSpPr/>
          <p:nvPr/>
        </p:nvSpPr>
        <p:spPr>
          <a:xfrm>
            <a:off x="8273043" y="4494695"/>
            <a:ext cx="156937" cy="40443"/>
          </a:xfrm>
          <a:custGeom>
            <a:avLst/>
            <a:gdLst/>
            <a:ahLst/>
            <a:cxnLst/>
            <a:rect l="0" t="0" r="r" b="b"/>
            <a:pathLst>
              <a:path w="16476" h="4246" stroke="0" extrusionOk="0">
                <a:moveTo>
                  <a:pt x="15729" y="4246"/>
                </a:moveTo>
                <a:lnTo>
                  <a:pt x="4949" y="2336"/>
                </a:lnTo>
                <a:quadBezTo>
                  <a:pt x="3939" y="2636"/>
                  <a:pt x="3359" y="3416"/>
                </a:quadBezTo>
                <a:cubicBezTo>
                  <a:pt x="3104" y="3754"/>
                  <a:pt x="2660" y="3884"/>
                  <a:pt x="2269" y="3736"/>
                </a:cubicBezTo>
                <a:quadBezTo>
                  <a:pt x="1099" y="3306"/>
                  <a:pt x="209" y="2556"/>
                </a:quadBezTo>
                <a:cubicBezTo>
                  <a:pt x="27" y="2405"/>
                  <a:pt x="-45" y="2158"/>
                  <a:pt x="28" y="1933"/>
                </a:cubicBezTo>
                <a:cubicBezTo>
                  <a:pt x="101" y="1708"/>
                  <a:pt x="303" y="1551"/>
                  <a:pt x="539" y="1536"/>
                </a:cubicBezTo>
                <a:quadBezTo>
                  <a:pt x="3059" y="1376"/>
                  <a:pt x="4829" y="306"/>
                </a:quadBezTo>
                <a:cubicBezTo>
                  <a:pt x="5237" y="60"/>
                  <a:pt x="5713" y="-42"/>
                  <a:pt x="6179" y="16"/>
                </a:cubicBezTo>
                <a:quadBezTo>
                  <a:pt x="10459" y="536"/>
                  <a:pt x="14409" y="2136"/>
                </a:quadBezTo>
                <a:quadBezTo>
                  <a:pt x="17719" y="3476"/>
                  <a:pt x="15729" y="4246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5" name="shape-880"/>
          <p:cNvSpPr/>
          <p:nvPr/>
        </p:nvSpPr>
        <p:spPr>
          <a:xfrm>
            <a:off x="3481615" y="4499722"/>
            <a:ext cx="18785" cy="21870"/>
          </a:xfrm>
          <a:custGeom>
            <a:avLst/>
            <a:gdLst/>
            <a:ahLst/>
            <a:cxnLst/>
            <a:rect l="0" t="0" r="r" b="b"/>
            <a:pathLst>
              <a:path w="1972" h="2296" stroke="0" extrusionOk="0">
                <a:moveTo>
                  <a:pt x="199" y="88"/>
                </a:moveTo>
                <a:cubicBezTo>
                  <a:pt x="527" y="-155"/>
                  <a:pt x="1146" y="122"/>
                  <a:pt x="1580" y="707"/>
                </a:cubicBezTo>
                <a:cubicBezTo>
                  <a:pt x="2015" y="1292"/>
                  <a:pt x="2101" y="1964"/>
                  <a:pt x="1773" y="2208"/>
                </a:cubicBezTo>
                <a:cubicBezTo>
                  <a:pt x="1616" y="2325"/>
                  <a:pt x="1382" y="2326"/>
                  <a:pt x="1123" y="2210"/>
                </a:cubicBezTo>
                <a:cubicBezTo>
                  <a:pt x="864" y="2094"/>
                  <a:pt x="601" y="1870"/>
                  <a:pt x="392" y="1589"/>
                </a:cubicBezTo>
                <a:cubicBezTo>
                  <a:pt x="183" y="1308"/>
                  <a:pt x="46" y="992"/>
                  <a:pt x="9" y="711"/>
                </a:cubicBezTo>
                <a:cubicBezTo>
                  <a:pt x="-27" y="429"/>
                  <a:pt x="41" y="205"/>
                  <a:pt x="199" y="88"/>
                </a:cubicBezTo>
                <a:close/>
              </a:path>
            </a:pathLst>
          </a:custGeom>
          <a:solidFill>
            <a:srgbClr val="555F7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6" name="shape-881"/>
          <p:cNvSpPr/>
          <p:nvPr/>
        </p:nvSpPr>
        <p:spPr>
          <a:xfrm>
            <a:off x="8595065" y="4515075"/>
            <a:ext cx="645233" cy="172677"/>
          </a:xfrm>
          <a:custGeom>
            <a:avLst/>
            <a:gdLst/>
            <a:ahLst/>
            <a:cxnLst/>
            <a:rect l="0" t="0" r="r" b="b"/>
            <a:pathLst>
              <a:path w="67741" h="18129" stroke="0" extrusionOk="0">
                <a:moveTo>
                  <a:pt x="46551" y="3036"/>
                </a:moveTo>
                <a:lnTo>
                  <a:pt x="53111" y="3376"/>
                </a:lnTo>
                <a:quadBezTo>
                  <a:pt x="60131" y="3526"/>
                  <a:pt x="67741" y="1996"/>
                </a:quadBezTo>
                <a:quadBezTo>
                  <a:pt x="67111" y="4436"/>
                  <a:pt x="63201" y="5236"/>
                </a:quadBezTo>
                <a:cubicBezTo>
                  <a:pt x="62895" y="5304"/>
                  <a:pt x="62654" y="5536"/>
                  <a:pt x="62581" y="5836"/>
                </a:cubicBezTo>
                <a:lnTo>
                  <a:pt x="61671" y="9466"/>
                </a:lnTo>
                <a:lnTo>
                  <a:pt x="53721" y="12326"/>
                </a:lnTo>
                <a:cubicBezTo>
                  <a:pt x="53099" y="12551"/>
                  <a:pt x="52521" y="12879"/>
                  <a:pt x="52011" y="13296"/>
                </a:cubicBezTo>
                <a:cubicBezTo>
                  <a:pt x="48871" y="15866"/>
                  <a:pt x="46061" y="18496"/>
                  <a:pt x="42381" y="18086"/>
                </a:cubicBezTo>
                <a:quadBezTo>
                  <a:pt x="37791" y="17586"/>
                  <a:pt x="32881" y="16166"/>
                </a:quadBezTo>
                <a:cubicBezTo>
                  <a:pt x="30401" y="15446"/>
                  <a:pt x="28111" y="15216"/>
                  <a:pt x="25661" y="14956"/>
                </a:cubicBezTo>
                <a:lnTo>
                  <a:pt x="18171" y="13166"/>
                </a:lnTo>
                <a:cubicBezTo>
                  <a:pt x="18105" y="13153"/>
                  <a:pt x="18037" y="13130"/>
                  <a:pt x="17971" y="13096"/>
                </a:cubicBezTo>
                <a:quadBezTo>
                  <a:pt x="11281" y="10186"/>
                  <a:pt x="11201" y="10166"/>
                </a:quadBezTo>
                <a:cubicBezTo>
                  <a:pt x="8481" y="9526"/>
                  <a:pt x="5871" y="10796"/>
                  <a:pt x="3501" y="9176"/>
                </a:cubicBezTo>
                <a:quadBezTo>
                  <a:pt x="331" y="7016"/>
                  <a:pt x="101" y="6936"/>
                </a:quadBezTo>
                <a:cubicBezTo>
                  <a:pt x="33" y="6913"/>
                  <a:pt x="-8" y="6845"/>
                  <a:pt x="1" y="6773"/>
                </a:cubicBezTo>
                <a:cubicBezTo>
                  <a:pt x="11" y="6702"/>
                  <a:pt x="69" y="6645"/>
                  <a:pt x="141" y="6636"/>
                </a:cubicBezTo>
                <a:quadBezTo>
                  <a:pt x="1481" y="6466"/>
                  <a:pt x="3271" y="6906"/>
                </a:quadBezTo>
                <a:quadBezTo>
                  <a:pt x="9141" y="8346"/>
                  <a:pt x="12151" y="8906"/>
                </a:quadBezTo>
                <a:cubicBezTo>
                  <a:pt x="18191" y="10036"/>
                  <a:pt x="24111" y="14316"/>
                  <a:pt x="30391" y="13466"/>
                </a:cubicBezTo>
                <a:quadBezTo>
                  <a:pt x="34161" y="7876"/>
                  <a:pt x="32811" y="1466"/>
                </a:quadBezTo>
                <a:lnTo>
                  <a:pt x="33961" y="686"/>
                </a:lnTo>
                <a:quadBezTo>
                  <a:pt x="39901" y="-1444"/>
                  <a:pt x="46551" y="3036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7" name="shape-882"/>
          <p:cNvSpPr/>
          <p:nvPr/>
        </p:nvSpPr>
        <p:spPr>
          <a:xfrm>
            <a:off x="8317029" y="4516946"/>
            <a:ext cx="307321" cy="117367"/>
          </a:xfrm>
          <a:custGeom>
            <a:avLst/>
            <a:gdLst/>
            <a:ahLst/>
            <a:cxnLst/>
            <a:rect l="0" t="0" r="r" b="b"/>
            <a:pathLst>
              <a:path w="32265" h="12322" stroke="0" extrusionOk="0">
                <a:moveTo>
                  <a:pt x="11111" y="1910"/>
                </a:moveTo>
                <a:lnTo>
                  <a:pt x="20791" y="4350"/>
                </a:lnTo>
                <a:cubicBezTo>
                  <a:pt x="20917" y="4383"/>
                  <a:pt x="21035" y="4441"/>
                  <a:pt x="21141" y="4520"/>
                </a:cubicBezTo>
                <a:lnTo>
                  <a:pt x="22971" y="5930"/>
                </a:lnTo>
                <a:cubicBezTo>
                  <a:pt x="23200" y="6106"/>
                  <a:pt x="23522" y="6102"/>
                  <a:pt x="23751" y="5920"/>
                </a:cubicBezTo>
                <a:quadBezTo>
                  <a:pt x="24591" y="5220"/>
                  <a:pt x="25511" y="6030"/>
                </a:quadBezTo>
                <a:quadBezTo>
                  <a:pt x="31711" y="11480"/>
                  <a:pt x="32171" y="11870"/>
                </a:quadBezTo>
                <a:cubicBezTo>
                  <a:pt x="32259" y="11942"/>
                  <a:pt x="32289" y="12064"/>
                  <a:pt x="32245" y="12168"/>
                </a:cubicBezTo>
                <a:cubicBezTo>
                  <a:pt x="32201" y="12272"/>
                  <a:pt x="32093" y="12334"/>
                  <a:pt x="31981" y="12320"/>
                </a:cubicBezTo>
                <a:quadBezTo>
                  <a:pt x="27721" y="11760"/>
                  <a:pt x="25811" y="9160"/>
                </a:quadBezTo>
                <a:cubicBezTo>
                  <a:pt x="25587" y="8857"/>
                  <a:pt x="25304" y="8605"/>
                  <a:pt x="24981" y="8420"/>
                </a:cubicBezTo>
                <a:lnTo>
                  <a:pt x="21561" y="6510"/>
                </a:lnTo>
                <a:cubicBezTo>
                  <a:pt x="21375" y="6410"/>
                  <a:pt x="21177" y="6333"/>
                  <a:pt x="20971" y="6280"/>
                </a:cubicBezTo>
                <a:quadBezTo>
                  <a:pt x="12401" y="4040"/>
                  <a:pt x="9511" y="3600"/>
                </a:quadBezTo>
                <a:quadBezTo>
                  <a:pt x="4051" y="2780"/>
                  <a:pt x="541" y="1320"/>
                </a:quadBezTo>
                <a:quadBezTo>
                  <a:pt x="21" y="1110"/>
                  <a:pt x="1" y="780"/>
                </a:quadBezTo>
                <a:quadBezTo>
                  <a:pt x="-19" y="440"/>
                  <a:pt x="331" y="0"/>
                </a:quadBezTo>
                <a:lnTo>
                  <a:pt x="11111" y="1910"/>
                </a:ln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8" name="shape-883"/>
          <p:cNvSpPr/>
          <p:nvPr/>
        </p:nvSpPr>
        <p:spPr>
          <a:xfrm>
            <a:off x="3574281" y="4519042"/>
            <a:ext cx="120986" cy="241934"/>
          </a:xfrm>
          <a:custGeom>
            <a:avLst/>
            <a:gdLst/>
            <a:ahLst/>
            <a:cxnLst/>
            <a:rect l="0" t="0" r="r" b="b"/>
            <a:pathLst>
              <a:path w="12702" h="25400" stroke="0" extrusionOk="0">
                <a:moveTo>
                  <a:pt x="12447" y="25400"/>
                </a:moveTo>
                <a:lnTo>
                  <a:pt x="817" y="17520"/>
                </a:lnTo>
                <a:cubicBezTo>
                  <a:pt x="564" y="17344"/>
                  <a:pt x="371" y="17092"/>
                  <a:pt x="267" y="16800"/>
                </a:cubicBezTo>
                <a:quadBezTo>
                  <a:pt x="-113" y="15710"/>
                  <a:pt x="47" y="14360"/>
                </a:quadBezTo>
                <a:lnTo>
                  <a:pt x="717" y="50"/>
                </a:lnTo>
                <a:quadBezTo>
                  <a:pt x="1927" y="-170"/>
                  <a:pt x="1937" y="580"/>
                </a:quadBezTo>
                <a:quadBezTo>
                  <a:pt x="2057" y="7950"/>
                  <a:pt x="2167" y="15280"/>
                </a:quadBezTo>
                <a:cubicBezTo>
                  <a:pt x="2174" y="15661"/>
                  <a:pt x="2389" y="16008"/>
                  <a:pt x="2727" y="16180"/>
                </a:cubicBezTo>
                <a:cubicBezTo>
                  <a:pt x="5357" y="17520"/>
                  <a:pt x="14317" y="21830"/>
                  <a:pt x="12447" y="25400"/>
                </a:cubicBezTo>
                <a:close/>
              </a:path>
            </a:pathLst>
          </a:custGeom>
          <a:solidFill>
            <a:srgbClr val="171B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9" name="shape-884"/>
          <p:cNvSpPr/>
          <p:nvPr/>
        </p:nvSpPr>
        <p:spPr>
          <a:xfrm>
            <a:off x="7014782" y="4527004"/>
            <a:ext cx="532111" cy="262071"/>
          </a:xfrm>
          <a:custGeom>
            <a:avLst/>
            <a:gdLst/>
            <a:ahLst/>
            <a:cxnLst/>
            <a:rect l="0" t="0" r="r" b="b"/>
            <a:pathLst>
              <a:path w="55865" h="27514" stroke="0" extrusionOk="0">
                <a:moveTo>
                  <a:pt x="54770" y="12284"/>
                </a:moveTo>
                <a:lnTo>
                  <a:pt x="47520" y="14684"/>
                </a:lnTo>
                <a:lnTo>
                  <a:pt x="0" y="27514"/>
                </a:lnTo>
                <a:lnTo>
                  <a:pt x="2250" y="19964"/>
                </a:lnTo>
                <a:quadBezTo>
                  <a:pt x="24300" y="14724"/>
                  <a:pt x="45950" y="8074"/>
                </a:quadBezTo>
                <a:cubicBezTo>
                  <a:pt x="46051" y="8040"/>
                  <a:pt x="46108" y="7935"/>
                  <a:pt x="46080" y="7834"/>
                </a:cubicBezTo>
                <a:lnTo>
                  <a:pt x="46070" y="7824"/>
                </a:lnTo>
                <a:cubicBezTo>
                  <a:pt x="46057" y="7776"/>
                  <a:pt x="46025" y="7736"/>
                  <a:pt x="45982" y="7711"/>
                </a:cubicBezTo>
                <a:cubicBezTo>
                  <a:pt x="45939" y="7687"/>
                  <a:pt x="45888" y="7681"/>
                  <a:pt x="45840" y="7694"/>
                </a:cubicBezTo>
                <a:lnTo>
                  <a:pt x="21250" y="14234"/>
                </a:lnTo>
                <a:lnTo>
                  <a:pt x="16540" y="9214"/>
                </a:lnTo>
                <a:cubicBezTo>
                  <a:pt x="16347" y="9009"/>
                  <a:pt x="16060" y="8918"/>
                  <a:pt x="15780" y="8974"/>
                </a:cubicBezTo>
                <a:lnTo>
                  <a:pt x="6720" y="10984"/>
                </a:lnTo>
                <a:lnTo>
                  <a:pt x="28990" y="4384"/>
                </a:lnTo>
                <a:quadBezTo>
                  <a:pt x="35890" y="2634"/>
                  <a:pt x="42790" y="864"/>
                </a:quadBezTo>
                <a:quadBezTo>
                  <a:pt x="47020" y="-216"/>
                  <a:pt x="48690" y="54"/>
                </a:quadBezTo>
                <a:cubicBezTo>
                  <a:pt x="56330" y="1324"/>
                  <a:pt x="56950" y="5964"/>
                  <a:pt x="54770" y="12284"/>
                </a:cubicBezTo>
                <a:close/>
              </a:path>
            </a:pathLst>
          </a:custGeom>
          <a:solidFill>
            <a:srgbClr val="93758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0" name="shape-886"/>
          <p:cNvSpPr/>
          <p:nvPr/>
        </p:nvSpPr>
        <p:spPr>
          <a:xfrm>
            <a:off x="5657564" y="4533995"/>
            <a:ext cx="1463841" cy="241935"/>
          </a:xfrm>
          <a:custGeom>
            <a:avLst/>
            <a:gdLst/>
            <a:ahLst/>
            <a:cxnLst/>
            <a:rect l="0" t="0" r="r" b="b"/>
            <a:pathLst>
              <a:path w="153684" h="25400" stroke="0" extrusionOk="0">
                <a:moveTo>
                  <a:pt x="152290" y="0"/>
                </a:moveTo>
                <a:lnTo>
                  <a:pt x="153490" y="140"/>
                </a:lnTo>
                <a:cubicBezTo>
                  <a:pt x="153591" y="153"/>
                  <a:pt x="153671" y="233"/>
                  <a:pt x="153683" y="334"/>
                </a:cubicBezTo>
                <a:cubicBezTo>
                  <a:pt x="153694" y="436"/>
                  <a:pt x="153636" y="533"/>
                  <a:pt x="153540" y="570"/>
                </a:cubicBezTo>
                <a:quadBezTo>
                  <a:pt x="150750" y="1620"/>
                  <a:pt x="148010" y="2330"/>
                </a:quadBezTo>
                <a:quadBezTo>
                  <a:pt x="110130" y="12030"/>
                  <a:pt x="66270" y="18950"/>
                </a:quadBezTo>
                <a:quadBezTo>
                  <a:pt x="52160" y="21170"/>
                  <a:pt x="38010" y="22590"/>
                </a:quadBezTo>
                <a:lnTo>
                  <a:pt x="920" y="25400"/>
                </a:lnTo>
                <a:lnTo>
                  <a:pt x="0" y="23500"/>
                </a:lnTo>
                <a:quadBezTo>
                  <a:pt x="19540" y="22900"/>
                  <a:pt x="39830" y="20470"/>
                </a:quadBezTo>
                <a:quadBezTo>
                  <a:pt x="66400" y="17520"/>
                  <a:pt x="93560" y="12510"/>
                </a:quadBezTo>
                <a:quadBezTo>
                  <a:pt x="96020" y="12160"/>
                  <a:pt x="98520" y="11680"/>
                </a:quadBezTo>
                <a:quadBezTo>
                  <a:pt x="118220" y="7860"/>
                  <a:pt x="137890" y="3840"/>
                </a:quadBezTo>
                <a:cubicBezTo>
                  <a:pt x="142570" y="2880"/>
                  <a:pt x="147470" y="1230"/>
                  <a:pt x="152290" y="0"/>
                </a:cubicBezTo>
                <a:close/>
              </a:path>
            </a:pathLst>
          </a:custGeom>
          <a:solidFill>
            <a:srgbClr val="A7B8C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1" name="shape-887"/>
          <p:cNvSpPr/>
          <p:nvPr/>
        </p:nvSpPr>
        <p:spPr>
          <a:xfrm>
            <a:off x="8050010" y="4544486"/>
            <a:ext cx="327036" cy="103053"/>
          </a:xfrm>
          <a:custGeom>
            <a:avLst/>
            <a:gdLst/>
            <a:ahLst/>
            <a:cxnLst/>
            <a:rect l="0" t="0" r="r" b="b"/>
            <a:pathLst>
              <a:path w="34335" h="10819" stroke="0" extrusionOk="0">
                <a:moveTo>
                  <a:pt x="34335" y="3649"/>
                </a:moveTo>
                <a:lnTo>
                  <a:pt x="24455" y="4529"/>
                </a:lnTo>
                <a:cubicBezTo>
                  <a:pt x="24103" y="4561"/>
                  <a:pt x="23768" y="4701"/>
                  <a:pt x="23495" y="4929"/>
                </a:cubicBezTo>
                <a:quadBezTo>
                  <a:pt x="21985" y="6199"/>
                  <a:pt x="19525" y="6509"/>
                </a:quadBezTo>
                <a:cubicBezTo>
                  <a:pt x="19180" y="6555"/>
                  <a:pt x="18849" y="6656"/>
                  <a:pt x="18545" y="6809"/>
                </a:cubicBezTo>
                <a:quadBezTo>
                  <a:pt x="13115" y="9519"/>
                  <a:pt x="8805" y="9939"/>
                </a:quadBezTo>
                <a:cubicBezTo>
                  <a:pt x="8398" y="9978"/>
                  <a:pt x="8009" y="10119"/>
                  <a:pt x="7675" y="10349"/>
                </a:cubicBezTo>
                <a:quadBezTo>
                  <a:pt x="5795" y="11599"/>
                  <a:pt x="3385" y="9529"/>
                </a:quadBezTo>
                <a:cubicBezTo>
                  <a:pt x="3150" y="9325"/>
                  <a:pt x="3043" y="9011"/>
                  <a:pt x="3105" y="8709"/>
                </a:cubicBezTo>
                <a:lnTo>
                  <a:pt x="3245" y="8019"/>
                </a:lnTo>
                <a:cubicBezTo>
                  <a:pt x="3302" y="7725"/>
                  <a:pt x="3233" y="7421"/>
                  <a:pt x="3055" y="7179"/>
                </a:cubicBezTo>
                <a:lnTo>
                  <a:pt x="585" y="3889"/>
                </a:lnTo>
                <a:quadBezTo>
                  <a:pt x="635" y="3499"/>
                  <a:pt x="275" y="2939"/>
                </a:quadBezTo>
                <a:lnTo>
                  <a:pt x="45" y="2459"/>
                </a:lnTo>
                <a:cubicBezTo>
                  <a:pt x="-62" y="2228"/>
                  <a:pt x="29" y="1952"/>
                  <a:pt x="255" y="1829"/>
                </a:cubicBezTo>
                <a:quadBezTo>
                  <a:pt x="4615" y="-571"/>
                  <a:pt x="9765" y="179"/>
                </a:quadBezTo>
                <a:quadBezTo>
                  <a:pt x="22065" y="1959"/>
                  <a:pt x="34335" y="3649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2" name="shape-888"/>
          <p:cNvSpPr/>
          <p:nvPr/>
        </p:nvSpPr>
        <p:spPr>
          <a:xfrm>
            <a:off x="3415493" y="4567029"/>
            <a:ext cx="22170" cy="20239"/>
          </a:xfrm>
          <a:custGeom>
            <a:avLst/>
            <a:gdLst/>
            <a:ahLst/>
            <a:cxnLst/>
            <a:rect l="0" t="0" r="r" b="b"/>
            <a:pathLst>
              <a:path w="2328" h="2125" stroke="0" extrusionOk="0">
                <a:moveTo>
                  <a:pt x="418" y="1552"/>
                </a:moveTo>
                <a:cubicBezTo>
                  <a:pt x="106" y="1357"/>
                  <a:pt x="-56" y="984"/>
                  <a:pt x="17" y="630"/>
                </a:cubicBezTo>
                <a:cubicBezTo>
                  <a:pt x="91" y="275"/>
                  <a:pt x="382" y="21"/>
                  <a:pt x="738" y="2"/>
                </a:cubicBezTo>
                <a:quadBezTo>
                  <a:pt x="1478" y="-48"/>
                  <a:pt x="2248" y="1252"/>
                </a:quadBezTo>
                <a:cubicBezTo>
                  <a:pt x="2376" y="1470"/>
                  <a:pt x="2347" y="1746"/>
                  <a:pt x="2178" y="1934"/>
                </a:cubicBezTo>
                <a:cubicBezTo>
                  <a:pt x="2009" y="2122"/>
                  <a:pt x="1737" y="2178"/>
                  <a:pt x="1508" y="2072"/>
                </a:cubicBezTo>
                <a:quadBezTo>
                  <a:pt x="578" y="1652"/>
                  <a:pt x="418" y="1552"/>
                </a:quadBezTo>
                <a:close/>
              </a:path>
            </a:pathLst>
          </a:custGeom>
          <a:solidFill>
            <a:srgbClr val="4262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3" name="shape-890"/>
          <p:cNvSpPr/>
          <p:nvPr/>
        </p:nvSpPr>
        <p:spPr>
          <a:xfrm>
            <a:off x="3739141" y="4572145"/>
            <a:ext cx="19322" cy="14716"/>
          </a:xfrm>
          <a:custGeom>
            <a:avLst/>
            <a:gdLst/>
            <a:ahLst/>
            <a:cxnLst/>
            <a:rect l="0" t="0" r="r" b="b"/>
            <a:pathLst>
              <a:path w="2029" h="1545" stroke="0" extrusionOk="0">
                <a:moveTo>
                  <a:pt x="1889" y="965"/>
                </a:moveTo>
                <a:quadBezTo>
                  <a:pt x="1229" y="1525"/>
                  <a:pt x="449" y="1545"/>
                </a:quadBezTo>
                <a:cubicBezTo>
                  <a:pt x="298" y="1549"/>
                  <a:pt x="156" y="1475"/>
                  <a:pt x="73" y="1349"/>
                </a:cubicBezTo>
                <a:cubicBezTo>
                  <a:pt x="-11" y="1223"/>
                  <a:pt x="-23" y="1063"/>
                  <a:pt x="39" y="925"/>
                </a:cubicBezTo>
                <a:quadBezTo>
                  <a:pt x="549" y="-225"/>
                  <a:pt x="1499" y="55"/>
                </a:quadBezTo>
                <a:cubicBezTo>
                  <a:pt x="1718" y="118"/>
                  <a:pt x="1905" y="276"/>
                  <a:pt x="1986" y="466"/>
                </a:cubicBezTo>
                <a:cubicBezTo>
                  <a:pt x="2067" y="656"/>
                  <a:pt x="2030" y="848"/>
                  <a:pt x="1889" y="965"/>
                </a:cubicBez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4" name="shape-897"/>
          <p:cNvSpPr/>
          <p:nvPr/>
        </p:nvSpPr>
        <p:spPr>
          <a:xfrm>
            <a:off x="8528944" y="4588624"/>
            <a:ext cx="755129" cy="423139"/>
          </a:xfrm>
          <a:custGeom>
            <a:avLst/>
            <a:gdLst/>
            <a:ahLst/>
            <a:cxnLst/>
            <a:rect l="0" t="0" r="r" b="b"/>
            <a:pathLst>
              <a:path w="79279" h="44424" stroke="0" extrusionOk="0">
                <a:moveTo>
                  <a:pt x="47123" y="34225"/>
                </a:moveTo>
                <a:cubicBezTo>
                  <a:pt x="47413" y="28115"/>
                  <a:pt x="47073" y="23535"/>
                  <a:pt x="41753" y="20365"/>
                </a:cubicBezTo>
                <a:cubicBezTo>
                  <a:pt x="35933" y="16895"/>
                  <a:pt x="32973" y="18635"/>
                  <a:pt x="29903" y="24295"/>
                </a:cubicBezTo>
                <a:lnTo>
                  <a:pt x="26773" y="27005"/>
                </a:lnTo>
                <a:quadBezTo>
                  <a:pt x="26183" y="32495"/>
                  <a:pt x="24823" y="36045"/>
                </a:quadBezTo>
                <a:cubicBezTo>
                  <a:pt x="22823" y="41275"/>
                  <a:pt x="18733" y="41395"/>
                  <a:pt x="13153" y="40945"/>
                </a:cubicBezTo>
                <a:quadBezTo>
                  <a:pt x="7413" y="40475"/>
                  <a:pt x="2473" y="44265"/>
                </a:quadBezTo>
                <a:cubicBezTo>
                  <a:pt x="2174" y="44495"/>
                  <a:pt x="1753" y="44474"/>
                  <a:pt x="1483" y="44215"/>
                </a:cubicBezTo>
                <a:quadBezTo>
                  <a:pt x="-1207" y="41635"/>
                  <a:pt x="983" y="37885"/>
                </a:quadBezTo>
                <a:cubicBezTo>
                  <a:pt x="3723" y="33195"/>
                  <a:pt x="7523" y="31105"/>
                  <a:pt x="12203" y="28675"/>
                </a:cubicBezTo>
                <a:quadBezTo>
                  <a:pt x="14573" y="27445"/>
                  <a:pt x="17153" y="24585"/>
                </a:quadBezTo>
                <a:quadBezTo>
                  <a:pt x="23743" y="17325"/>
                  <a:pt x="27083" y="8135"/>
                </a:quadBezTo>
                <a:lnTo>
                  <a:pt x="33893" y="8995"/>
                </a:lnTo>
                <a:cubicBezTo>
                  <a:pt x="34098" y="9021"/>
                  <a:pt x="34293" y="8899"/>
                  <a:pt x="34361" y="8704"/>
                </a:cubicBezTo>
                <a:cubicBezTo>
                  <a:pt x="34428" y="8508"/>
                  <a:pt x="34350" y="8292"/>
                  <a:pt x="34173" y="8185"/>
                </a:cubicBezTo>
                <a:lnTo>
                  <a:pt x="32603" y="7235"/>
                </a:lnTo>
                <a:cubicBezTo>
                  <a:pt x="35053" y="7495"/>
                  <a:pt x="37343" y="7725"/>
                  <a:pt x="39823" y="8445"/>
                </a:cubicBezTo>
                <a:quadBezTo>
                  <a:pt x="44733" y="9865"/>
                  <a:pt x="49323" y="10365"/>
                </a:quadBezTo>
                <a:cubicBezTo>
                  <a:pt x="53003" y="10775"/>
                  <a:pt x="55813" y="8145"/>
                  <a:pt x="58953" y="5575"/>
                </a:cubicBezTo>
                <a:cubicBezTo>
                  <a:pt x="59462" y="5158"/>
                  <a:pt x="60041" y="4830"/>
                  <a:pt x="60663" y="4605"/>
                </a:cubicBezTo>
                <a:lnTo>
                  <a:pt x="68613" y="1745"/>
                </a:lnTo>
                <a:lnTo>
                  <a:pt x="74043" y="15"/>
                </a:lnTo>
                <a:cubicBezTo>
                  <a:pt x="74165" y="-23"/>
                  <a:pt x="74299" y="13"/>
                  <a:pt x="74385" y="108"/>
                </a:cubicBezTo>
                <a:cubicBezTo>
                  <a:pt x="74470" y="202"/>
                  <a:pt x="74493" y="338"/>
                  <a:pt x="74443" y="455"/>
                </a:cubicBezTo>
                <a:cubicBezTo>
                  <a:pt x="74083" y="1305"/>
                  <a:pt x="73333" y="1785"/>
                  <a:pt x="73113" y="2935"/>
                </a:cubicBezTo>
                <a:quadBezTo>
                  <a:pt x="72373" y="6855"/>
                  <a:pt x="71963" y="11965"/>
                </a:quadBezTo>
                <a:cubicBezTo>
                  <a:pt x="71946" y="12177"/>
                  <a:pt x="72057" y="12380"/>
                  <a:pt x="72246" y="12479"/>
                </a:cubicBezTo>
                <a:cubicBezTo>
                  <a:pt x="72434" y="12579"/>
                  <a:pt x="72665" y="12558"/>
                  <a:pt x="72833" y="12425"/>
                </a:cubicBezTo>
                <a:lnTo>
                  <a:pt x="78963" y="7545"/>
                </a:lnTo>
                <a:cubicBezTo>
                  <a:pt x="79028" y="7493"/>
                  <a:pt x="79119" y="7488"/>
                  <a:pt x="79189" y="7533"/>
                </a:cubicBezTo>
                <a:cubicBezTo>
                  <a:pt x="79260" y="7579"/>
                  <a:pt x="79293" y="7664"/>
                  <a:pt x="79273" y="7745"/>
                </a:cubicBezTo>
                <a:quadBezTo>
                  <a:pt x="77183" y="15955"/>
                  <a:pt x="70423" y="21715"/>
                </a:quadBezTo>
                <a:cubicBezTo>
                  <a:pt x="70268" y="21847"/>
                  <a:pt x="70065" y="21907"/>
                  <a:pt x="69864" y="21880"/>
                </a:cubicBezTo>
                <a:cubicBezTo>
                  <a:pt x="69663" y="21853"/>
                  <a:pt x="69485" y="21742"/>
                  <a:pt x="69373" y="21575"/>
                </a:cubicBezTo>
                <a:quadBezTo>
                  <a:pt x="67993" y="19545"/>
                  <a:pt x="67863" y="19415"/>
                </a:quadBezTo>
                <a:cubicBezTo>
                  <a:pt x="66173" y="17745"/>
                  <a:pt x="63343" y="16135"/>
                  <a:pt x="62273" y="13495"/>
                </a:cubicBezTo>
                <a:quadBezTo>
                  <a:pt x="61483" y="11535"/>
                  <a:pt x="61353" y="8415"/>
                </a:quadBezTo>
                <a:cubicBezTo>
                  <a:pt x="61346" y="8221"/>
                  <a:pt x="61407" y="8033"/>
                  <a:pt x="61523" y="7885"/>
                </a:cubicBezTo>
                <a:lnTo>
                  <a:pt x="61943" y="7345"/>
                </a:lnTo>
                <a:cubicBezTo>
                  <a:pt x="62084" y="7160"/>
                  <a:pt x="62077" y="6900"/>
                  <a:pt x="61924" y="6724"/>
                </a:cubicBezTo>
                <a:cubicBezTo>
                  <a:pt x="61772" y="6547"/>
                  <a:pt x="61517" y="6502"/>
                  <a:pt x="61313" y="6615"/>
                </a:cubicBezTo>
                <a:lnTo>
                  <a:pt x="50493" y="12595"/>
                </a:lnTo>
                <a:cubicBezTo>
                  <a:pt x="50329" y="12683"/>
                  <a:pt x="50214" y="12845"/>
                  <a:pt x="50183" y="13035"/>
                </a:cubicBezTo>
                <a:lnTo>
                  <a:pt x="47123" y="34225"/>
                </a:ln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5" name="shape-900"/>
          <p:cNvSpPr/>
          <p:nvPr/>
        </p:nvSpPr>
        <p:spPr>
          <a:xfrm>
            <a:off x="4096131" y="4600224"/>
            <a:ext cx="3357630" cy="396867"/>
          </a:xfrm>
          <a:custGeom>
            <a:avLst/>
            <a:gdLst/>
            <a:ahLst/>
            <a:cxnLst/>
            <a:rect l="0" t="0" r="r" b="b"/>
            <a:pathLst>
              <a:path w="352507" h="41666" stroke="0" extrusionOk="0">
                <a:moveTo>
                  <a:pt x="308670" y="12277"/>
                </a:moveTo>
                <a:cubicBezTo>
                  <a:pt x="269330" y="22467"/>
                  <a:pt x="229140" y="30417"/>
                  <a:pt x="188730" y="34777"/>
                </a:cubicBezTo>
                <a:cubicBezTo>
                  <a:pt x="159150" y="37967"/>
                  <a:pt x="129670" y="40157"/>
                  <a:pt x="99900" y="40367"/>
                </a:cubicBezTo>
                <a:quadBezTo>
                  <a:pt x="76960" y="40057"/>
                  <a:pt x="54040" y="38147"/>
                </a:quadBezTo>
                <a:cubicBezTo>
                  <a:pt x="53670" y="38112"/>
                  <a:pt x="53328" y="38353"/>
                  <a:pt x="53230" y="38717"/>
                </a:cubicBezTo>
                <a:lnTo>
                  <a:pt x="52520" y="41467"/>
                </a:lnTo>
                <a:cubicBezTo>
                  <a:pt x="52514" y="41492"/>
                  <a:pt x="52491" y="41514"/>
                  <a:pt x="52460" y="41527"/>
                </a:cubicBezTo>
                <a:lnTo>
                  <a:pt x="52110" y="41647"/>
                </a:lnTo>
                <a:cubicBezTo>
                  <a:pt x="52002" y="41684"/>
                  <a:pt x="51882" y="41666"/>
                  <a:pt x="51791" y="41597"/>
                </a:cubicBezTo>
                <a:cubicBezTo>
                  <a:pt x="51701" y="41529"/>
                  <a:pt x="51651" y="41419"/>
                  <a:pt x="51660" y="41307"/>
                </a:cubicBezTo>
                <a:lnTo>
                  <a:pt x="51840" y="38817"/>
                </a:lnTo>
                <a:cubicBezTo>
                  <a:pt x="51868" y="38452"/>
                  <a:pt x="51599" y="38134"/>
                  <a:pt x="51240" y="38107"/>
                </a:cubicBezTo>
                <a:quadBezTo>
                  <a:pt x="25210" y="35717"/>
                  <a:pt x="0" y="28587"/>
                </a:quadBezTo>
                <a:lnTo>
                  <a:pt x="20" y="27267"/>
                </a:lnTo>
                <a:quadBezTo>
                  <a:pt x="25360" y="34897"/>
                  <a:pt x="51840" y="36927"/>
                </a:quadBezTo>
                <a:cubicBezTo>
                  <a:pt x="52211" y="36956"/>
                  <a:pt x="52551" y="36712"/>
                  <a:pt x="52650" y="36347"/>
                </a:cubicBezTo>
                <a:lnTo>
                  <a:pt x="53170" y="34347"/>
                </a:lnTo>
                <a:cubicBezTo>
                  <a:pt x="53199" y="34229"/>
                  <a:pt x="53302" y="34147"/>
                  <a:pt x="53420" y="34147"/>
                </a:cubicBezTo>
                <a:lnTo>
                  <a:pt x="53700" y="34147"/>
                </a:lnTo>
                <a:cubicBezTo>
                  <a:pt x="53764" y="34147"/>
                  <a:pt x="53826" y="34173"/>
                  <a:pt x="53869" y="34218"/>
                </a:cubicBezTo>
                <a:cubicBezTo>
                  <a:pt x="53913" y="34264"/>
                  <a:pt x="53935" y="34325"/>
                  <a:pt x="53930" y="34387"/>
                </a:cubicBezTo>
                <a:lnTo>
                  <a:pt x="53780" y="36427"/>
                </a:lnTo>
                <a:cubicBezTo>
                  <a:pt x="53767" y="36590"/>
                  <a:pt x="53820" y="36752"/>
                  <a:pt x="53927" y="36876"/>
                </a:cubicBezTo>
                <a:cubicBezTo>
                  <a:pt x="54034" y="37000"/>
                  <a:pt x="54186" y="37076"/>
                  <a:pt x="54350" y="37087"/>
                </a:cubicBezTo>
                <a:lnTo>
                  <a:pt x="75520" y="38537"/>
                </a:lnTo>
                <a:cubicBezTo>
                  <a:pt x="95290" y="39777"/>
                  <a:pt x="117410" y="39397"/>
                  <a:pt x="135470" y="38267"/>
                </a:cubicBezTo>
                <a:quadBezTo>
                  <a:pt x="204720" y="33917"/>
                  <a:pt x="272590" y="19367"/>
                </a:quadBezTo>
                <a:quadBezTo>
                  <a:pt x="283120" y="17107"/>
                  <a:pt x="308590" y="11477"/>
                </a:quadBezTo>
                <a:quadBezTo>
                  <a:pt x="318210" y="9357"/>
                  <a:pt x="327670" y="6547"/>
                </a:quadBezTo>
                <a:lnTo>
                  <a:pt x="352260" y="7"/>
                </a:lnTo>
                <a:cubicBezTo>
                  <a:pt x="352308" y="-6"/>
                  <a:pt x="352359" y="0"/>
                  <a:pt x="352402" y="24"/>
                </a:cubicBezTo>
                <a:cubicBezTo>
                  <a:pt x="352445" y="49"/>
                  <a:pt x="352477" y="89"/>
                  <a:pt x="352490" y="137"/>
                </a:cubicBezTo>
                <a:lnTo>
                  <a:pt x="352500" y="147"/>
                </a:lnTo>
                <a:cubicBezTo>
                  <a:pt x="352528" y="248"/>
                  <a:pt x="352471" y="353"/>
                  <a:pt x="352370" y="387"/>
                </a:cubicBezTo>
                <a:quadBezTo>
                  <a:pt x="330720" y="7037"/>
                  <a:pt x="308670" y="12277"/>
                </a:quadBezTo>
                <a:close/>
              </a:path>
            </a:pathLst>
          </a:custGeom>
          <a:solidFill>
            <a:srgbClr val="BBDF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6" name="shape-901"/>
          <p:cNvSpPr/>
          <p:nvPr/>
        </p:nvSpPr>
        <p:spPr>
          <a:xfrm>
            <a:off x="9331643" y="4662463"/>
            <a:ext cx="292322" cy="323875"/>
          </a:xfrm>
          <a:custGeom>
            <a:avLst/>
            <a:gdLst/>
            <a:ahLst/>
            <a:cxnLst/>
            <a:rect l="0" t="0" r="r" b="b"/>
            <a:pathLst>
              <a:path w="30690" h="34003" stroke="0" extrusionOk="0">
                <a:moveTo>
                  <a:pt x="30690" y="1253"/>
                </a:moveTo>
                <a:quadBezTo>
                  <a:pt x="22610" y="18153"/>
                  <a:pt x="12350" y="34003"/>
                </a:quadBezTo>
                <a:quadBezTo>
                  <a:pt x="6380" y="32233"/>
                  <a:pt x="0" y="33323"/>
                </a:quadBezTo>
                <a:quadBezTo>
                  <a:pt x="4440" y="27913"/>
                  <a:pt x="7180" y="22673"/>
                </a:quadBezTo>
                <a:quadBezTo>
                  <a:pt x="11940" y="13603"/>
                  <a:pt x="17240" y="1863"/>
                </a:quadBezTo>
                <a:quadBezTo>
                  <a:pt x="24120" y="-1527"/>
                  <a:pt x="30690" y="1253"/>
                </a:quadBezTo>
                <a:close/>
              </a:path>
            </a:pathLst>
          </a:custGeom>
          <a:solidFill>
            <a:srgbClr val="555F7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7" name="shape-902"/>
          <p:cNvSpPr/>
          <p:nvPr/>
        </p:nvSpPr>
        <p:spPr>
          <a:xfrm>
            <a:off x="3873878" y="4609782"/>
            <a:ext cx="941581" cy="357506"/>
          </a:xfrm>
          <a:custGeom>
            <a:avLst/>
            <a:gdLst/>
            <a:ahLst/>
            <a:cxnLst/>
            <a:rect l="0" t="0" r="r" b="b"/>
            <a:pathLst>
              <a:path w="98854" h="37533" stroke="0" extrusionOk="0">
                <a:moveTo>
                  <a:pt x="82764" y="25803"/>
                </a:moveTo>
                <a:quadBezTo>
                  <a:pt x="82864" y="30643"/>
                  <a:pt x="88014" y="32003"/>
                </a:quadBezTo>
                <a:quadBezTo>
                  <a:pt x="92384" y="33163"/>
                  <a:pt x="96694" y="34583"/>
                </a:quadBezTo>
                <a:quadBezTo>
                  <a:pt x="98734" y="35263"/>
                  <a:pt x="98854" y="37533"/>
                </a:quadBezTo>
                <a:lnTo>
                  <a:pt x="77684" y="36083"/>
                </a:lnTo>
                <a:cubicBezTo>
                  <a:pt x="77520" y="36073"/>
                  <a:pt x="77368" y="35997"/>
                  <a:pt x="77261" y="35873"/>
                </a:cubicBezTo>
                <a:cubicBezTo>
                  <a:pt x="77153" y="35749"/>
                  <a:pt x="77101" y="35587"/>
                  <a:pt x="77114" y="35423"/>
                </a:cubicBezTo>
                <a:lnTo>
                  <a:pt x="77264" y="33383"/>
                </a:lnTo>
                <a:cubicBezTo>
                  <a:pt x="77269" y="33322"/>
                  <a:pt x="77247" y="33261"/>
                  <a:pt x="77203" y="33215"/>
                </a:cubicBezTo>
                <a:cubicBezTo>
                  <a:pt x="77159" y="33169"/>
                  <a:pt x="77098" y="33143"/>
                  <a:pt x="77034" y="33143"/>
                </a:cubicBezTo>
                <a:lnTo>
                  <a:pt x="76754" y="33143"/>
                </a:lnTo>
                <a:cubicBezTo>
                  <a:pt x="76636" y="33143"/>
                  <a:pt x="76533" y="33226"/>
                  <a:pt x="76504" y="33343"/>
                </a:cubicBezTo>
                <a:lnTo>
                  <a:pt x="75984" y="35343"/>
                </a:lnTo>
                <a:cubicBezTo>
                  <a:pt x="75885" y="35709"/>
                  <a:pt x="75545" y="35952"/>
                  <a:pt x="75174" y="35923"/>
                </a:cubicBezTo>
                <a:quadBezTo>
                  <a:pt x="48694" y="33893"/>
                  <a:pt x="23354" y="26263"/>
                </a:quadBezTo>
                <a:quadBezTo>
                  <a:pt x="14734" y="23573"/>
                  <a:pt x="6284" y="20543"/>
                </a:quadBezTo>
                <a:quadBezTo>
                  <a:pt x="2674" y="19253"/>
                  <a:pt x="324" y="17943"/>
                </a:quadBezTo>
                <a:cubicBezTo>
                  <a:pt x="58" y="17799"/>
                  <a:pt x="-65" y="17482"/>
                  <a:pt x="34" y="17193"/>
                </a:cubicBezTo>
                <a:quadBezTo>
                  <a:pt x="2684" y="9163"/>
                  <a:pt x="1964" y="323"/>
                </a:quadBezTo>
                <a:cubicBezTo>
                  <a:pt x="1955" y="208"/>
                  <a:pt x="2013" y="98"/>
                  <a:pt x="2113" y="40"/>
                </a:cubicBezTo>
                <a:cubicBezTo>
                  <a:pt x="2214" y="-18"/>
                  <a:pt x="2338" y="-13"/>
                  <a:pt x="2434" y="53"/>
                </a:cubicBezTo>
                <a:cubicBezTo>
                  <a:pt x="25854" y="16123"/>
                  <a:pt x="54724" y="22253"/>
                  <a:pt x="82764" y="25803"/>
                </a:cubicBezTo>
                <a:close/>
              </a:path>
            </a:pathLst>
          </a:custGeom>
          <a:solidFill>
            <a:srgbClr val="54709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8" name="shape-903"/>
          <p:cNvSpPr/>
          <p:nvPr/>
        </p:nvSpPr>
        <p:spPr>
          <a:xfrm>
            <a:off x="4662202" y="4612326"/>
            <a:ext cx="2554986" cy="362297"/>
          </a:xfrm>
          <a:custGeom>
            <a:avLst/>
            <a:gdLst/>
            <a:ahLst/>
            <a:cxnLst/>
            <a:rect l="0" t="0" r="r" b="b"/>
            <a:pathLst>
              <a:path w="268240" h="38036" stroke="0" extrusionOk="0">
                <a:moveTo>
                  <a:pt x="268240" y="5276"/>
                </a:moveTo>
                <a:quadBezTo>
                  <a:pt x="258780" y="8086"/>
                  <a:pt x="249160" y="10206"/>
                </a:quadBezTo>
                <a:quadBezTo>
                  <a:pt x="223690" y="15836"/>
                  <a:pt x="213160" y="18096"/>
                </a:quadBezTo>
                <a:quadBezTo>
                  <a:pt x="145290" y="32646"/>
                  <a:pt x="76040" y="36996"/>
                </a:quadBezTo>
                <a:cubicBezTo>
                  <a:pt x="57980" y="38126"/>
                  <a:pt x="35860" y="38506"/>
                  <a:pt x="16090" y="37266"/>
                </a:cubicBezTo>
                <a:quadBezTo>
                  <a:pt x="15970" y="34996"/>
                  <a:pt x="13930" y="34316"/>
                </a:quadBezTo>
                <a:quadBezTo>
                  <a:pt x="9620" y="32896"/>
                  <a:pt x="5250" y="31736"/>
                </a:quadBezTo>
                <a:quadBezTo>
                  <a:pt x="100" y="30376"/>
                  <a:pt x="0" y="25536"/>
                </a:quadBezTo>
                <a:quadBezTo>
                  <a:pt x="21890" y="28226"/>
                  <a:pt x="43620" y="28206"/>
                </a:quadBezTo>
                <a:lnTo>
                  <a:pt x="45130" y="28196"/>
                </a:lnTo>
                <a:quadBezTo>
                  <a:pt x="77490" y="28346"/>
                  <a:pt x="110010" y="26116"/>
                </a:quadBezTo>
                <a:lnTo>
                  <a:pt x="140820" y="23016"/>
                </a:lnTo>
                <a:cubicBezTo>
                  <a:pt x="179470" y="18586"/>
                  <a:pt x="215230" y="11116"/>
                  <a:pt x="253710" y="2026"/>
                </a:cubicBezTo>
                <a:lnTo>
                  <a:pt x="262770" y="16"/>
                </a:lnTo>
                <a:cubicBezTo>
                  <a:pt x="263050" y="-40"/>
                  <a:pt x="263337" y="51"/>
                  <a:pt x="263530" y="256"/>
                </a:cubicBezTo>
                <a:lnTo>
                  <a:pt x="268240" y="5276"/>
                </a:lnTo>
                <a:close/>
              </a:path>
            </a:pathLst>
          </a:custGeom>
          <a:solidFill>
            <a:srgbClr val="6A89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9" name="shape-908"/>
          <p:cNvSpPr/>
          <p:nvPr/>
        </p:nvSpPr>
        <p:spPr>
          <a:xfrm>
            <a:off x="6802184" y="4613434"/>
            <a:ext cx="1106569" cy="330517"/>
          </a:xfrm>
          <a:custGeom>
            <a:avLst/>
            <a:gdLst/>
            <a:ahLst/>
            <a:cxnLst/>
            <a:rect l="0" t="0" r="r" b="b"/>
            <a:pathLst>
              <a:path w="116175" h="34700" stroke="0" extrusionOk="0">
                <a:moveTo>
                  <a:pt x="53430" y="20310"/>
                </a:moveTo>
                <a:quadBezTo>
                  <a:pt x="29620" y="27570"/>
                  <a:pt x="5620" y="33670"/>
                </a:quadBezTo>
                <a:quadBezTo>
                  <a:pt x="3120" y="34300"/>
                  <a:pt x="560" y="34700"/>
                </a:quadBezTo>
                <a:quadBezTo>
                  <a:pt x="1000" y="34060"/>
                  <a:pt x="0" y="33290"/>
                </a:quadBezTo>
                <a:quadBezTo>
                  <a:pt x="36420" y="24510"/>
                  <a:pt x="72180" y="13540"/>
                </a:quadBezTo>
                <a:cubicBezTo>
                  <a:pt x="81360" y="10710"/>
                  <a:pt x="92070" y="7890"/>
                  <a:pt x="99780" y="5050"/>
                </a:cubicBezTo>
                <a:quadBezTo>
                  <a:pt x="109320" y="1550"/>
                  <a:pt x="113930" y="40"/>
                </a:quadBezTo>
                <a:cubicBezTo>
                  <a:pt x="114003" y="14"/>
                  <a:pt x="114084" y="0"/>
                  <a:pt x="114170" y="0"/>
                </a:cubicBezTo>
                <a:lnTo>
                  <a:pt x="115940" y="0"/>
                </a:lnTo>
                <a:cubicBezTo>
                  <a:pt x="116056" y="0"/>
                  <a:pt x="116155" y="85"/>
                  <a:pt x="116172" y="200"/>
                </a:cubicBezTo>
                <a:cubicBezTo>
                  <a:pt x="116190" y="315"/>
                  <a:pt x="116121" y="425"/>
                  <a:pt x="116010" y="460"/>
                </a:cubicBezTo>
                <a:lnTo>
                  <a:pt x="53430" y="20310"/>
                </a:lnTo>
                <a:close/>
              </a:path>
            </a:pathLst>
          </a:custGeom>
          <a:solidFill>
            <a:srgbClr val="93758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0" name="shape-916"/>
          <p:cNvSpPr/>
          <p:nvPr/>
        </p:nvSpPr>
        <p:spPr>
          <a:xfrm>
            <a:off x="3363563" y="4653480"/>
            <a:ext cx="331565" cy="241894"/>
          </a:xfrm>
          <a:custGeom>
            <a:avLst/>
            <a:gdLst/>
            <a:ahLst/>
            <a:cxnLst/>
            <a:rect l="0" t="0" r="r" b="b"/>
            <a:pathLst>
              <a:path w="34810" h="25396" stroke="0" extrusionOk="0">
                <a:moveTo>
                  <a:pt x="22170" y="246"/>
                </a:moveTo>
                <a:quadBezTo>
                  <a:pt x="22010" y="1596"/>
                  <a:pt x="22390" y="2686"/>
                </a:quadBezTo>
                <a:cubicBezTo>
                  <a:pt x="22494" y="2978"/>
                  <a:pt x="22686" y="3230"/>
                  <a:pt x="22940" y="3406"/>
                </a:cubicBezTo>
                <a:lnTo>
                  <a:pt x="34570" y="11286"/>
                </a:lnTo>
                <a:quadBezTo>
                  <a:pt x="34440" y="11066"/>
                  <a:pt x="34810" y="11316"/>
                </a:quadBezTo>
                <a:quadBezTo>
                  <a:pt x="34360" y="14056"/>
                  <a:pt x="33010" y="16136"/>
                </a:quadBezTo>
                <a:cubicBezTo>
                  <a:pt x="32867" y="16362"/>
                  <a:pt x="32653" y="16535"/>
                  <a:pt x="32400" y="16626"/>
                </a:cubicBezTo>
                <a:lnTo>
                  <a:pt x="23460" y="19706"/>
                </a:lnTo>
                <a:quadBezTo>
                  <a:pt x="21720" y="18596"/>
                  <a:pt x="22470" y="22346"/>
                </a:quadBezTo>
                <a:cubicBezTo>
                  <a:pt x="22523" y="22617"/>
                  <a:pt x="22753" y="22818"/>
                  <a:pt x="23030" y="22836"/>
                </a:cubicBezTo>
                <a:quadBezTo>
                  <a:pt x="23210" y="22846"/>
                  <a:pt x="23400" y="22816"/>
                </a:quadBezTo>
                <a:lnTo>
                  <a:pt x="23870" y="25396"/>
                </a:lnTo>
                <a:quadBezTo>
                  <a:pt x="7160" y="25256"/>
                  <a:pt x="1280" y="9656"/>
                </a:quadBezTo>
                <a:lnTo>
                  <a:pt x="0" y="2636"/>
                </a:lnTo>
                <a:lnTo>
                  <a:pt x="2360" y="2056"/>
                </a:lnTo>
                <a:quadBezTo>
                  <a:pt x="5350" y="2476"/>
                  <a:pt x="5440" y="1036"/>
                </a:quadBezTo>
                <a:quadBezTo>
                  <a:pt x="13650" y="-504"/>
                  <a:pt x="22170" y="246"/>
                </a:quadBezTo>
                <a:close/>
              </a:path>
            </a:pathLst>
          </a:custGeom>
          <a:solidFill>
            <a:srgbClr val="E3EB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1" name="shape-917"/>
          <p:cNvSpPr/>
          <p:nvPr/>
        </p:nvSpPr>
        <p:spPr>
          <a:xfrm>
            <a:off x="9228201" y="4647914"/>
            <a:ext cx="1161669" cy="617601"/>
          </a:xfrm>
          <a:custGeom>
            <a:avLst/>
            <a:gdLst/>
            <a:ahLst/>
            <a:cxnLst/>
            <a:rect l="0" t="0" r="r" b="b"/>
            <a:pathLst>
              <a:path w="121960" h="64840" stroke="0" extrusionOk="0">
                <a:moveTo>
                  <a:pt x="42850" y="0"/>
                </a:moveTo>
                <a:quadBezTo>
                  <a:pt x="60890" y="1470"/>
                  <a:pt x="78950" y="1130"/>
                </a:quadBezTo>
                <a:lnTo>
                  <a:pt x="98740" y="1240"/>
                </a:lnTo>
                <a:lnTo>
                  <a:pt x="110990" y="1240"/>
                </a:lnTo>
                <a:lnTo>
                  <a:pt x="121190" y="1290"/>
                </a:lnTo>
                <a:quadBezTo>
                  <a:pt x="121700" y="1460"/>
                  <a:pt x="121960" y="1730"/>
                </a:quadBezTo>
                <a:lnTo>
                  <a:pt x="98320" y="1870"/>
                </a:lnTo>
                <a:lnTo>
                  <a:pt x="82190" y="1860"/>
                </a:lnTo>
                <a:lnTo>
                  <a:pt x="66540" y="1900"/>
                </a:lnTo>
                <a:cubicBezTo>
                  <a:pt x="66233" y="1900"/>
                  <a:pt x="65958" y="2087"/>
                  <a:pt x="65850" y="2370"/>
                </a:cubicBezTo>
                <a:quadBezTo>
                  <a:pt x="61190" y="14990"/>
                  <a:pt x="56360" y="27550"/>
                </a:quadBezTo>
                <a:quadBezTo>
                  <a:pt x="48560" y="47790"/>
                  <a:pt x="34880" y="64680"/>
                </a:quadBezTo>
                <a:lnTo>
                  <a:pt x="0" y="64840"/>
                </a:lnTo>
                <a:quadBezTo>
                  <a:pt x="12990" y="51070"/>
                  <a:pt x="23210" y="35530"/>
                </a:quadBezTo>
                <a:quadBezTo>
                  <a:pt x="33470" y="19680"/>
                  <a:pt x="41550" y="2780"/>
                </a:quadBezTo>
                <a:lnTo>
                  <a:pt x="42850" y="0"/>
                </a:lnTo>
                <a:close/>
              </a:path>
            </a:pathLst>
          </a:custGeom>
          <a:solidFill>
            <a:srgbClr val="A7B8C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2" name="shape-918"/>
          <p:cNvSpPr/>
          <p:nvPr/>
        </p:nvSpPr>
        <p:spPr>
          <a:xfrm>
            <a:off x="3386003" y="4656754"/>
            <a:ext cx="29376" cy="17210"/>
          </a:xfrm>
          <a:custGeom>
            <a:avLst/>
            <a:gdLst/>
            <a:ahLst/>
            <a:cxnLst/>
            <a:rect l="0" t="0" r="r" b="b"/>
            <a:pathLst>
              <a:path w="3084" h="1807" stroke="0" extrusionOk="0">
                <a:moveTo>
                  <a:pt x="3084" y="692"/>
                </a:moveTo>
                <a:quadBezTo>
                  <a:pt x="2994" y="2132"/>
                  <a:pt x="4" y="1712"/>
                </a:quadBezTo>
                <a:quadBezTo>
                  <a:pt x="-26" y="992"/>
                  <a:pt x="164" y="462"/>
                </a:quadBezTo>
                <a:cubicBezTo>
                  <a:pt x="264" y="168"/>
                  <a:pt x="552" y="-22"/>
                  <a:pt x="864" y="2"/>
                </a:cubicBezTo>
                <a:quadBezTo>
                  <a:pt x="1994" y="72"/>
                  <a:pt x="3084" y="692"/>
                </a:quadBezTo>
                <a:close/>
              </a:path>
            </a:pathLst>
          </a:custGeom>
          <a:solidFill>
            <a:srgbClr val="4262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3" name="shape-919"/>
          <p:cNvSpPr/>
          <p:nvPr/>
        </p:nvSpPr>
        <p:spPr>
          <a:xfrm>
            <a:off x="10382536" y="4660106"/>
            <a:ext cx="15193" cy="4759"/>
          </a:xfrm>
          <a:custGeom>
            <a:avLst/>
            <a:gdLst/>
            <a:ahLst/>
            <a:cxnLst/>
            <a:rect l="0" t="0" r="r" b="b"/>
            <a:pathLst>
              <a:path w="1595" h="500" stroke="0" extrusionOk="0">
                <a:moveTo>
                  <a:pt x="1510" y="0"/>
                </a:moveTo>
                <a:quadBezTo>
                  <a:pt x="1710" y="260"/>
                  <a:pt x="1440" y="400"/>
                </a:quadBezTo>
                <a:quadBezTo>
                  <a:pt x="1110" y="570"/>
                  <a:pt x="770" y="450"/>
                </a:quadBezTo>
                <a:quadBezTo>
                  <a:pt x="510" y="180"/>
                  <a:pt x="0" y="10"/>
                </a:quadBezTo>
                <a:lnTo>
                  <a:pt x="1510" y="0"/>
                </a:ln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4" name="shape-920"/>
          <p:cNvSpPr/>
          <p:nvPr/>
        </p:nvSpPr>
        <p:spPr>
          <a:xfrm>
            <a:off x="10400919" y="4662488"/>
            <a:ext cx="303086" cy="667"/>
          </a:xfrm>
          <a:custGeom>
            <a:avLst/>
            <a:gdLst/>
            <a:ahLst/>
            <a:cxnLst/>
            <a:rect l="0" t="0" r="r" b="b"/>
            <a:pathLst>
              <a:path w="31820" h="70" stroke="0" extrusionOk="0">
                <a:moveTo>
                  <a:pt x="31820" y="70"/>
                </a:moveTo>
                <a:lnTo>
                  <a:pt x="0" y="0"/>
                </a:lnTo>
                <a:lnTo>
                  <a:pt x="31820" y="70"/>
                </a:lnTo>
                <a:close/>
              </a:path>
            </a:pathLst>
          </a:custGeom>
          <a:solidFill>
            <a:srgbClr val="697A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5" name="shape-921"/>
          <p:cNvSpPr/>
          <p:nvPr/>
        </p:nvSpPr>
        <p:spPr>
          <a:xfrm>
            <a:off x="3760422" y="4662769"/>
            <a:ext cx="30004" cy="14676"/>
          </a:xfrm>
          <a:custGeom>
            <a:avLst/>
            <a:gdLst/>
            <a:ahLst/>
            <a:cxnLst/>
            <a:rect l="0" t="0" r="r" b="b"/>
            <a:pathLst>
              <a:path w="3150" h="1541" stroke="0" extrusionOk="0">
                <a:moveTo>
                  <a:pt x="2" y="627"/>
                </a:moveTo>
                <a:cubicBezTo>
                  <a:pt x="40" y="209"/>
                  <a:pt x="775" y="-66"/>
                  <a:pt x="1644" y="14"/>
                </a:cubicBezTo>
                <a:cubicBezTo>
                  <a:pt x="2061" y="52"/>
                  <a:pt x="2454" y="168"/>
                  <a:pt x="2736" y="337"/>
                </a:cubicBezTo>
                <a:cubicBezTo>
                  <a:pt x="3019" y="505"/>
                  <a:pt x="3167" y="713"/>
                  <a:pt x="3149" y="914"/>
                </a:cubicBezTo>
                <a:cubicBezTo>
                  <a:pt x="3130" y="1114"/>
                  <a:pt x="2947" y="1292"/>
                  <a:pt x="2639" y="1407"/>
                </a:cubicBezTo>
                <a:cubicBezTo>
                  <a:pt x="2331" y="1522"/>
                  <a:pt x="1923" y="1565"/>
                  <a:pt x="1506" y="1527"/>
                </a:cubicBezTo>
                <a:cubicBezTo>
                  <a:pt x="1089" y="1489"/>
                  <a:pt x="696" y="1373"/>
                  <a:pt x="414" y="1204"/>
                </a:cubicBezTo>
                <a:cubicBezTo>
                  <a:pt x="131" y="1036"/>
                  <a:pt x="-17" y="828"/>
                  <a:pt x="2" y="627"/>
                </a:cubic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6" name="shape-922"/>
          <p:cNvSpPr/>
          <p:nvPr/>
        </p:nvSpPr>
        <p:spPr>
          <a:xfrm>
            <a:off x="6252782" y="4666107"/>
            <a:ext cx="2725705" cy="581585"/>
          </a:xfrm>
          <a:custGeom>
            <a:avLst/>
            <a:gdLst/>
            <a:ahLst/>
            <a:cxnLst/>
            <a:rect l="0" t="0" r="r" b="b"/>
            <a:pathLst>
              <a:path w="286163" h="61059" stroke="0" extrusionOk="0">
                <a:moveTo>
                  <a:pt x="266050" y="0"/>
                </a:moveTo>
                <a:quadBezTo>
                  <a:pt x="262710" y="9190"/>
                  <a:pt x="256120" y="16450"/>
                </a:quadBezTo>
                <a:quadBezTo>
                  <a:pt x="253540" y="19310"/>
                  <a:pt x="251170" y="20540"/>
                </a:quadBezTo>
                <a:cubicBezTo>
                  <a:pt x="246490" y="22970"/>
                  <a:pt x="242690" y="25060"/>
                  <a:pt x="239950" y="29750"/>
                </a:cubicBezTo>
                <a:quadBezTo>
                  <a:pt x="237760" y="33500"/>
                  <a:pt x="240450" y="36080"/>
                </a:quadBezTo>
                <a:cubicBezTo>
                  <a:pt x="240720" y="36339"/>
                  <a:pt x="241141" y="36360"/>
                  <a:pt x="241440" y="36130"/>
                </a:cubicBezTo>
                <a:quadBezTo>
                  <a:pt x="246380" y="32340"/>
                  <a:pt x="252120" y="32810"/>
                </a:quadBezTo>
                <a:cubicBezTo>
                  <a:pt x="257700" y="33260"/>
                  <a:pt x="261790" y="33140"/>
                  <a:pt x="263790" y="27910"/>
                </a:cubicBezTo>
                <a:quadBezTo>
                  <a:pt x="265150" y="24360"/>
                  <a:pt x="265740" y="18870"/>
                </a:quadBezTo>
                <a:quadBezTo>
                  <a:pt x="266060" y="24620"/>
                  <a:pt x="264150" y="29820"/>
                </a:quadBezTo>
                <a:cubicBezTo>
                  <a:pt x="264049" y="30093"/>
                  <a:pt x="264120" y="30399"/>
                  <a:pt x="264331" y="30599"/>
                </a:cubicBezTo>
                <a:cubicBezTo>
                  <a:pt x="264542" y="30800"/>
                  <a:pt x="264853" y="30855"/>
                  <a:pt x="265120" y="30740"/>
                </a:cubicBezTo>
                <a:quadBezTo>
                  <a:pt x="269140" y="29000"/>
                  <a:pt x="271000" y="27600"/>
                </a:quadBezTo>
                <a:quadBezTo>
                  <a:pt x="273230" y="25910"/>
                  <a:pt x="275200" y="21370"/>
                </a:quadBezTo>
                <a:quadBezTo>
                  <a:pt x="277020" y="17160"/>
                  <a:pt x="274160" y="13880"/>
                </a:quadBezTo>
                <a:cubicBezTo>
                  <a:pt x="273955" y="13651"/>
                  <a:pt x="273620" y="13593"/>
                  <a:pt x="273350" y="13740"/>
                </a:cubicBezTo>
                <a:lnTo>
                  <a:pt x="268870" y="16160"/>
                </a:lnTo>
                <a:cubicBezTo>
                  <a:pt x="271940" y="10500"/>
                  <a:pt x="274900" y="8760"/>
                  <a:pt x="280720" y="12230"/>
                </a:cubicBezTo>
                <a:cubicBezTo>
                  <a:pt x="286040" y="15400"/>
                  <a:pt x="286380" y="19980"/>
                  <a:pt x="286090" y="26090"/>
                </a:cubicBezTo>
                <a:quadBezTo>
                  <a:pt x="285140" y="36400"/>
                  <a:pt x="280490" y="44480"/>
                </a:quadBezTo>
                <a:quadBezTo>
                  <a:pt x="271330" y="40330"/>
                  <a:pt x="262790" y="44180"/>
                </a:quadBezTo>
                <a:quadBezTo>
                  <a:pt x="255330" y="47540"/>
                  <a:pt x="250910" y="48050"/>
                </a:quadBezTo>
                <a:cubicBezTo>
                  <a:pt x="242450" y="49010"/>
                  <a:pt x="237330" y="49250"/>
                  <a:pt x="231610" y="51530"/>
                </a:cubicBezTo>
                <a:cubicBezTo>
                  <a:pt x="218680" y="56690"/>
                  <a:pt x="195210" y="65920"/>
                  <a:pt x="182620" y="57930"/>
                </a:cubicBezTo>
                <a:quadBezTo>
                  <a:pt x="176710" y="54180"/>
                  <a:pt x="174740" y="53430"/>
                </a:quadBezTo>
                <a:cubicBezTo>
                  <a:pt x="168920" y="51230"/>
                  <a:pt x="162620" y="52490"/>
                  <a:pt x="154830" y="53200"/>
                </a:cubicBezTo>
                <a:quadBezTo>
                  <a:pt x="146320" y="53980"/>
                  <a:pt x="138520" y="50680"/>
                </a:quadBezTo>
                <a:cubicBezTo>
                  <a:pt x="134610" y="49020"/>
                  <a:pt x="129820" y="46100"/>
                  <a:pt x="126160" y="44800"/>
                </a:cubicBezTo>
                <a:quadBezTo>
                  <a:pt x="111020" y="39400"/>
                  <a:pt x="95000" y="43030"/>
                </a:quadBezTo>
                <a:cubicBezTo>
                  <a:pt x="73270" y="47960"/>
                  <a:pt x="50150" y="53490"/>
                  <a:pt x="27440" y="52970"/>
                </a:cubicBezTo>
                <a:quadBezTo>
                  <a:pt x="10800" y="52580"/>
                  <a:pt x="0" y="42000"/>
                </a:quadBezTo>
                <a:lnTo>
                  <a:pt x="31530" y="35500"/>
                </a:lnTo>
                <a:quadBezTo>
                  <a:pt x="43470" y="36330"/>
                  <a:pt x="47150" y="36160"/>
                </a:quadBezTo>
                <a:quadBezTo>
                  <a:pt x="74960" y="34840"/>
                  <a:pt x="91180" y="32530"/>
                </a:quadBezTo>
                <a:quadBezTo>
                  <a:pt x="105300" y="30520"/>
                  <a:pt x="119380" y="28120"/>
                </a:quadBezTo>
                <a:quadBezTo>
                  <a:pt x="124110" y="27320"/>
                  <a:pt x="126640" y="25870"/>
                </a:quadBezTo>
                <a:quadBezTo>
                  <a:pt x="129940" y="23990"/>
                  <a:pt x="132550" y="21000"/>
                </a:quadBezTo>
                <a:lnTo>
                  <a:pt x="133050" y="20410"/>
                </a:lnTo>
                <a:cubicBezTo>
                  <a:pt x="140660" y="27560"/>
                  <a:pt x="148460" y="33470"/>
                  <a:pt x="158410" y="36680"/>
                </a:cubicBezTo>
                <a:quadBezTo>
                  <a:pt x="166920" y="39430"/>
                  <a:pt x="186380" y="44220"/>
                </a:quadBezTo>
                <a:cubicBezTo>
                  <a:pt x="208750" y="49740"/>
                  <a:pt x="226820" y="39990"/>
                  <a:pt x="242050" y="24450"/>
                </a:cubicBezTo>
                <a:quadBezTo>
                  <a:pt x="254040" y="12220"/>
                  <a:pt x="266050" y="0"/>
                </a:quadBez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7" name="shape-923"/>
          <p:cNvSpPr/>
          <p:nvPr/>
        </p:nvSpPr>
        <p:spPr>
          <a:xfrm>
            <a:off x="9560433" y="4665631"/>
            <a:ext cx="450628" cy="598456"/>
          </a:xfrm>
          <a:custGeom>
            <a:avLst/>
            <a:gdLst/>
            <a:ahLst/>
            <a:cxnLst/>
            <a:rect l="0" t="0" r="r" b="b"/>
            <a:pathLst>
              <a:path w="47310" h="62830" stroke="0" extrusionOk="0">
                <a:moveTo>
                  <a:pt x="47310" y="0"/>
                </a:moveTo>
                <a:quadBezTo>
                  <a:pt x="43310" y="6120"/>
                  <a:pt x="42240" y="9480"/>
                </a:quadBezTo>
                <a:quadBezTo>
                  <a:pt x="34500" y="33740"/>
                  <a:pt x="21300" y="55540"/>
                </a:quadBezTo>
                <a:quadBezTo>
                  <a:pt x="19860" y="57920"/>
                  <a:pt x="16060" y="62830"/>
                </a:quadBezTo>
                <a:lnTo>
                  <a:pt x="0" y="62820"/>
                </a:lnTo>
                <a:quadBezTo>
                  <a:pt x="13680" y="45930"/>
                  <a:pt x="21480" y="25690"/>
                </a:quadBezTo>
                <a:quadBezTo>
                  <a:pt x="26310" y="13130"/>
                  <a:pt x="30970" y="510"/>
                </a:quadBezTo>
                <a:cubicBezTo>
                  <a:pt x="31078" y="227"/>
                  <a:pt x="31353" y="40"/>
                  <a:pt x="31660" y="40"/>
                </a:cubicBezTo>
                <a:lnTo>
                  <a:pt x="47310" y="0"/>
                </a:lnTo>
                <a:close/>
              </a:path>
            </a:pathLst>
          </a:custGeom>
          <a:solidFill>
            <a:srgbClr val="C8D0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8" name="shape-924"/>
          <p:cNvSpPr/>
          <p:nvPr/>
        </p:nvSpPr>
        <p:spPr>
          <a:xfrm>
            <a:off x="9713405" y="4665631"/>
            <a:ext cx="451295" cy="598456"/>
          </a:xfrm>
          <a:custGeom>
            <a:avLst/>
            <a:gdLst/>
            <a:ahLst/>
            <a:cxnLst/>
            <a:rect l="0" t="0" r="r" b="b"/>
            <a:pathLst>
              <a:path w="47380" h="62830" stroke="0" extrusionOk="0">
                <a:moveTo>
                  <a:pt x="47380" y="10"/>
                </a:moveTo>
                <a:quadBezTo>
                  <a:pt x="44390" y="10920"/>
                  <a:pt x="41060" y="26170"/>
                </a:quadBezTo>
                <a:quadBezTo>
                  <a:pt x="36630" y="46550"/>
                  <a:pt x="22590" y="62800"/>
                </a:quadBezTo>
                <a:lnTo>
                  <a:pt x="0" y="62830"/>
                </a:lnTo>
                <a:quadBezTo>
                  <a:pt x="3800" y="57920"/>
                  <a:pt x="5240" y="55540"/>
                </a:quadBezTo>
                <a:quadBezTo>
                  <a:pt x="18440" y="33740"/>
                  <a:pt x="26180" y="9480"/>
                </a:quadBezTo>
                <a:quadBezTo>
                  <a:pt x="27250" y="6120"/>
                  <a:pt x="31250" y="0"/>
                </a:quadBezTo>
                <a:lnTo>
                  <a:pt x="47380" y="10"/>
                </a:ln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9" name="shape-925"/>
          <p:cNvSpPr/>
          <p:nvPr/>
        </p:nvSpPr>
        <p:spPr>
          <a:xfrm>
            <a:off x="6193155" y="4666869"/>
            <a:ext cx="1296543" cy="388239"/>
          </a:xfrm>
          <a:custGeom>
            <a:avLst/>
            <a:gdLst/>
            <a:ahLst/>
            <a:cxnLst/>
            <a:rect l="0" t="0" r="r" b="b"/>
            <a:pathLst>
              <a:path w="136120" h="40760" stroke="0" extrusionOk="0">
                <a:moveTo>
                  <a:pt x="133780" y="0"/>
                </a:moveTo>
                <a:lnTo>
                  <a:pt x="136120" y="7930"/>
                </a:lnTo>
                <a:quadBezTo>
                  <a:pt x="100360" y="18900"/>
                  <a:pt x="63940" y="27680"/>
                </a:quadBezTo>
                <a:quadBezTo>
                  <a:pt x="45750" y="31640"/>
                  <a:pt x="27570" y="36090"/>
                </a:quadBezTo>
                <a:quadBezTo>
                  <a:pt x="22310" y="37370"/>
                  <a:pt x="3870" y="40760"/>
                </a:quadBezTo>
                <a:quadBezTo>
                  <a:pt x="3110" y="35730"/>
                  <a:pt x="0" y="31240"/>
                </a:quadBezTo>
                <a:quadBezTo>
                  <a:pt x="21640" y="27780"/>
                  <a:pt x="29380" y="26140"/>
                </a:quadBezTo>
                <a:quadBezTo>
                  <a:pt x="47390" y="22340"/>
                  <a:pt x="86260" y="12830"/>
                </a:quadBezTo>
                <a:lnTo>
                  <a:pt x="133780" y="0"/>
                </a:ln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0" name="shape-929"/>
          <p:cNvSpPr/>
          <p:nvPr/>
        </p:nvSpPr>
        <p:spPr>
          <a:xfrm>
            <a:off x="5021485" y="4717161"/>
            <a:ext cx="2014728" cy="359664"/>
          </a:xfrm>
          <a:custGeom>
            <a:avLst/>
            <a:gdLst/>
            <a:ahLst/>
            <a:cxnLst/>
            <a:rect l="0" t="0" r="r" b="b"/>
            <a:pathLst>
              <a:path w="211520" h="37760" stroke="0" extrusionOk="0">
                <a:moveTo>
                  <a:pt x="211520" y="0"/>
                </a:moveTo>
                <a:lnTo>
                  <a:pt x="209270" y="7550"/>
                </a:lnTo>
                <a:quadBezTo>
                  <a:pt x="170400" y="17060"/>
                  <a:pt x="152390" y="20860"/>
                </a:quadBezTo>
                <a:quadBezTo>
                  <a:pt x="144650" y="22500"/>
                  <a:pt x="123010" y="25960"/>
                </a:quadBezTo>
                <a:lnTo>
                  <a:pt x="84240" y="31560"/>
                </a:lnTo>
                <a:quadBezTo>
                  <a:pt x="50330" y="35980"/>
                  <a:pt x="16110" y="37500"/>
                </a:quadBezTo>
                <a:lnTo>
                  <a:pt x="14250" y="37500"/>
                </a:lnTo>
                <a:lnTo>
                  <a:pt x="0" y="37760"/>
                </a:lnTo>
                <a:quadBezTo>
                  <a:pt x="2670" y="33250"/>
                  <a:pt x="2750" y="28090"/>
                </a:quadBezTo>
                <a:cubicBezTo>
                  <a:pt x="32520" y="27880"/>
                  <a:pt x="62000" y="25690"/>
                  <a:pt x="91580" y="22500"/>
                </a:cubicBezTo>
                <a:cubicBezTo>
                  <a:pt x="131990" y="18140"/>
                  <a:pt x="172180" y="10190"/>
                  <a:pt x="211520" y="0"/>
                </a:cubicBezTo>
                <a:close/>
              </a:path>
            </a:pathLst>
          </a:custGeom>
          <a:solidFill>
            <a:srgbClr val="6A89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1" name="shape-933"/>
          <p:cNvSpPr/>
          <p:nvPr/>
        </p:nvSpPr>
        <p:spPr>
          <a:xfrm>
            <a:off x="5663755" y="4749165"/>
            <a:ext cx="355854" cy="111919"/>
          </a:xfrm>
          <a:custGeom>
            <a:avLst/>
            <a:gdLst/>
            <a:ahLst/>
            <a:cxnLst/>
            <a:rect l="0" t="0" r="r" b="b"/>
            <a:pathLst>
              <a:path w="37360" h="11750" stroke="0" extrusionOk="0">
                <a:moveTo>
                  <a:pt x="37360" y="0"/>
                </a:moveTo>
                <a:lnTo>
                  <a:pt x="35670" y="8650"/>
                </a:lnTo>
                <a:lnTo>
                  <a:pt x="4860" y="11750"/>
                </a:lnTo>
                <a:lnTo>
                  <a:pt x="0" y="2820"/>
                </a:lnTo>
                <a:quadBezTo>
                  <a:pt x="130" y="2810"/>
                  <a:pt x="270" y="2810"/>
                </a:quadBezTo>
                <a:lnTo>
                  <a:pt x="37360" y="0"/>
                </a:lnTo>
                <a:close/>
              </a:path>
            </a:pathLst>
          </a:custGeom>
          <a:solidFill>
            <a:srgbClr val="7C37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2" name="shape-934"/>
          <p:cNvSpPr/>
          <p:nvPr/>
        </p:nvSpPr>
        <p:spPr>
          <a:xfrm>
            <a:off x="5051774" y="4751356"/>
            <a:ext cx="614553" cy="35249"/>
          </a:xfrm>
          <a:custGeom>
            <a:avLst/>
            <a:gdLst/>
            <a:ahLst/>
            <a:cxnLst/>
            <a:rect l="0" t="0" r="r" b="b"/>
            <a:pathLst>
              <a:path w="64520" h="3701" stroke="0" extrusionOk="0">
                <a:moveTo>
                  <a:pt x="63170" y="250"/>
                </a:moveTo>
                <a:lnTo>
                  <a:pt x="63600" y="680"/>
                </a:lnTo>
                <a:lnTo>
                  <a:pt x="64520" y="2580"/>
                </a:lnTo>
                <a:quadBezTo>
                  <a:pt x="64380" y="2580"/>
                  <a:pt x="64250" y="2590"/>
                </a:quadBezTo>
                <a:quadBezTo>
                  <a:pt x="41120" y="3670"/>
                  <a:pt x="31880" y="3700"/>
                </a:quadBezTo>
                <a:quadBezTo>
                  <a:pt x="20930" y="3730"/>
                  <a:pt x="860" y="2500"/>
                </a:quadBezTo>
                <a:lnTo>
                  <a:pt x="0" y="0"/>
                </a:lnTo>
                <a:cubicBezTo>
                  <a:pt x="21060" y="800"/>
                  <a:pt x="42160" y="1740"/>
                  <a:pt x="63170" y="250"/>
                </a:cubicBezTo>
                <a:close/>
              </a:path>
            </a:pathLst>
          </a:custGeom>
          <a:solidFill>
            <a:srgbClr val="A8C4D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3" name="shape-935"/>
          <p:cNvSpPr/>
          <p:nvPr/>
        </p:nvSpPr>
        <p:spPr>
          <a:xfrm>
            <a:off x="3414594" y="4753211"/>
            <a:ext cx="20305" cy="19703"/>
          </a:xfrm>
          <a:custGeom>
            <a:avLst/>
            <a:gdLst/>
            <a:ahLst/>
            <a:cxnLst/>
            <a:rect l="0" t="0" r="r" b="b"/>
            <a:pathLst>
              <a:path w="2132" h="2069" stroke="0" extrusionOk="0">
                <a:moveTo>
                  <a:pt x="832" y="1925"/>
                </a:moveTo>
                <a:cubicBezTo>
                  <a:pt x="679" y="2079"/>
                  <a:pt x="442" y="2113"/>
                  <a:pt x="252" y="2008"/>
                </a:cubicBezTo>
                <a:cubicBezTo>
                  <a:pt x="61" y="1904"/>
                  <a:pt x="-36" y="1686"/>
                  <a:pt x="12" y="1475"/>
                </a:cubicBezTo>
                <a:quadBezTo>
                  <a:pt x="262" y="355"/>
                  <a:pt x="1572" y="15"/>
                </a:quadBezTo>
                <a:cubicBezTo>
                  <a:pt x="1766" y="-37"/>
                  <a:pt x="1971" y="48"/>
                  <a:pt x="2072" y="221"/>
                </a:cubicBezTo>
                <a:cubicBezTo>
                  <a:pt x="2173" y="394"/>
                  <a:pt x="2144" y="614"/>
                  <a:pt x="2002" y="755"/>
                </a:cubicBezTo>
                <a:lnTo>
                  <a:pt x="832" y="1925"/>
                </a:lnTo>
                <a:close/>
              </a:path>
            </a:pathLst>
          </a:custGeom>
          <a:solidFill>
            <a:srgbClr val="171B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4" name="shape-936"/>
          <p:cNvSpPr/>
          <p:nvPr/>
        </p:nvSpPr>
        <p:spPr>
          <a:xfrm>
            <a:off x="3731630" y="4752953"/>
            <a:ext cx="29821" cy="18042"/>
          </a:xfrm>
          <a:custGeom>
            <a:avLst/>
            <a:gdLst/>
            <a:ahLst/>
            <a:cxnLst/>
            <a:rect l="0" t="0" r="r" b="b"/>
            <a:pathLst>
              <a:path w="3131" h="1894" stroke="0" extrusionOk="0">
                <a:moveTo>
                  <a:pt x="2488" y="1892"/>
                </a:moveTo>
                <a:lnTo>
                  <a:pt x="258" y="1192"/>
                </a:lnTo>
                <a:quadBezTo>
                  <a:pt x="-132" y="802"/>
                  <a:pt x="68" y="362"/>
                </a:quadBezTo>
                <a:quadBezTo>
                  <a:pt x="278" y="-138"/>
                  <a:pt x="778" y="52"/>
                </a:quadBezTo>
                <a:quadBezTo>
                  <a:pt x="1838" y="462"/>
                  <a:pt x="2818" y="882"/>
                </a:quadBezTo>
                <a:cubicBezTo>
                  <a:pt x="2971" y="950"/>
                  <a:pt x="3083" y="1087"/>
                  <a:pt x="3119" y="1251"/>
                </a:cubicBezTo>
                <a:cubicBezTo>
                  <a:pt x="3155" y="1415"/>
                  <a:pt x="3109" y="1587"/>
                  <a:pt x="2998" y="1712"/>
                </a:cubicBezTo>
                <a:quadBezTo>
                  <a:pt x="2828" y="1912"/>
                  <a:pt x="2488" y="1892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5" name="shape-942"/>
          <p:cNvSpPr/>
          <p:nvPr/>
        </p:nvSpPr>
        <p:spPr>
          <a:xfrm>
            <a:off x="3586448" y="4761262"/>
            <a:ext cx="198406" cy="134112"/>
          </a:xfrm>
          <a:custGeom>
            <a:avLst/>
            <a:gdLst/>
            <a:ahLst/>
            <a:cxnLst/>
            <a:rect l="0" t="0" r="r" b="b"/>
            <a:pathLst>
              <a:path w="20830" h="14080" stroke="0" extrusionOk="0">
                <a:moveTo>
                  <a:pt x="15500" y="320"/>
                </a:moveTo>
                <a:lnTo>
                  <a:pt x="17730" y="1020"/>
                </a:lnTo>
                <a:lnTo>
                  <a:pt x="19980" y="1080"/>
                </a:lnTo>
                <a:cubicBezTo>
                  <a:pt x="20311" y="1086"/>
                  <a:pt x="20597" y="1306"/>
                  <a:pt x="20680" y="1620"/>
                </a:cubicBezTo>
                <a:lnTo>
                  <a:pt x="20830" y="2170"/>
                </a:lnTo>
                <a:quadBezTo>
                  <a:pt x="14410" y="13630"/>
                  <a:pt x="470" y="14080"/>
                </a:quadBezTo>
                <a:lnTo>
                  <a:pt x="0" y="11500"/>
                </a:lnTo>
                <a:quadBezTo>
                  <a:pt x="370" y="10180"/>
                  <a:pt x="60" y="8390"/>
                </a:quadBezTo>
                <a:lnTo>
                  <a:pt x="9000" y="5310"/>
                </a:lnTo>
                <a:cubicBezTo>
                  <a:pt x="9253" y="5219"/>
                  <a:pt x="9467" y="5047"/>
                  <a:pt x="9610" y="4820"/>
                </a:cubicBezTo>
                <a:quadBezTo>
                  <a:pt x="10960" y="2740"/>
                  <a:pt x="11410" y="0"/>
                </a:quadBezTo>
                <a:lnTo>
                  <a:pt x="15500" y="320"/>
                </a:lnTo>
                <a:close/>
              </a:path>
            </a:pathLst>
          </a:custGeom>
          <a:solidFill>
            <a:srgbClr val="E3CFC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6" name="shape-944"/>
          <p:cNvSpPr/>
          <p:nvPr/>
        </p:nvSpPr>
        <p:spPr>
          <a:xfrm>
            <a:off x="5059966" y="4775168"/>
            <a:ext cx="650081" cy="105818"/>
          </a:xfrm>
          <a:custGeom>
            <a:avLst/>
            <a:gdLst/>
            <a:ahLst/>
            <a:cxnLst/>
            <a:rect l="0" t="0" r="r" b="b"/>
            <a:pathLst>
              <a:path w="68250" h="11109" stroke="0" extrusionOk="0">
                <a:moveTo>
                  <a:pt x="63390" y="90"/>
                </a:moveTo>
                <a:lnTo>
                  <a:pt x="68250" y="9020"/>
                </a:lnTo>
                <a:quadBezTo>
                  <a:pt x="35730" y="11250"/>
                  <a:pt x="3370" y="11100"/>
                </a:quadBezTo>
                <a:lnTo>
                  <a:pt x="0" y="0"/>
                </a:lnTo>
                <a:quadBezTo>
                  <a:pt x="20070" y="1230"/>
                  <a:pt x="31020" y="1200"/>
                </a:quadBezTo>
                <a:quadBezTo>
                  <a:pt x="40260" y="1170"/>
                  <a:pt x="63390" y="90"/>
                </a:quadBez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7" name="shape-945"/>
          <p:cNvSpPr/>
          <p:nvPr/>
        </p:nvSpPr>
        <p:spPr>
          <a:xfrm>
            <a:off x="11440075" y="4789120"/>
            <a:ext cx="342155" cy="345828"/>
          </a:xfrm>
          <a:custGeom>
            <a:avLst/>
            <a:gdLst/>
            <a:ahLst/>
            <a:cxnLst/>
            <a:rect l="0" t="0" r="r" b="b"/>
            <a:pathLst>
              <a:path w="35922" h="36307" stroke="0" extrusionOk="0">
                <a:moveTo>
                  <a:pt x="27142" y="2382"/>
                </a:moveTo>
                <a:cubicBezTo>
                  <a:pt x="31236" y="4765"/>
                  <a:pt x="34195" y="8712"/>
                  <a:pt x="35368" y="13355"/>
                </a:cubicBezTo>
                <a:cubicBezTo>
                  <a:pt x="36542" y="17997"/>
                  <a:pt x="35833" y="22956"/>
                  <a:pt x="33398" y="27139"/>
                </a:cubicBezTo>
                <a:cubicBezTo>
                  <a:pt x="30963" y="31322"/>
                  <a:pt x="27002" y="34388"/>
                  <a:pt x="22386" y="35661"/>
                </a:cubicBezTo>
                <a:cubicBezTo>
                  <a:pt x="17769" y="36934"/>
                  <a:pt x="12876" y="36311"/>
                  <a:pt x="8782" y="33928"/>
                </a:cubicBezTo>
                <a:cubicBezTo>
                  <a:pt x="257" y="28967"/>
                  <a:pt x="-2544" y="17882"/>
                  <a:pt x="2526" y="9171"/>
                </a:cubicBezTo>
                <a:cubicBezTo>
                  <a:pt x="7596" y="460"/>
                  <a:pt x="18617" y="-2579"/>
                  <a:pt x="27142" y="2382"/>
                </a:cubicBezTo>
                <a:close/>
              </a:path>
            </a:pathLst>
          </a:custGeom>
          <a:solidFill>
            <a:srgbClr val="4262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8" name="shape-946"/>
          <p:cNvSpPr/>
          <p:nvPr/>
        </p:nvSpPr>
        <p:spPr>
          <a:xfrm>
            <a:off x="3775444" y="4792313"/>
            <a:ext cx="1272234" cy="286690"/>
          </a:xfrm>
          <a:custGeom>
            <a:avLst/>
            <a:gdLst/>
            <a:ahLst/>
            <a:cxnLst/>
            <a:rect l="0" t="0" r="r" b="b"/>
            <a:pathLst>
              <a:path w="133568" h="30099" stroke="0" extrusionOk="0">
                <a:moveTo>
                  <a:pt x="33668" y="8420"/>
                </a:moveTo>
                <a:quadBezTo>
                  <a:pt x="58878" y="15550"/>
                  <a:pt x="84908" y="17940"/>
                </a:quadBezTo>
                <a:cubicBezTo>
                  <a:pt x="85267" y="17968"/>
                  <a:pt x="85536" y="18285"/>
                  <a:pt x="85508" y="18650"/>
                </a:cubicBezTo>
                <a:lnTo>
                  <a:pt x="85328" y="21140"/>
                </a:lnTo>
                <a:cubicBezTo>
                  <a:pt x="85319" y="21253"/>
                  <a:pt x="85368" y="21362"/>
                  <a:pt x="85459" y="21430"/>
                </a:cubicBezTo>
                <a:cubicBezTo>
                  <a:pt x="85550" y="21499"/>
                  <a:pt x="85670" y="21517"/>
                  <a:pt x="85778" y="21480"/>
                </a:cubicBezTo>
                <a:lnTo>
                  <a:pt x="86128" y="21360"/>
                </a:lnTo>
                <a:cubicBezTo>
                  <a:pt x="86159" y="21347"/>
                  <a:pt x="86182" y="21325"/>
                  <a:pt x="86188" y="21300"/>
                </a:cubicBezTo>
                <a:lnTo>
                  <a:pt x="86898" y="18550"/>
                </a:lnTo>
                <a:cubicBezTo>
                  <a:pt x="86996" y="18186"/>
                  <a:pt x="87338" y="17945"/>
                  <a:pt x="87708" y="17980"/>
                </a:cubicBezTo>
                <a:quadBezTo>
                  <a:pt x="110628" y="19890"/>
                  <a:pt x="133568" y="20200"/>
                </a:quadBezTo>
                <a:quadBezTo>
                  <a:pt x="133488" y="25360"/>
                  <a:pt x="130818" y="29870"/>
                </a:quadBezTo>
                <a:quadBezTo>
                  <a:pt x="88988" y="31170"/>
                  <a:pt x="47578" y="25080"/>
                </a:quadBezTo>
                <a:quadBezTo>
                  <a:pt x="27528" y="22130"/>
                  <a:pt x="10188" y="16390"/>
                </a:quadBezTo>
                <a:quadBezTo>
                  <a:pt x="3248" y="14100"/>
                  <a:pt x="228" y="12260"/>
                </a:quadBezTo>
                <a:cubicBezTo>
                  <a:pt x="100" y="12183"/>
                  <a:pt x="16" y="12050"/>
                  <a:pt x="2" y="11902"/>
                </a:cubicBezTo>
                <a:cubicBezTo>
                  <a:pt x="-12" y="11753"/>
                  <a:pt x="46" y="11608"/>
                  <a:pt x="158" y="11510"/>
                </a:cubicBezTo>
                <a:quadBezTo>
                  <a:pt x="6108" y="6390"/>
                  <a:pt x="9068" y="350"/>
                </a:quadBezTo>
                <a:cubicBezTo>
                  <a:pt x="9209" y="61"/>
                  <a:pt x="9544" y="-73"/>
                  <a:pt x="9838" y="40"/>
                </a:cubicBezTo>
                <a:cubicBezTo>
                  <a:pt x="17568" y="2840"/>
                  <a:pt x="25508" y="6480"/>
                  <a:pt x="33668" y="8420"/>
                </a:cubicBezTo>
                <a:close/>
              </a:path>
            </a:pathLst>
          </a:custGeom>
          <a:solidFill>
            <a:srgbClr val="54709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9" name="shape-947"/>
          <p:cNvSpPr/>
          <p:nvPr/>
        </p:nvSpPr>
        <p:spPr>
          <a:xfrm>
            <a:off x="11825383" y="4791837"/>
            <a:ext cx="1644205" cy="128397"/>
          </a:xfrm>
          <a:custGeom>
            <a:avLst/>
            <a:gdLst/>
            <a:ahLst/>
            <a:cxnLst/>
            <a:rect l="0" t="0" r="r" b="b"/>
            <a:pathLst>
              <a:path w="172620" h="13480" stroke="0" extrusionOk="0">
                <a:moveTo>
                  <a:pt x="172620" y="6810"/>
                </a:moveTo>
                <a:cubicBezTo>
                  <a:pt x="172620" y="8579"/>
                  <a:pt x="171917" y="10276"/>
                  <a:pt x="170666" y="11526"/>
                </a:cubicBezTo>
                <a:cubicBezTo>
                  <a:pt x="169415" y="12777"/>
                  <a:pt x="167719" y="13480"/>
                  <a:pt x="165950" y="13480"/>
                </a:cubicBezTo>
                <a:lnTo>
                  <a:pt x="6670" y="13480"/>
                </a:lnTo>
                <a:cubicBezTo>
                  <a:pt x="4901" y="13480"/>
                  <a:pt x="3204" y="12777"/>
                  <a:pt x="1954" y="11526"/>
                </a:cubicBezTo>
                <a:cubicBezTo>
                  <a:pt x="703" y="10276"/>
                  <a:pt x="0" y="8579"/>
                  <a:pt x="0" y="6810"/>
                </a:cubicBezTo>
                <a:lnTo>
                  <a:pt x="0" y="6670"/>
                </a:lnTo>
                <a:cubicBezTo>
                  <a:pt x="0" y="4901"/>
                  <a:pt x="703" y="3204"/>
                  <a:pt x="1954" y="1954"/>
                </a:cubicBezTo>
                <a:cubicBezTo>
                  <a:pt x="3204" y="703"/>
                  <a:pt x="4901" y="0"/>
                  <a:pt x="6670" y="0"/>
                </a:cubicBezTo>
                <a:lnTo>
                  <a:pt x="165950" y="0"/>
                </a:lnTo>
                <a:cubicBezTo>
                  <a:pt x="167719" y="0"/>
                  <a:pt x="169416" y="703"/>
                  <a:pt x="170666" y="1954"/>
                </a:cubicBezTo>
                <a:cubicBezTo>
                  <a:pt x="171917" y="3204"/>
                  <a:pt x="172620" y="4901"/>
                  <a:pt x="172620" y="6670"/>
                </a:cubicBezTo>
                <a:lnTo>
                  <a:pt x="172620" y="6810"/>
                </a:lnTo>
                <a:close/>
              </a:path>
            </a:pathLst>
          </a:custGeom>
          <a:solidFill>
            <a:srgbClr val="865E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0" name="shape-948"/>
          <p:cNvSpPr/>
          <p:nvPr/>
        </p:nvSpPr>
        <p:spPr>
          <a:xfrm>
            <a:off x="8768378" y="4796215"/>
            <a:ext cx="112425" cy="163254"/>
          </a:xfrm>
          <a:custGeom>
            <a:avLst/>
            <a:gdLst/>
            <a:ahLst/>
            <a:cxnLst/>
            <a:rect l="0" t="0" r="r" b="b"/>
            <a:pathLst>
              <a:path w="11803" h="17140" stroke="0" extrusionOk="0">
                <a:moveTo>
                  <a:pt x="1635" y="5210"/>
                </a:moveTo>
                <a:lnTo>
                  <a:pt x="4765" y="2500"/>
                </a:lnTo>
                <a:lnTo>
                  <a:pt x="9245" y="80"/>
                </a:lnTo>
                <a:cubicBezTo>
                  <a:pt x="9515" y="-66"/>
                  <a:pt x="9850" y="-8"/>
                  <a:pt x="10055" y="220"/>
                </a:cubicBezTo>
                <a:quadBezTo>
                  <a:pt x="12915" y="3500"/>
                  <a:pt x="11095" y="7710"/>
                </a:quadBezTo>
                <a:quadBezTo>
                  <a:pt x="9125" y="12250"/>
                  <a:pt x="6895" y="13940"/>
                </a:quadBezTo>
                <a:quadBezTo>
                  <a:pt x="5035" y="15340"/>
                  <a:pt x="1015" y="17080"/>
                </a:quadBezTo>
                <a:cubicBezTo>
                  <a:pt x="748" y="17195"/>
                  <a:pt x="438" y="17140"/>
                  <a:pt x="227" y="16940"/>
                </a:cubicBezTo>
                <a:cubicBezTo>
                  <a:pt x="15" y="16740"/>
                  <a:pt x="-56" y="16433"/>
                  <a:pt x="45" y="16160"/>
                </a:cubicBezTo>
                <a:quadBezTo>
                  <a:pt x="1955" y="10960"/>
                  <a:pt x="1635" y="521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1" name="shape-953"/>
          <p:cNvSpPr/>
          <p:nvPr/>
        </p:nvSpPr>
        <p:spPr>
          <a:xfrm>
            <a:off x="11836621" y="4805753"/>
            <a:ext cx="681228" cy="102882"/>
          </a:xfrm>
          <a:custGeom>
            <a:avLst/>
            <a:gdLst/>
            <a:ahLst/>
            <a:cxnLst/>
            <a:rect l="0" t="0" r="r" b="b"/>
            <a:pathLst>
              <a:path w="71520" h="10801" stroke="0" extrusionOk="0">
                <a:moveTo>
                  <a:pt x="58040" y="39"/>
                </a:moveTo>
                <a:lnTo>
                  <a:pt x="61480" y="8569"/>
                </a:lnTo>
                <a:cubicBezTo>
                  <a:pt x="61883" y="9558"/>
                  <a:pt x="62818" y="10224"/>
                  <a:pt x="63880" y="10279"/>
                </a:cubicBezTo>
                <a:lnTo>
                  <a:pt x="71520" y="10669"/>
                </a:lnTo>
                <a:quadBezTo>
                  <a:pt x="41170" y="10899"/>
                  <a:pt x="10810" y="10729"/>
                </a:quadBezTo>
                <a:cubicBezTo>
                  <a:pt x="7900" y="10719"/>
                  <a:pt x="3720" y="11149"/>
                  <a:pt x="1830" y="9309"/>
                </a:cubicBezTo>
                <a:cubicBezTo>
                  <a:pt x="-1450" y="6109"/>
                  <a:pt x="-290" y="159"/>
                  <a:pt x="5060" y="129"/>
                </a:cubicBezTo>
                <a:quadBezTo>
                  <a:pt x="31530" y="-71"/>
                  <a:pt x="58040" y="39"/>
                </a:quad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2" name="shape-954"/>
          <p:cNvSpPr/>
          <p:nvPr/>
        </p:nvSpPr>
        <p:spPr>
          <a:xfrm>
            <a:off x="12389453" y="4805458"/>
            <a:ext cx="472060" cy="102489"/>
          </a:xfrm>
          <a:custGeom>
            <a:avLst/>
            <a:gdLst/>
            <a:ahLst/>
            <a:cxnLst/>
            <a:rect l="0" t="0" r="r" b="b"/>
            <a:pathLst>
              <a:path w="49560" h="10760" stroke="0" extrusionOk="0">
                <a:moveTo>
                  <a:pt x="49060" y="0"/>
                </a:moveTo>
                <a:lnTo>
                  <a:pt x="49560" y="10760"/>
                </a:lnTo>
                <a:lnTo>
                  <a:pt x="13480" y="10700"/>
                </a:lnTo>
                <a:lnTo>
                  <a:pt x="5840" y="10310"/>
                </a:lnTo>
                <a:cubicBezTo>
                  <a:pt x="4778" y="10255"/>
                  <a:pt x="3843" y="9589"/>
                  <a:pt x="3440" y="8600"/>
                </a:cubicBezTo>
                <a:lnTo>
                  <a:pt x="0" y="70"/>
                </a:lnTo>
                <a:lnTo>
                  <a:pt x="49060" y="0"/>
                </a:lnTo>
                <a:close/>
              </a:path>
            </a:pathLst>
          </a:custGeom>
          <a:solidFill>
            <a:srgbClr val="ED764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3" name="shape-955"/>
          <p:cNvSpPr/>
          <p:nvPr/>
        </p:nvSpPr>
        <p:spPr>
          <a:xfrm>
            <a:off x="12856750" y="4805458"/>
            <a:ext cx="541615" cy="102489"/>
          </a:xfrm>
          <a:custGeom>
            <a:avLst/>
            <a:gdLst/>
            <a:ahLst/>
            <a:cxnLst/>
            <a:rect l="0" t="0" r="r" b="b"/>
            <a:pathLst>
              <a:path w="56862" h="10760" stroke="0" extrusionOk="0">
                <a:moveTo>
                  <a:pt x="53940" y="200"/>
                </a:moveTo>
                <a:quadBezTo>
                  <a:pt x="59780" y="4470"/>
                  <a:pt x="53950" y="10670"/>
                </a:quadBezTo>
                <a:lnTo>
                  <a:pt x="500" y="10760"/>
                </a:lnTo>
                <a:lnTo>
                  <a:pt x="0" y="0"/>
                </a:lnTo>
                <a:lnTo>
                  <a:pt x="53940" y="200"/>
                </a:ln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4" name="shape-956"/>
          <p:cNvSpPr/>
          <p:nvPr/>
        </p:nvSpPr>
        <p:spPr>
          <a:xfrm>
            <a:off x="13370528" y="4805303"/>
            <a:ext cx="91889" cy="104794"/>
          </a:xfrm>
          <a:custGeom>
            <a:avLst/>
            <a:gdLst/>
            <a:ahLst/>
            <a:cxnLst/>
            <a:rect l="0" t="0" r="r" b="b"/>
            <a:pathLst>
              <a:path w="9647" h="11002" stroke="0" extrusionOk="0">
                <a:moveTo>
                  <a:pt x="10" y="10686"/>
                </a:moveTo>
                <a:quadBezTo>
                  <a:pt x="5840" y="4486"/>
                  <a:pt x="0" y="216"/>
                </a:quadBezTo>
                <a:quadBezTo>
                  <a:pt x="5040" y="-584"/>
                  <a:pt x="8150" y="1576"/>
                </a:quadBezTo>
                <a:quadBezTo>
                  <a:pt x="9750" y="2686"/>
                  <a:pt x="9640" y="5486"/>
                </a:quadBezTo>
                <a:quadBezTo>
                  <a:pt x="9480" y="9546"/>
                  <a:pt x="5730" y="10746"/>
                </a:quadBezTo>
                <a:quadBezTo>
                  <a:pt x="4030" y="11286"/>
                  <a:pt x="10" y="10686"/>
                </a:quadBezTo>
                <a:close/>
              </a:path>
            </a:pathLst>
          </a:custGeom>
          <a:solidFill>
            <a:srgbClr val="C8D0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5" name="shape-957"/>
          <p:cNvSpPr/>
          <p:nvPr/>
        </p:nvSpPr>
        <p:spPr>
          <a:xfrm>
            <a:off x="6553105" y="4806887"/>
            <a:ext cx="962216" cy="203920"/>
          </a:xfrm>
          <a:custGeom>
            <a:avLst/>
            <a:gdLst/>
            <a:ahLst/>
            <a:cxnLst/>
            <a:rect l="0" t="0" r="r" b="b"/>
            <a:pathLst>
              <a:path w="101020" h="21409" stroke="0" extrusionOk="0">
                <a:moveTo>
                  <a:pt x="79580" y="0"/>
                </a:moveTo>
                <a:quadBezTo>
                  <a:pt x="79590" y="7120"/>
                  <a:pt x="86420" y="8020"/>
                </a:quadBezTo>
                <a:quadBezTo>
                  <a:pt x="93810" y="8990"/>
                  <a:pt x="101020" y="6220"/>
                </a:quadBezTo>
                <a:quadBezTo>
                  <a:pt x="98410" y="9210"/>
                  <a:pt x="95110" y="11090"/>
                </a:quadBezTo>
                <a:quadBezTo>
                  <a:pt x="92580" y="12540"/>
                  <a:pt x="87850" y="13340"/>
                </a:quadBezTo>
                <a:quadBezTo>
                  <a:pt x="73770" y="15740"/>
                  <a:pt x="59650" y="17750"/>
                </a:quadBezTo>
                <a:quadBezTo>
                  <a:pt x="43430" y="20060"/>
                  <a:pt x="15620" y="21380"/>
                </a:quadBezTo>
                <a:quadBezTo>
                  <a:pt x="11940" y="21550"/>
                  <a:pt x="0" y="20720"/>
                </a:quadBezTo>
                <a:lnTo>
                  <a:pt x="26710" y="14390"/>
                </a:lnTo>
                <a:quadBezTo>
                  <a:pt x="29270" y="13990"/>
                  <a:pt x="31770" y="13360"/>
                </a:quadBezTo>
                <a:quadBezTo>
                  <a:pt x="55770" y="7260"/>
                  <a:pt x="79580" y="0"/>
                </a:quadBez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6" name="shape-962"/>
          <p:cNvSpPr/>
          <p:nvPr/>
        </p:nvSpPr>
        <p:spPr>
          <a:xfrm>
            <a:off x="11666030" y="4814998"/>
            <a:ext cx="58294" cy="34636"/>
          </a:xfrm>
          <a:custGeom>
            <a:avLst/>
            <a:gdLst/>
            <a:ahLst/>
            <a:cxnLst/>
            <a:rect l="0" t="0" r="r" b="b"/>
            <a:pathLst>
              <a:path w="6120" h="3636" stroke="0" extrusionOk="0">
                <a:moveTo>
                  <a:pt x="14" y="74"/>
                </a:moveTo>
                <a:cubicBezTo>
                  <a:pt x="176" y="-209"/>
                  <a:pt x="1671" y="343"/>
                  <a:pt x="3353" y="1306"/>
                </a:cubicBezTo>
                <a:cubicBezTo>
                  <a:pt x="5035" y="2270"/>
                  <a:pt x="6268" y="3280"/>
                  <a:pt x="6106" y="3563"/>
                </a:cubicBezTo>
                <a:cubicBezTo>
                  <a:pt x="6028" y="3699"/>
                  <a:pt x="5633" y="3645"/>
                  <a:pt x="5006" y="3414"/>
                </a:cubicBezTo>
                <a:cubicBezTo>
                  <a:pt x="4380" y="3183"/>
                  <a:pt x="3575" y="2793"/>
                  <a:pt x="2767" y="2330"/>
                </a:cubicBezTo>
                <a:cubicBezTo>
                  <a:pt x="1959" y="1868"/>
                  <a:pt x="1215" y="1370"/>
                  <a:pt x="699" y="947"/>
                </a:cubicBezTo>
                <a:cubicBezTo>
                  <a:pt x="183" y="524"/>
                  <a:pt x="-64" y="210"/>
                  <a:pt x="14" y="74"/>
                </a:cubicBezTo>
                <a:close/>
              </a:path>
            </a:pathLst>
          </a:custGeom>
          <a:solidFill>
            <a:srgbClr val="6A89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7" name="shape-963"/>
          <p:cNvSpPr/>
          <p:nvPr/>
        </p:nvSpPr>
        <p:spPr>
          <a:xfrm>
            <a:off x="3475325" y="4820453"/>
            <a:ext cx="21289" cy="29842"/>
          </a:xfrm>
          <a:custGeom>
            <a:avLst/>
            <a:gdLst/>
            <a:ahLst/>
            <a:cxnLst/>
            <a:rect l="0" t="0" r="r" b="b"/>
            <a:pathLst>
              <a:path w="2235" h="3133" stroke="0" extrusionOk="0">
                <a:moveTo>
                  <a:pt x="1960" y="39"/>
                </a:moveTo>
                <a:quadBezTo>
                  <a:pt x="2639" y="359"/>
                  <a:pt x="1643" y="2751"/>
                </a:quadBezTo>
                <a:cubicBezTo>
                  <a:pt x="1553" y="2963"/>
                  <a:pt x="1356" y="3110"/>
                  <a:pt x="1131" y="3132"/>
                </a:cubicBezTo>
                <a:quadBezTo>
                  <a:pt x="1031" y="3143"/>
                  <a:pt x="595" y="2938"/>
                </a:quadBezTo>
                <a:quadBezTo>
                  <a:pt x="160" y="2733"/>
                  <a:pt x="104" y="2649"/>
                </a:quadBezTo>
                <a:cubicBezTo>
                  <a:pt x="-22" y="2461"/>
                  <a:pt x="-34" y="2216"/>
                  <a:pt x="72" y="2011"/>
                </a:cubicBezTo>
                <a:quadBezTo>
                  <a:pt x="1280" y="-281"/>
                  <a:pt x="1960" y="39"/>
                </a:quadBezTo>
                <a:close/>
              </a:path>
            </a:pathLst>
          </a:custGeom>
          <a:solidFill>
            <a:srgbClr val="171B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8" name="shape-964"/>
          <p:cNvSpPr/>
          <p:nvPr/>
        </p:nvSpPr>
        <p:spPr>
          <a:xfrm>
            <a:off x="3669002" y="4824724"/>
            <a:ext cx="22221" cy="28548"/>
          </a:xfrm>
          <a:custGeom>
            <a:avLst/>
            <a:gdLst/>
            <a:ahLst/>
            <a:cxnLst/>
            <a:rect l="0" t="0" r="r" b="b"/>
            <a:pathLst>
              <a:path w="2333" h="2997" stroke="0" extrusionOk="0">
                <a:moveTo>
                  <a:pt x="83" y="31"/>
                </a:moveTo>
                <a:quadBezTo>
                  <a:pt x="502" y="-262"/>
                  <a:pt x="2235" y="2182"/>
                </a:quadBezTo>
                <a:quadBezTo>
                  <a:pt x="2497" y="2552"/>
                  <a:pt x="2058" y="2859"/>
                </a:quadBezTo>
                <a:quadBezTo>
                  <a:pt x="1618" y="3166"/>
                  <a:pt x="1361" y="2792"/>
                </a:quadBezTo>
                <a:quadBezTo>
                  <a:pt x="-336" y="324"/>
                  <a:pt x="83" y="31"/>
                </a:quadBezTo>
                <a:close/>
              </a:path>
            </a:pathLst>
          </a:custGeom>
          <a:solidFill>
            <a:srgbClr val="171B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9" name="shape-966"/>
          <p:cNvSpPr/>
          <p:nvPr/>
        </p:nvSpPr>
        <p:spPr>
          <a:xfrm>
            <a:off x="11474268" y="4824182"/>
            <a:ext cx="275700" cy="278560"/>
          </a:xfrm>
          <a:custGeom>
            <a:avLst/>
            <a:gdLst/>
            <a:ahLst/>
            <a:cxnLst/>
            <a:rect l="0" t="0" r="r" b="b"/>
            <a:pathLst>
              <a:path w="28945" h="29245" stroke="0" extrusionOk="0">
                <a:moveTo>
                  <a:pt x="17863" y="393"/>
                </a:moveTo>
                <a:cubicBezTo>
                  <a:pt x="25632" y="2243"/>
                  <a:pt x="30411" y="10115"/>
                  <a:pt x="28539" y="17975"/>
                </a:cubicBezTo>
                <a:cubicBezTo>
                  <a:pt x="27640" y="21750"/>
                  <a:pt x="25295" y="25017"/>
                  <a:pt x="22021" y="27057"/>
                </a:cubicBezTo>
                <a:cubicBezTo>
                  <a:pt x="18748" y="29098"/>
                  <a:pt x="14813" y="29745"/>
                  <a:pt x="11082" y="28856"/>
                </a:cubicBezTo>
                <a:cubicBezTo>
                  <a:pt x="3313" y="27005"/>
                  <a:pt x="-1466" y="19133"/>
                  <a:pt x="406" y="11273"/>
                </a:cubicBezTo>
                <a:cubicBezTo>
                  <a:pt x="2279" y="3413"/>
                  <a:pt x="10094" y="-1458"/>
                  <a:pt x="17863" y="393"/>
                </a:cubicBez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0" name="shape-968"/>
          <p:cNvSpPr/>
          <p:nvPr/>
        </p:nvSpPr>
        <p:spPr>
          <a:xfrm>
            <a:off x="11614874" y="4836128"/>
            <a:ext cx="128393" cy="206674"/>
          </a:xfrm>
          <a:custGeom>
            <a:avLst/>
            <a:gdLst/>
            <a:ahLst/>
            <a:cxnLst/>
            <a:rect l="0" t="0" r="r" b="b"/>
            <a:pathLst>
              <a:path w="13480" h="21698" stroke="0" extrusionOk="0">
                <a:moveTo>
                  <a:pt x="6181" y="19570"/>
                </a:moveTo>
                <a:cubicBezTo>
                  <a:pt x="4781" y="15840"/>
                  <a:pt x="3121" y="14790"/>
                  <a:pt x="391" y="12830"/>
                </a:cubicBezTo>
                <a:cubicBezTo>
                  <a:pt x="134" y="12642"/>
                  <a:pt x="-12" y="12343"/>
                  <a:pt x="1" y="12030"/>
                </a:cubicBezTo>
                <a:lnTo>
                  <a:pt x="391" y="0"/>
                </a:lnTo>
                <a:quadBezTo>
                  <a:pt x="9201" y="740"/>
                  <a:pt x="12891" y="8890"/>
                </a:quadBezTo>
                <a:cubicBezTo>
                  <a:pt x="13070" y="9288"/>
                  <a:pt x="13198" y="9708"/>
                  <a:pt x="13271" y="10140"/>
                </a:cubicBezTo>
                <a:quadBezTo>
                  <a:pt x="14321" y="16210"/>
                  <a:pt x="10091" y="21470"/>
                </a:quadBezTo>
                <a:cubicBezTo>
                  <a:pt x="9892" y="21714"/>
                  <a:pt x="9546" y="21770"/>
                  <a:pt x="9291" y="21600"/>
                </a:cubicBezTo>
                <a:lnTo>
                  <a:pt x="6181" y="19570"/>
                </a:ln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1" name="shape-969"/>
          <p:cNvSpPr/>
          <p:nvPr/>
        </p:nvSpPr>
        <p:spPr>
          <a:xfrm>
            <a:off x="3575438" y="4838762"/>
            <a:ext cx="12927" cy="32252"/>
          </a:xfrm>
          <a:custGeom>
            <a:avLst/>
            <a:gdLst/>
            <a:ahLst/>
            <a:cxnLst/>
            <a:rect l="0" t="0" r="r" b="b"/>
            <a:pathLst>
              <a:path w="1357" h="3386" stroke="0" extrusionOk="0">
                <a:moveTo>
                  <a:pt x="1216" y="254"/>
                </a:moveTo>
                <a:quadBezTo>
                  <a:pt x="1526" y="2044"/>
                  <a:pt x="1156" y="3364"/>
                </a:quadBezTo>
                <a:quadBezTo>
                  <a:pt x="966" y="3394"/>
                  <a:pt x="786" y="3384"/>
                </a:quadBezTo>
                <a:cubicBezTo>
                  <a:pt x="509" y="3366"/>
                  <a:pt x="279" y="3165"/>
                  <a:pt x="226" y="2894"/>
                </a:cubicBezTo>
                <a:quadBezTo>
                  <a:pt x="-524" y="-856"/>
                  <a:pt x="1216" y="254"/>
                </a:quadBezTo>
                <a:close/>
              </a:path>
            </a:pathLst>
          </a:custGeom>
          <a:solidFill>
            <a:srgbClr val="2934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2" name="shape-970"/>
          <p:cNvSpPr/>
          <p:nvPr/>
        </p:nvSpPr>
        <p:spPr>
          <a:xfrm>
            <a:off x="11599792" y="4836128"/>
            <a:ext cx="73953" cy="186404"/>
          </a:xfrm>
          <a:custGeom>
            <a:avLst/>
            <a:gdLst/>
            <a:ahLst/>
            <a:cxnLst/>
            <a:rect l="0" t="0" r="r" b="b"/>
            <a:pathLst>
              <a:path w="7764" h="19570" stroke="0" extrusionOk="0">
                <a:moveTo>
                  <a:pt x="1974" y="0"/>
                </a:moveTo>
                <a:lnTo>
                  <a:pt x="1584" y="12030"/>
                </a:lnTo>
                <a:cubicBezTo>
                  <a:pt x="1572" y="12343"/>
                  <a:pt x="1718" y="12642"/>
                  <a:pt x="1974" y="12830"/>
                </a:cubicBezTo>
                <a:cubicBezTo>
                  <a:pt x="4704" y="14790"/>
                  <a:pt x="6364" y="15840"/>
                  <a:pt x="7764" y="19570"/>
                </a:cubicBezTo>
                <a:lnTo>
                  <a:pt x="414" y="13950"/>
                </a:lnTo>
                <a:cubicBezTo>
                  <a:pt x="168" y="13760"/>
                  <a:pt x="20" y="13470"/>
                  <a:pt x="14" y="13160"/>
                </a:cubicBezTo>
                <a:quadBezTo>
                  <a:pt x="-86" y="7330"/>
                  <a:pt x="524" y="1650"/>
                </a:quadBezTo>
                <a:quadBezTo>
                  <a:pt x="624" y="710"/>
                  <a:pt x="1974" y="0"/>
                </a:quadBezTo>
                <a:close/>
              </a:path>
            </a:pathLst>
          </a:custGeom>
          <a:solidFill>
            <a:srgbClr val="2934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3" name="shape-997"/>
          <p:cNvSpPr/>
          <p:nvPr/>
        </p:nvSpPr>
        <p:spPr>
          <a:xfrm>
            <a:off x="3341797" y="4925187"/>
            <a:ext cx="768145" cy="258794"/>
          </a:xfrm>
          <a:custGeom>
            <a:avLst/>
            <a:gdLst/>
            <a:ahLst/>
            <a:cxnLst/>
            <a:rect l="0" t="0" r="r" b="b"/>
            <a:pathLst>
              <a:path w="80645" h="27170" stroke="0" extrusionOk="0">
                <a:moveTo>
                  <a:pt x="80645" y="25390"/>
                </a:moveTo>
                <a:lnTo>
                  <a:pt x="80595" y="27170"/>
                </a:lnTo>
                <a:quadBezTo>
                  <a:pt x="53035" y="23830"/>
                  <a:pt x="26935" y="14650"/>
                </a:quadBezTo>
                <a:quadBezTo>
                  <a:pt x="12465" y="9550"/>
                  <a:pt x="85" y="550"/>
                </a:quadBezTo>
                <a:cubicBezTo>
                  <a:pt x="-5" y="482"/>
                  <a:pt x="-27" y="356"/>
                  <a:pt x="35" y="260"/>
                </a:cubicBezTo>
                <a:lnTo>
                  <a:pt x="195" y="10"/>
                </a:lnTo>
                <a:cubicBezTo>
                  <a:pt x="202" y="4"/>
                  <a:pt x="209" y="0"/>
                  <a:pt x="215" y="0"/>
                </a:cubicBezTo>
                <a:quadBezTo>
                  <a:pt x="24665" y="12940"/>
                  <a:pt x="48375" y="18750"/>
                </a:quadBezTo>
                <a:quadBezTo>
                  <a:pt x="60285" y="21660"/>
                  <a:pt x="80645" y="25390"/>
                </a:quadBez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4" name="shape-999"/>
          <p:cNvSpPr/>
          <p:nvPr/>
        </p:nvSpPr>
        <p:spPr>
          <a:xfrm>
            <a:off x="5235416" y="4930521"/>
            <a:ext cx="1573382" cy="275082"/>
          </a:xfrm>
          <a:custGeom>
            <a:avLst/>
            <a:gdLst/>
            <a:ahLst/>
            <a:cxnLst/>
            <a:rect l="0" t="0" r="r" b="b"/>
            <a:pathLst>
              <a:path w="165184" h="28880" stroke="0" extrusionOk="0">
                <a:moveTo>
                  <a:pt x="164490" y="0"/>
                </a:moveTo>
                <a:quadBezTo>
                  <a:pt x="165490" y="770"/>
                  <a:pt x="165050" y="1410"/>
                </a:quadBezTo>
                <a:lnTo>
                  <a:pt x="138340" y="7740"/>
                </a:lnTo>
                <a:lnTo>
                  <a:pt x="106810" y="14240"/>
                </a:lnTo>
                <a:lnTo>
                  <a:pt x="102830" y="15050"/>
                </a:lnTo>
                <a:lnTo>
                  <a:pt x="83250" y="18390"/>
                </a:lnTo>
                <a:lnTo>
                  <a:pt x="80840" y="18830"/>
                </a:lnTo>
                <a:lnTo>
                  <a:pt x="70080" y="20680"/>
                </a:lnTo>
                <a:quadBezTo>
                  <a:pt x="57790" y="23320"/>
                  <a:pt x="45170" y="24760"/>
                </a:quadBezTo>
                <a:quadBezTo>
                  <a:pt x="23300" y="27250"/>
                  <a:pt x="1380" y="28880"/>
                </a:quadBezTo>
                <a:quadBezTo>
                  <a:pt x="30" y="27820"/>
                  <a:pt x="0" y="26170"/>
                </a:quadBezTo>
                <a:quadBezTo>
                  <a:pt x="34220" y="23760"/>
                  <a:pt x="68280" y="18740"/>
                </a:quadBezTo>
                <a:quadBezTo>
                  <a:pt x="86320" y="16770"/>
                  <a:pt x="104420" y="13080"/>
                </a:quadBezTo>
                <a:quadBezTo>
                  <a:pt x="122860" y="9690"/>
                  <a:pt x="128120" y="8410"/>
                </a:quadBezTo>
                <a:quadBezTo>
                  <a:pt x="146300" y="3960"/>
                  <a:pt x="164490" y="0"/>
                </a:quadBezTo>
                <a:close/>
              </a:path>
            </a:pathLst>
          </a:custGeom>
          <a:solidFill>
            <a:srgbClr val="A8C4D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5" name="shape-1000"/>
          <p:cNvSpPr/>
          <p:nvPr/>
        </p:nvSpPr>
        <p:spPr>
          <a:xfrm>
            <a:off x="8009573" y="4975904"/>
            <a:ext cx="1439703" cy="942360"/>
          </a:xfrm>
          <a:custGeom>
            <a:avLst/>
            <a:gdLst/>
            <a:ahLst/>
            <a:cxnLst/>
            <a:rect l="0" t="0" r="r" b="b"/>
            <a:pathLst>
              <a:path w="151150" h="98935" stroke="0" extrusionOk="0">
                <a:moveTo>
                  <a:pt x="151150" y="1095"/>
                </a:moveTo>
                <a:quadBezTo>
                  <a:pt x="140930" y="16635"/>
                  <a:pt x="127940" y="30405"/>
                </a:quadBezTo>
                <a:lnTo>
                  <a:pt x="125610" y="33055"/>
                </a:lnTo>
                <a:quadBezTo>
                  <a:pt x="124710" y="33505"/>
                  <a:pt x="123950" y="34665"/>
                </a:quadBezTo>
                <a:lnTo>
                  <a:pt x="116270" y="41625"/>
                </a:lnTo>
                <a:lnTo>
                  <a:pt x="108580" y="48085"/>
                </a:lnTo>
                <a:lnTo>
                  <a:pt x="106770" y="49675"/>
                </a:lnTo>
                <a:quadBezTo>
                  <a:pt x="95950" y="58965"/>
                  <a:pt x="83670" y="66565"/>
                </a:quadBezTo>
                <a:cubicBezTo>
                  <a:pt x="76590" y="70955"/>
                  <a:pt x="69340" y="74175"/>
                  <a:pt x="61650" y="78625"/>
                </a:cubicBezTo>
                <a:quadBezTo>
                  <a:pt x="55050" y="82455"/>
                  <a:pt x="46650" y="85655"/>
                </a:quadBezTo>
                <a:quadBezTo>
                  <a:pt x="33700" y="90605"/>
                  <a:pt x="23980" y="93725"/>
                </a:quadBezTo>
                <a:quadBezTo>
                  <a:pt x="16200" y="96215"/>
                  <a:pt x="0" y="98935"/>
                </a:quadBezTo>
                <a:quadBezTo>
                  <a:pt x="1660" y="96115"/>
                  <a:pt x="4730" y="94205"/>
                </a:quadBezTo>
                <a:quadBezTo>
                  <a:pt x="6880" y="92865"/>
                  <a:pt x="8060" y="91555"/>
                </a:quadBezTo>
                <a:cubicBezTo>
                  <a:pt x="10500" y="88835"/>
                  <a:pt x="11510" y="87715"/>
                  <a:pt x="14910" y="86245"/>
                </a:cubicBezTo>
                <a:quadBezTo>
                  <a:pt x="17030" y="85325"/>
                  <a:pt x="19130" y="84745"/>
                </a:quadBezTo>
                <a:quadBezTo>
                  <a:pt x="33810" y="80695"/>
                  <a:pt x="37650" y="79105"/>
                </a:quadBezTo>
                <a:quadBezTo>
                  <a:pt x="39920" y="78165"/>
                  <a:pt x="55120" y="70905"/>
                </a:quadBezTo>
                <a:quadBezTo>
                  <a:pt x="62490" y="67395"/>
                  <a:pt x="71070" y="61955"/>
                </a:quadBezTo>
                <a:quadBezTo>
                  <a:pt x="78560" y="57215"/>
                  <a:pt x="88370" y="52095"/>
                </a:quadBezTo>
                <a:cubicBezTo>
                  <a:pt x="92120" y="50135"/>
                  <a:pt x="94870" y="47135"/>
                  <a:pt x="99060" y="43035"/>
                </a:cubicBezTo>
                <a:quadBezTo>
                  <a:pt x="101940" y="40215"/>
                  <a:pt x="106260" y="37325"/>
                </a:quadBezTo>
                <a:cubicBezTo>
                  <a:pt x="115370" y="31225"/>
                  <a:pt x="124580" y="24525"/>
                  <a:pt x="130940" y="15045"/>
                </a:cubicBezTo>
                <a:cubicBezTo>
                  <a:pt x="133660" y="10995"/>
                  <a:pt x="136040" y="5215"/>
                  <a:pt x="138800" y="415"/>
                </a:cubicBezTo>
                <a:quadBezTo>
                  <a:pt x="145180" y="-675"/>
                  <a:pt x="151150" y="1095"/>
                </a:quadBezTo>
                <a:close/>
              </a:path>
            </a:pathLst>
          </a:custGeom>
          <a:solidFill>
            <a:srgbClr val="4262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6" name="shape-1001"/>
          <p:cNvSpPr/>
          <p:nvPr/>
        </p:nvSpPr>
        <p:spPr>
          <a:xfrm>
            <a:off x="5823871" y="4964430"/>
            <a:ext cx="406146" cy="144589"/>
          </a:xfrm>
          <a:custGeom>
            <a:avLst/>
            <a:gdLst/>
            <a:ahLst/>
            <a:cxnLst/>
            <a:rect l="0" t="0" r="r" b="b"/>
            <a:pathLst>
              <a:path w="42640" h="15180" stroke="0" extrusionOk="0">
                <a:moveTo>
                  <a:pt x="38770" y="0"/>
                </a:moveTo>
                <a:quadBezTo>
                  <a:pt x="41880" y="4490"/>
                  <a:pt x="42640" y="9520"/>
                </a:quadBezTo>
                <a:quadBezTo>
                  <a:pt x="24540" y="13210"/>
                  <a:pt x="6500" y="15180"/>
                </a:quadBezTo>
                <a:quadBezTo>
                  <a:pt x="2390" y="10670"/>
                  <a:pt x="0" y="5600"/>
                </a:quadBezTo>
                <a:lnTo>
                  <a:pt x="38770" y="0"/>
                </a:ln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7" name="shape-1006"/>
          <p:cNvSpPr/>
          <p:nvPr/>
        </p:nvSpPr>
        <p:spPr>
          <a:xfrm>
            <a:off x="11827383" y="5007483"/>
            <a:ext cx="1643063" cy="126111"/>
          </a:xfrm>
          <a:custGeom>
            <a:avLst/>
            <a:gdLst/>
            <a:ahLst/>
            <a:cxnLst/>
            <a:rect l="0" t="0" r="r" b="b"/>
            <a:pathLst>
              <a:path w="172500" h="13240" stroke="0" extrusionOk="0">
                <a:moveTo>
                  <a:pt x="172500" y="6690"/>
                </a:moveTo>
                <a:cubicBezTo>
                  <a:pt x="172500" y="10307"/>
                  <a:pt x="169568" y="13240"/>
                  <a:pt x="165950" y="13240"/>
                </a:cubicBezTo>
                <a:lnTo>
                  <a:pt x="6550" y="13240"/>
                </a:lnTo>
                <a:cubicBezTo>
                  <a:pt x="4813" y="13240"/>
                  <a:pt x="3147" y="12550"/>
                  <a:pt x="1918" y="11322"/>
                </a:cubicBezTo>
                <a:cubicBezTo>
                  <a:pt x="690" y="10093"/>
                  <a:pt x="0" y="8427"/>
                  <a:pt x="0" y="6690"/>
                </a:cubicBezTo>
                <a:lnTo>
                  <a:pt x="0" y="6550"/>
                </a:lnTo>
                <a:cubicBezTo>
                  <a:pt x="0" y="4813"/>
                  <a:pt x="690" y="3147"/>
                  <a:pt x="1918" y="1918"/>
                </a:cubicBezTo>
                <a:cubicBezTo>
                  <a:pt x="3147" y="690"/>
                  <a:pt x="4813" y="0"/>
                  <a:pt x="6550" y="0"/>
                </a:cubicBezTo>
                <a:lnTo>
                  <a:pt x="165950" y="0"/>
                </a:lnTo>
                <a:cubicBezTo>
                  <a:pt x="169568" y="0"/>
                  <a:pt x="172500" y="2933"/>
                  <a:pt x="172500" y="6550"/>
                </a:cubicBezTo>
                <a:lnTo>
                  <a:pt x="172500" y="6690"/>
                </a:lnTo>
                <a:close/>
              </a:path>
            </a:pathLst>
          </a:custGeom>
          <a:solidFill>
            <a:srgbClr val="54709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8" name="shape-1007"/>
          <p:cNvSpPr/>
          <p:nvPr/>
        </p:nvSpPr>
        <p:spPr>
          <a:xfrm>
            <a:off x="11837109" y="5015960"/>
            <a:ext cx="386133" cy="105251"/>
          </a:xfrm>
          <a:custGeom>
            <a:avLst/>
            <a:gdLst/>
            <a:ahLst/>
            <a:cxnLst/>
            <a:rect l="0" t="0" r="r" b="b"/>
            <a:pathLst>
              <a:path w="40539" h="11050" stroke="0" extrusionOk="0">
                <a:moveTo>
                  <a:pt x="39749" y="30"/>
                </a:moveTo>
                <a:lnTo>
                  <a:pt x="40539" y="11050"/>
                </a:lnTo>
                <a:quadBezTo>
                  <a:pt x="23889" y="10980"/>
                  <a:pt x="7179" y="10780"/>
                </a:quadBezTo>
                <a:quadBezTo>
                  <a:pt x="2969" y="10730"/>
                  <a:pt x="2079" y="9990"/>
                </a:quadBezTo>
                <a:quadBezTo>
                  <a:pt x="329" y="8540"/>
                  <a:pt x="9" y="5150"/>
                </a:quadBezTo>
                <a:cubicBezTo>
                  <a:pt x="-24" y="4789"/>
                  <a:pt x="35" y="4425"/>
                  <a:pt x="179" y="4090"/>
                </a:cubicBezTo>
                <a:quadBezTo>
                  <a:pt x="1929" y="50"/>
                  <a:pt x="5889" y="30"/>
                </a:quadBezTo>
                <a:quadBezTo>
                  <a:pt x="22879" y="-30"/>
                  <a:pt x="39749" y="30"/>
                </a:quadBezTo>
                <a:close/>
              </a:path>
            </a:pathLst>
          </a:custGeom>
          <a:solidFill>
            <a:srgbClr val="2A7DC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9" name="shape-1008"/>
          <p:cNvSpPr/>
          <p:nvPr/>
        </p:nvSpPr>
        <p:spPr>
          <a:xfrm>
            <a:off x="12215717" y="5016246"/>
            <a:ext cx="463010" cy="105537"/>
          </a:xfrm>
          <a:custGeom>
            <a:avLst/>
            <a:gdLst/>
            <a:ahLst/>
            <a:cxnLst/>
            <a:rect l="0" t="0" r="r" b="b"/>
            <a:pathLst>
              <a:path w="48610" h="11080" stroke="0" extrusionOk="0">
                <a:moveTo>
                  <a:pt x="46300" y="160"/>
                </a:moveTo>
                <a:quadBezTo>
                  <a:pt x="46730" y="5970"/>
                  <a:pt x="48610" y="11080"/>
                </a:quadBezTo>
                <a:lnTo>
                  <a:pt x="790" y="11020"/>
                </a:lnTo>
                <a:lnTo>
                  <a:pt x="0" y="0"/>
                </a:lnTo>
                <a:lnTo>
                  <a:pt x="46300" y="160"/>
                </a:lnTo>
                <a:close/>
              </a:path>
            </a:pathLst>
          </a:custGeom>
          <a:solidFill>
            <a:srgbClr val="39A9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0" name="shape-1009"/>
          <p:cNvSpPr/>
          <p:nvPr/>
        </p:nvSpPr>
        <p:spPr>
          <a:xfrm>
            <a:off x="13315810" y="5014993"/>
            <a:ext cx="141850" cy="107652"/>
          </a:xfrm>
          <a:custGeom>
            <a:avLst/>
            <a:gdLst/>
            <a:ahLst/>
            <a:cxnLst/>
            <a:rect l="0" t="0" r="r" b="b"/>
            <a:pathLst>
              <a:path w="14892" h="11302" stroke="0" extrusionOk="0">
                <a:moveTo>
                  <a:pt x="865" y="10562"/>
                </a:moveTo>
                <a:quadBezTo>
                  <a:pt x="5295" y="5582"/>
                  <a:pt x="55" y="322"/>
                </a:quadBezTo>
                <a:cubicBezTo>
                  <a:pt x="-2" y="265"/>
                  <a:pt x="-16" y="178"/>
                  <a:pt x="20" y="105"/>
                </a:cubicBezTo>
                <a:cubicBezTo>
                  <a:pt x="56" y="33"/>
                  <a:pt x="134" y="-9"/>
                  <a:pt x="215" y="2"/>
                </a:cubicBezTo>
                <a:cubicBezTo>
                  <a:pt x="2415" y="252"/>
                  <a:pt x="10075" y="-488"/>
                  <a:pt x="12515" y="1302"/>
                </a:cubicBezTo>
                <a:cubicBezTo>
                  <a:pt x="15475" y="3461"/>
                  <a:pt x="15835" y="7872"/>
                  <a:pt x="12665" y="10202"/>
                </a:cubicBezTo>
                <a:quadBezTo>
                  <a:pt x="11525" y="11031"/>
                  <a:pt x="8095" y="11122"/>
                </a:quadBezTo>
                <a:quadBezTo>
                  <a:pt x="1375" y="11312"/>
                  <a:pt x="1175" y="11302"/>
                </a:quadBezTo>
                <a:cubicBezTo>
                  <a:pt x="1004" y="11292"/>
                  <a:pt x="854" y="11186"/>
                  <a:pt x="788" y="11029"/>
                </a:cubicBezTo>
                <a:cubicBezTo>
                  <a:pt x="722" y="10871"/>
                  <a:pt x="752" y="10690"/>
                  <a:pt x="865" y="10562"/>
                </a:cubic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1" name="shape-1010"/>
          <p:cNvSpPr/>
          <p:nvPr/>
        </p:nvSpPr>
        <p:spPr>
          <a:xfrm>
            <a:off x="5174932" y="5017770"/>
            <a:ext cx="710851" cy="162020"/>
          </a:xfrm>
          <a:custGeom>
            <a:avLst/>
            <a:gdLst/>
            <a:ahLst/>
            <a:cxnLst/>
            <a:rect l="0" t="0" r="r" b="b"/>
            <a:pathLst>
              <a:path w="74630" h="17010" stroke="0" extrusionOk="0">
                <a:moveTo>
                  <a:pt x="68130" y="0"/>
                </a:moveTo>
                <a:quadBezTo>
                  <a:pt x="70520" y="5070"/>
                  <a:pt x="74630" y="9580"/>
                </a:quadBezTo>
                <a:quadBezTo>
                  <a:pt x="40570" y="14600"/>
                  <a:pt x="6350" y="17010"/>
                </a:quadBezTo>
                <a:lnTo>
                  <a:pt x="0" y="5940"/>
                </a:lnTo>
                <a:quadBezTo>
                  <a:pt x="34220" y="4420"/>
                  <a:pt x="68130" y="0"/>
                </a:quadBez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2" name="shape-1011"/>
          <p:cNvSpPr/>
          <p:nvPr/>
        </p:nvSpPr>
        <p:spPr>
          <a:xfrm>
            <a:off x="12656725" y="5017409"/>
            <a:ext cx="678816" cy="104374"/>
          </a:xfrm>
          <a:custGeom>
            <a:avLst/>
            <a:gdLst/>
            <a:ahLst/>
            <a:cxnLst/>
            <a:rect l="0" t="0" r="r" b="b"/>
            <a:pathLst>
              <a:path w="71267" h="10958" stroke="0" extrusionOk="0">
                <a:moveTo>
                  <a:pt x="2310" y="10958"/>
                </a:moveTo>
                <a:quadBezTo>
                  <a:pt x="430" y="5848"/>
                  <a:pt x="0" y="38"/>
                </a:quadBezTo>
                <a:quadBezTo>
                  <a:pt x="31240" y="-82"/>
                  <a:pt x="62460" y="178"/>
                </a:quadBezTo>
                <a:cubicBezTo>
                  <a:pt x="66360" y="208"/>
                  <a:pt x="69870" y="208"/>
                  <a:pt x="71030" y="4068"/>
                </a:cubicBezTo>
                <a:quadBezTo>
                  <a:pt x="71910" y="6988"/>
                  <a:pt x="69520" y="9688"/>
                </a:quadBezTo>
                <a:cubicBezTo>
                  <a:pt x="68885" y="10418"/>
                  <a:pt x="67966" y="10838"/>
                  <a:pt x="67000" y="10838"/>
                </a:cubicBezTo>
                <a:lnTo>
                  <a:pt x="2310" y="10958"/>
                </a:lnTo>
                <a:close/>
              </a:path>
            </a:pathLst>
          </a:custGeom>
          <a:solidFill>
            <a:srgbClr val="56CB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3" name="shape-1012"/>
          <p:cNvSpPr/>
          <p:nvPr/>
        </p:nvSpPr>
        <p:spPr>
          <a:xfrm>
            <a:off x="6214872" y="5062069"/>
            <a:ext cx="2709577" cy="284171"/>
          </a:xfrm>
          <a:custGeom>
            <a:avLst/>
            <a:gdLst/>
            <a:ahLst/>
            <a:cxnLst/>
            <a:rect l="0" t="0" r="r" b="b"/>
            <a:pathLst>
              <a:path w="284470" h="29834" stroke="0" extrusionOk="0">
                <a:moveTo>
                  <a:pt x="284470" y="2909"/>
                </a:moveTo>
                <a:quadBezTo>
                  <a:pt x="279240" y="8139"/>
                  <a:pt x="275380" y="14509"/>
                </a:quadBezTo>
                <a:cubicBezTo>
                  <a:pt x="271620" y="18889"/>
                  <a:pt x="267160" y="21759"/>
                  <a:pt x="261400" y="22289"/>
                </a:cubicBezTo>
                <a:cubicBezTo>
                  <a:pt x="261313" y="22298"/>
                  <a:pt x="261229" y="22255"/>
                  <a:pt x="261185" y="22179"/>
                </a:cubicBezTo>
                <a:cubicBezTo>
                  <a:pt x="261142" y="22103"/>
                  <a:pt x="261148" y="22009"/>
                  <a:pt x="261200" y="21939"/>
                </a:cubicBezTo>
                <a:lnTo>
                  <a:pt x="264030" y="18269"/>
                </a:lnTo>
                <a:cubicBezTo>
                  <a:pt x="264104" y="18170"/>
                  <a:pt x="264121" y="18039"/>
                  <a:pt x="264073" y="17926"/>
                </a:cubicBezTo>
                <a:cubicBezTo>
                  <a:pt x="264026" y="17812"/>
                  <a:pt x="263922" y="17734"/>
                  <a:pt x="263800" y="17719"/>
                </a:cubicBezTo>
                <a:lnTo>
                  <a:pt x="257550" y="16959"/>
                </a:lnTo>
                <a:cubicBezTo>
                  <a:pt x="257490" y="16953"/>
                  <a:pt x="257430" y="16956"/>
                  <a:pt x="257370" y="16969"/>
                </a:cubicBezTo>
                <a:quadBezTo>
                  <a:pt x="253400" y="17699"/>
                  <a:pt x="218170" y="27009"/>
                </a:quadBezTo>
                <a:quadBezTo>
                  <a:pt x="208850" y="29469"/>
                  <a:pt x="198100" y="29809"/>
                </a:quadBezTo>
                <a:cubicBezTo>
                  <a:pt x="189610" y="30079"/>
                  <a:pt x="183820" y="28129"/>
                  <a:pt x="174900" y="25379"/>
                </a:cubicBezTo>
                <a:cubicBezTo>
                  <a:pt x="163880" y="21989"/>
                  <a:pt x="152300" y="20179"/>
                  <a:pt x="141320" y="16729"/>
                </a:cubicBezTo>
                <a:quadBezTo>
                  <a:pt x="130460" y="13319"/>
                  <a:pt x="124850" y="12059"/>
                </a:quadBezTo>
                <a:quadBezTo>
                  <a:pt x="96620" y="5709"/>
                  <a:pt x="71720" y="14119"/>
                </a:quadBezTo>
                <a:quadBezTo>
                  <a:pt x="60980" y="17739"/>
                  <a:pt x="51610" y="27119"/>
                </a:quadBezTo>
                <a:quadBezTo>
                  <a:pt x="42190" y="25509"/>
                  <a:pt x="37920" y="23449"/>
                </a:quadBezTo>
                <a:quadBezTo>
                  <a:pt x="32330" y="20749"/>
                  <a:pt x="29180" y="19329"/>
                </a:quadBezTo>
                <a:cubicBezTo>
                  <a:pt x="28662" y="19090"/>
                  <a:pt x="28111" y="18919"/>
                  <a:pt x="27540" y="18819"/>
                </a:cubicBezTo>
                <a:lnTo>
                  <a:pt x="24840" y="18319"/>
                </a:lnTo>
                <a:cubicBezTo>
                  <a:pt x="24681" y="18291"/>
                  <a:pt x="24517" y="18329"/>
                  <a:pt x="24387" y="18425"/>
                </a:cubicBezTo>
                <a:cubicBezTo>
                  <a:pt x="24256" y="18522"/>
                  <a:pt x="24171" y="18668"/>
                  <a:pt x="24150" y="18829"/>
                </a:cubicBezTo>
                <a:cubicBezTo>
                  <a:pt x="23650" y="22549"/>
                  <a:pt x="25860" y="23969"/>
                  <a:pt x="28700" y="25629"/>
                </a:cubicBezTo>
                <a:cubicBezTo>
                  <a:pt x="28872" y="25729"/>
                  <a:pt x="28963" y="25925"/>
                  <a:pt x="28930" y="26121"/>
                </a:cubicBezTo>
                <a:cubicBezTo>
                  <a:pt x="28897" y="26317"/>
                  <a:pt x="28745" y="26472"/>
                  <a:pt x="28550" y="26509"/>
                </a:cubicBezTo>
                <a:cubicBezTo>
                  <a:pt x="21370" y="27899"/>
                  <a:pt x="12830" y="25099"/>
                  <a:pt x="8950" y="18959"/>
                </a:cubicBezTo>
                <a:cubicBezTo>
                  <a:pt x="7910" y="17309"/>
                  <a:pt x="7340" y="14669"/>
                  <a:pt x="6780" y="13079"/>
                </a:cubicBezTo>
                <a:quadBezTo>
                  <a:pt x="6110" y="11209"/>
                  <a:pt x="4550" y="8969"/>
                </a:quadBezTo>
                <a:quadBezTo>
                  <a:pt x="2030" y="5339"/>
                  <a:pt x="0" y="1239"/>
                </a:quadBezTo>
                <a:lnTo>
                  <a:pt x="3980" y="429"/>
                </a:lnTo>
                <a:quadBezTo>
                  <a:pt x="14780" y="11009"/>
                  <a:pt x="31420" y="11399"/>
                </a:quadBezTo>
                <a:cubicBezTo>
                  <a:pt x="54130" y="11919"/>
                  <a:pt x="77250" y="6389"/>
                  <a:pt x="98980" y="1459"/>
                </a:cubicBezTo>
                <a:quadBezTo>
                  <a:pt x="115000" y="-2171"/>
                  <a:pt x="130140" y="3229"/>
                </a:quadBezTo>
                <a:cubicBezTo>
                  <a:pt x="133800" y="4529"/>
                  <a:pt x="138590" y="7449"/>
                  <a:pt x="142500" y="9109"/>
                </a:cubicBezTo>
                <a:quadBezTo>
                  <a:pt x="150300" y="12409"/>
                  <a:pt x="158810" y="11629"/>
                </a:quadBezTo>
                <a:cubicBezTo>
                  <a:pt x="166600" y="10919"/>
                  <a:pt x="172900" y="9659"/>
                  <a:pt x="178720" y="11859"/>
                </a:cubicBezTo>
                <a:quadBezTo>
                  <a:pt x="180690" y="12609"/>
                  <a:pt x="186600" y="16359"/>
                </a:quadBezTo>
                <a:cubicBezTo>
                  <a:pt x="199190" y="24349"/>
                  <a:pt x="222660" y="15119"/>
                  <a:pt x="235590" y="9959"/>
                </a:cubicBezTo>
                <a:cubicBezTo>
                  <a:pt x="241310" y="7679"/>
                  <a:pt x="246430" y="7439"/>
                  <a:pt x="254890" y="6479"/>
                </a:cubicBezTo>
                <a:quadBezTo>
                  <a:pt x="259310" y="5969"/>
                  <a:pt x="266770" y="2609"/>
                </a:quadBezTo>
                <a:quadBezTo>
                  <a:pt x="275310" y="-1241"/>
                  <a:pt x="284470" y="2909"/>
                </a:quadBez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4" name="shape-1024"/>
          <p:cNvSpPr/>
          <p:nvPr/>
        </p:nvSpPr>
        <p:spPr>
          <a:xfrm>
            <a:off x="5157216" y="5074348"/>
            <a:ext cx="354891" cy="547083"/>
          </a:xfrm>
          <a:custGeom>
            <a:avLst/>
            <a:gdLst/>
            <a:ahLst/>
            <a:cxnLst/>
            <a:rect l="0" t="0" r="r" b="b"/>
            <a:pathLst>
              <a:path w="37259" h="57437" stroke="0" extrusionOk="0">
                <a:moveTo>
                  <a:pt x="1860" y="0"/>
                </a:moveTo>
                <a:lnTo>
                  <a:pt x="8210" y="11070"/>
                </a:lnTo>
                <a:quadBezTo>
                  <a:pt x="8240" y="12720"/>
                  <a:pt x="9590" y="13780"/>
                </a:quadBezTo>
                <a:quadBezTo>
                  <a:pt x="21300" y="33650"/>
                  <a:pt x="35520" y="51750"/>
                </a:quadBezTo>
                <a:cubicBezTo>
                  <a:pt x="36970" y="53590"/>
                  <a:pt x="37470" y="54910"/>
                  <a:pt x="37180" y="57140"/>
                </a:cubicBezTo>
                <a:cubicBezTo>
                  <a:pt x="37161" y="57275"/>
                  <a:pt x="37064" y="57387"/>
                  <a:pt x="36934" y="57424"/>
                </a:cubicBezTo>
                <a:cubicBezTo>
                  <a:pt x="36803" y="57461"/>
                  <a:pt x="36664" y="57416"/>
                  <a:pt x="36580" y="57310"/>
                </a:cubicBezTo>
                <a:cubicBezTo>
                  <a:pt x="25510" y="43610"/>
                  <a:pt x="16000" y="29000"/>
                  <a:pt x="7360" y="13690"/>
                </a:cubicBezTo>
                <a:quadBezTo>
                  <a:pt x="7100" y="12450"/>
                  <a:pt x="5820" y="11240"/>
                </a:quadBezTo>
                <a:lnTo>
                  <a:pt x="0" y="0"/>
                </a:lnTo>
                <a:lnTo>
                  <a:pt x="1860" y="0"/>
                </a:lnTo>
                <a:close/>
              </a:path>
            </a:pathLst>
          </a:custGeom>
          <a:solidFill>
            <a:srgbClr val="D78D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5" name="shape-1025"/>
          <p:cNvSpPr/>
          <p:nvPr/>
        </p:nvSpPr>
        <p:spPr>
          <a:xfrm>
            <a:off x="6028373" y="5073872"/>
            <a:ext cx="752763" cy="598361"/>
          </a:xfrm>
          <a:custGeom>
            <a:avLst/>
            <a:gdLst/>
            <a:ahLst/>
            <a:cxnLst/>
            <a:rect l="0" t="0" r="r" b="b"/>
            <a:pathLst>
              <a:path w="79030" h="62820" stroke="0" extrusionOk="0">
                <a:moveTo>
                  <a:pt x="19580" y="0"/>
                </a:moveTo>
                <a:quadBezTo>
                  <a:pt x="21610" y="4100"/>
                  <a:pt x="24130" y="7730"/>
                </a:quadBezTo>
                <a:quadBezTo>
                  <a:pt x="25690" y="9970"/>
                  <a:pt x="26360" y="11840"/>
                </a:quadBezTo>
                <a:cubicBezTo>
                  <a:pt x="26920" y="13430"/>
                  <a:pt x="27490" y="16070"/>
                  <a:pt x="28530" y="17720"/>
                </a:cubicBezTo>
                <a:cubicBezTo>
                  <a:pt x="32410" y="23860"/>
                  <a:pt x="40950" y="26660"/>
                  <a:pt x="48130" y="25270"/>
                </a:cubicBezTo>
                <a:cubicBezTo>
                  <a:pt x="48325" y="25233"/>
                  <a:pt x="48477" y="25078"/>
                  <a:pt x="48510" y="24882"/>
                </a:cubicBezTo>
                <a:cubicBezTo>
                  <a:pt x="48543" y="24686"/>
                  <a:pt x="48452" y="24490"/>
                  <a:pt x="48280" y="24390"/>
                </a:cubicBezTo>
                <a:cubicBezTo>
                  <a:pt x="45440" y="22730"/>
                  <a:pt x="43230" y="21310"/>
                  <a:pt x="43730" y="17590"/>
                </a:cubicBezTo>
                <a:cubicBezTo>
                  <a:pt x="43751" y="17429"/>
                  <a:pt x="43836" y="17282"/>
                  <a:pt x="43967" y="17186"/>
                </a:cubicBezTo>
                <a:cubicBezTo>
                  <a:pt x="44097" y="17090"/>
                  <a:pt x="44261" y="17051"/>
                  <a:pt x="44420" y="17080"/>
                </a:cubicBezTo>
                <a:lnTo>
                  <a:pt x="47120" y="17580"/>
                </a:lnTo>
                <a:cubicBezTo>
                  <a:pt x="47691" y="17680"/>
                  <a:pt x="48242" y="17851"/>
                  <a:pt x="48760" y="18090"/>
                </a:cubicBezTo>
                <a:quadBezTo>
                  <a:pt x="51910" y="19510"/>
                  <a:pt x="57500" y="22210"/>
                </a:quadBezTo>
                <a:quadBezTo>
                  <a:pt x="61770" y="24270"/>
                  <a:pt x="71190" y="25880"/>
                </a:quadBezTo>
                <a:cubicBezTo>
                  <a:pt x="73530" y="27460"/>
                  <a:pt x="78970" y="31340"/>
                  <a:pt x="79030" y="34530"/>
                </a:cubicBezTo>
                <a:cubicBezTo>
                  <a:pt x="79070" y="37190"/>
                  <a:pt x="75340" y="38680"/>
                  <a:pt x="73110" y="39120"/>
                </a:cubicBezTo>
                <a:quadBezTo>
                  <a:pt x="61290" y="41430"/>
                  <a:pt x="60720" y="41590"/>
                </a:quadBezTo>
                <a:cubicBezTo>
                  <a:pt x="54390" y="43290"/>
                  <a:pt x="49500" y="46940"/>
                  <a:pt x="54990" y="53450"/>
                </a:cubicBezTo>
                <a:quadBezTo>
                  <a:pt x="58980" y="58190"/>
                  <a:pt x="64650" y="62820"/>
                </a:quadBezTo>
                <a:cubicBezTo>
                  <a:pt x="58450" y="58270"/>
                  <a:pt x="52300" y="55570"/>
                  <a:pt x="45520" y="50380"/>
                </a:cubicBezTo>
                <a:quadBezTo>
                  <a:pt x="42200" y="47830"/>
                  <a:pt x="38220" y="44200"/>
                </a:quadBezTo>
                <a:quadBezTo>
                  <a:pt x="18430" y="26100"/>
                  <a:pt x="13590" y="21410"/>
                </a:quadBezTo>
                <a:quadBezTo>
                  <a:pt x="10570" y="18490"/>
                  <a:pt x="8750" y="13810"/>
                </a:quadBezTo>
                <a:cubicBezTo>
                  <a:pt x="6870" y="8960"/>
                  <a:pt x="4310" y="5850"/>
                  <a:pt x="0" y="3340"/>
                </a:cubicBezTo>
                <a:lnTo>
                  <a:pt x="19580" y="0"/>
                </a:ln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6" name="shape-1027"/>
          <p:cNvSpPr/>
          <p:nvPr/>
        </p:nvSpPr>
        <p:spPr>
          <a:xfrm>
            <a:off x="648938" y="5088722"/>
            <a:ext cx="430408" cy="359673"/>
          </a:xfrm>
          <a:custGeom>
            <a:avLst/>
            <a:gdLst/>
            <a:ahLst/>
            <a:cxnLst/>
            <a:rect l="0" t="0" r="r" b="b"/>
            <a:pathLst>
              <a:path w="45187" h="37761" stroke="0" extrusionOk="0">
                <a:moveTo>
                  <a:pt x="44660" y="37761"/>
                </a:moveTo>
                <a:cubicBezTo>
                  <a:pt x="27280" y="28621"/>
                  <a:pt x="12660" y="18541"/>
                  <a:pt x="0" y="3461"/>
                </a:cubicBezTo>
                <a:cubicBezTo>
                  <a:pt x="16230" y="-3599"/>
                  <a:pt x="34220" y="-209"/>
                  <a:pt x="42210" y="16881"/>
                </a:cubicBezTo>
                <a:quadBezTo>
                  <a:pt x="46440" y="25911"/>
                  <a:pt x="44660" y="37761"/>
                </a:quadBezTo>
                <a:close/>
              </a:path>
            </a:pathLst>
          </a:custGeom>
          <a:solidFill>
            <a:srgbClr val="EBE6E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7" name="shape-1028"/>
          <p:cNvSpPr/>
          <p:nvPr/>
        </p:nvSpPr>
        <p:spPr>
          <a:xfrm>
            <a:off x="4109466" y="5099451"/>
            <a:ext cx="135411" cy="109438"/>
          </a:xfrm>
          <a:custGeom>
            <a:avLst/>
            <a:gdLst/>
            <a:ahLst/>
            <a:cxnLst/>
            <a:rect l="0" t="0" r="r" b="b"/>
            <a:pathLst>
              <a:path w="14216" h="11490" stroke="0" extrusionOk="0">
                <a:moveTo>
                  <a:pt x="12040" y="425"/>
                </a:moveTo>
                <a:lnTo>
                  <a:pt x="14030" y="3645"/>
                </a:lnTo>
                <a:cubicBezTo>
                  <a:pt x="14202" y="3920"/>
                  <a:pt x="14258" y="4253"/>
                  <a:pt x="14185" y="4570"/>
                </a:cubicBezTo>
                <a:cubicBezTo>
                  <a:pt x="14112" y="4887"/>
                  <a:pt x="13916" y="5162"/>
                  <a:pt x="13640" y="5335"/>
                </a:cubicBezTo>
                <a:quadBezTo>
                  <a:pt x="10180" y="7495"/>
                  <a:pt x="8230" y="10885"/>
                </a:quadBezTo>
                <a:cubicBezTo>
                  <a:pt x="7992" y="11293"/>
                  <a:pt x="7544" y="11527"/>
                  <a:pt x="7080" y="11485"/>
                </a:cubicBezTo>
                <a:lnTo>
                  <a:pt x="280" y="10835"/>
                </a:lnTo>
                <a:lnTo>
                  <a:pt x="0" y="8875"/>
                </a:lnTo>
                <a:lnTo>
                  <a:pt x="50" y="7095"/>
                </a:lnTo>
                <a:quadBezTo>
                  <a:pt x="2990" y="-1735"/>
                  <a:pt x="12040" y="425"/>
                </a:quad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8" name="shape-1029"/>
          <p:cNvSpPr/>
          <p:nvPr/>
        </p:nvSpPr>
        <p:spPr>
          <a:xfrm>
            <a:off x="4112133" y="5103495"/>
            <a:ext cx="169354" cy="169281"/>
          </a:xfrm>
          <a:custGeom>
            <a:avLst/>
            <a:gdLst/>
            <a:ahLst/>
            <a:cxnLst/>
            <a:rect l="0" t="0" r="r" b="b"/>
            <a:pathLst>
              <a:path w="17780" h="17772" stroke="0" extrusionOk="0">
                <a:moveTo>
                  <a:pt x="17780" y="8590"/>
                </a:moveTo>
                <a:lnTo>
                  <a:pt x="17340" y="11090"/>
                </a:lnTo>
                <a:quadBezTo>
                  <a:pt x="14090" y="19530"/>
                  <a:pt x="5920" y="17310"/>
                </a:quadBezTo>
                <a:quadBezTo>
                  <a:pt x="1070" y="15990"/>
                  <a:pt x="0" y="10410"/>
                </a:quadBezTo>
                <a:lnTo>
                  <a:pt x="6800" y="11060"/>
                </a:lnTo>
                <a:cubicBezTo>
                  <a:pt x="7264" y="11103"/>
                  <a:pt x="7712" y="10869"/>
                  <a:pt x="7950" y="10460"/>
                </a:cubicBezTo>
                <a:quadBezTo>
                  <a:pt x="9900" y="7070"/>
                  <a:pt x="13360" y="4910"/>
                </a:quadBezTo>
                <a:cubicBezTo>
                  <a:pt x="13636" y="4738"/>
                  <a:pt x="13832" y="4463"/>
                  <a:pt x="13905" y="4146"/>
                </a:cubicBezTo>
                <a:cubicBezTo>
                  <a:pt x="13978" y="3829"/>
                  <a:pt x="13922" y="3496"/>
                  <a:pt x="13750" y="3220"/>
                </a:cubicBezTo>
                <a:lnTo>
                  <a:pt x="11760" y="0"/>
                </a:lnTo>
                <a:quadBezTo>
                  <a:pt x="17530" y="2680"/>
                  <a:pt x="17780" y="8590"/>
                </a:quadBezTo>
                <a:close/>
              </a:path>
            </a:pathLst>
          </a:custGeom>
          <a:solidFill>
            <a:srgbClr val="AB45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9" name="shape-1030"/>
          <p:cNvSpPr/>
          <p:nvPr/>
        </p:nvSpPr>
        <p:spPr>
          <a:xfrm>
            <a:off x="6005417" y="5105686"/>
            <a:ext cx="2395919" cy="787432"/>
          </a:xfrm>
          <a:custGeom>
            <a:avLst/>
            <a:gdLst/>
            <a:ahLst/>
            <a:cxnLst/>
            <a:rect l="0" t="0" r="r" b="b"/>
            <a:pathLst>
              <a:path w="251540" h="82670" stroke="0" extrusionOk="0">
                <a:moveTo>
                  <a:pt x="2410" y="0"/>
                </a:moveTo>
                <a:cubicBezTo>
                  <a:pt x="6720" y="2510"/>
                  <a:pt x="9280" y="5620"/>
                  <a:pt x="11160" y="10470"/>
                </a:cubicBezTo>
                <a:quadBezTo>
                  <a:pt x="12980" y="15150"/>
                  <a:pt x="16000" y="18070"/>
                </a:quadBezTo>
                <a:quadBezTo>
                  <a:pt x="20840" y="22760"/>
                  <a:pt x="40630" y="40860"/>
                </a:quadBezTo>
                <a:quadBezTo>
                  <a:pt x="44610" y="44490"/>
                  <a:pt x="47930" y="47040"/>
                </a:quadBezTo>
                <a:cubicBezTo>
                  <a:pt x="54710" y="52230"/>
                  <a:pt x="60860" y="54930"/>
                  <a:pt x="67060" y="59480"/>
                </a:cubicBezTo>
                <a:cubicBezTo>
                  <a:pt x="82030" y="66490"/>
                  <a:pt x="96850" y="68240"/>
                  <a:pt x="113920" y="69600"/>
                </a:cubicBezTo>
                <a:cubicBezTo>
                  <a:pt x="125490" y="70520"/>
                  <a:pt x="140300" y="68100"/>
                  <a:pt x="149070" y="60070"/>
                </a:cubicBezTo>
                <a:cubicBezTo>
                  <a:pt x="154530" y="55080"/>
                  <a:pt x="156690" y="47460"/>
                  <a:pt x="165550" y="49990"/>
                </a:cubicBezTo>
                <a:quadBezTo>
                  <a:pt x="170330" y="51350"/>
                  <a:pt x="173260" y="52510"/>
                </a:quadBezTo>
                <a:cubicBezTo>
                  <a:pt x="170970" y="60180"/>
                  <a:pt x="180860" y="61900"/>
                  <a:pt x="186340" y="61140"/>
                </a:cubicBezTo>
                <a:quadBezTo>
                  <a:pt x="192210" y="60320"/>
                  <a:pt x="198020" y="57970"/>
                </a:quadBezTo>
                <a:quadBezTo>
                  <a:pt x="210730" y="52830"/>
                  <a:pt x="214550" y="51110"/>
                </a:quadBezTo>
                <a:cubicBezTo>
                  <a:pt x="218900" y="49150"/>
                  <a:pt x="223030" y="47390"/>
                  <a:pt x="223780" y="42660"/>
                </a:cubicBezTo>
                <a:lnTo>
                  <a:pt x="227940" y="39560"/>
                </a:lnTo>
                <a:cubicBezTo>
                  <a:pt x="228075" y="39460"/>
                  <a:pt x="228124" y="39281"/>
                  <a:pt x="228061" y="39126"/>
                </a:cubicBezTo>
                <a:cubicBezTo>
                  <a:pt x="227997" y="38970"/>
                  <a:pt x="227836" y="38878"/>
                  <a:pt x="227670" y="38900"/>
                </a:cubicBezTo>
                <a:lnTo>
                  <a:pt x="222840" y="39580"/>
                </a:lnTo>
                <a:cubicBezTo>
                  <a:pt x="222440" y="39635"/>
                  <a:pt x="222056" y="39400"/>
                  <a:pt x="221924" y="39019"/>
                </a:cubicBezTo>
                <a:cubicBezTo>
                  <a:pt x="221792" y="38638"/>
                  <a:pt x="221950" y="38219"/>
                  <a:pt x="222300" y="38020"/>
                </a:cubicBezTo>
                <a:quadBezTo>
                  <a:pt x="224480" y="36780"/>
                  <a:pt x="227830" y="36230"/>
                </a:quadBezTo>
                <a:quadBezTo>
                  <a:pt x="239690" y="34270"/>
                  <a:pt x="251540" y="36080"/>
                </a:quadBezTo>
                <a:cubicBezTo>
                  <a:pt x="246560" y="43130"/>
                  <a:pt x="238630" y="41960"/>
                  <a:pt x="231880" y="45170"/>
                </a:cubicBezTo>
                <a:quadBezTo>
                  <a:pt x="221700" y="50000"/>
                  <a:pt x="202920" y="57060"/>
                </a:quadBezTo>
                <a:cubicBezTo>
                  <a:pt x="194500" y="60220"/>
                  <a:pt x="184530" y="65470"/>
                  <a:pt x="176770" y="68940"/>
                </a:cubicBezTo>
                <a:quadBezTo>
                  <a:pt x="170230" y="71850"/>
                  <a:pt x="165620" y="72250"/>
                </a:quadBezTo>
                <a:cubicBezTo>
                  <a:pt x="155000" y="73160"/>
                  <a:pt x="147540" y="73300"/>
                  <a:pt x="140940" y="76370"/>
                </a:cubicBezTo>
                <a:quadBezTo>
                  <a:pt x="138570" y="77470"/>
                  <a:pt x="135150" y="79440"/>
                </a:quadBezTo>
                <a:cubicBezTo>
                  <a:pt x="134719" y="79692"/>
                  <a:pt x="134251" y="79877"/>
                  <a:pt x="133760" y="79990"/>
                </a:cubicBezTo>
                <a:cubicBezTo>
                  <a:pt x="127030" y="81550"/>
                  <a:pt x="120830" y="75880"/>
                  <a:pt x="115450" y="82670"/>
                </a:cubicBezTo>
                <a:quadBezTo>
                  <a:pt x="80630" y="74220"/>
                  <a:pt x="49760" y="55510"/>
                </a:quadBezTo>
                <a:quadBezTo>
                  <a:pt x="48990" y="49870"/>
                  <a:pt x="44420" y="46540"/>
                </a:quadBezTo>
                <a:quadBezTo>
                  <a:pt x="28700" y="35110"/>
                  <a:pt x="15610" y="22370"/>
                </a:quadBezTo>
                <a:quadBezTo>
                  <a:pt x="11820" y="18680"/>
                  <a:pt x="9540" y="14710"/>
                </a:quadBezTo>
                <a:quadBezTo>
                  <a:pt x="4910" y="6630"/>
                  <a:pt x="0" y="440"/>
                </a:quadBezTo>
                <a:lnTo>
                  <a:pt x="2410" y="0"/>
                </a:lnTo>
                <a:close/>
              </a:path>
            </a:pathLst>
          </a:custGeom>
          <a:solidFill>
            <a:srgbClr val="5F244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0" name="shape-1031"/>
          <p:cNvSpPr/>
          <p:nvPr/>
        </p:nvSpPr>
        <p:spPr>
          <a:xfrm>
            <a:off x="5902928" y="5109876"/>
            <a:ext cx="576453" cy="524542"/>
          </a:xfrm>
          <a:custGeom>
            <a:avLst/>
            <a:gdLst/>
            <a:ahLst/>
            <a:cxnLst/>
            <a:rect l="0" t="0" r="r" b="b"/>
            <a:pathLst>
              <a:path w="60520" h="55070" stroke="0" extrusionOk="0">
                <a:moveTo>
                  <a:pt x="10760" y="0"/>
                </a:moveTo>
                <a:quadBezTo>
                  <a:pt x="15670" y="6190"/>
                  <a:pt x="20300" y="14270"/>
                </a:quadBezTo>
                <a:quadBezTo>
                  <a:pt x="22580" y="18240"/>
                  <a:pt x="26370" y="21930"/>
                </a:quadBezTo>
                <a:quadBezTo>
                  <a:pt x="39460" y="34670"/>
                  <a:pt x="55180" y="46100"/>
                </a:quadBezTo>
                <a:quadBezTo>
                  <a:pt x="59750" y="49430"/>
                  <a:pt x="60520" y="55070"/>
                </a:quadBezTo>
                <a:quadBezTo>
                  <a:pt x="25530" y="33710"/>
                  <a:pt x="0" y="1850"/>
                </a:quadBezTo>
                <a:lnTo>
                  <a:pt x="10760" y="0"/>
                </a:ln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1" name="shape-1032"/>
          <p:cNvSpPr/>
          <p:nvPr/>
        </p:nvSpPr>
        <p:spPr>
          <a:xfrm>
            <a:off x="532257" y="5121688"/>
            <a:ext cx="1488376" cy="1224819"/>
          </a:xfrm>
          <a:custGeom>
            <a:avLst/>
            <a:gdLst/>
            <a:ahLst/>
            <a:cxnLst/>
            <a:rect l="0" t="0" r="r" b="b"/>
            <a:pathLst>
              <a:path w="156260" h="128590" stroke="0" extrusionOk="0">
                <a:moveTo>
                  <a:pt x="56910" y="34300"/>
                </a:moveTo>
                <a:quadBezTo>
                  <a:pt x="55240" y="40570"/>
                  <a:pt x="50450" y="45320"/>
                </a:quadBezTo>
                <a:cubicBezTo>
                  <a:pt x="50330" y="45440"/>
                  <a:pt x="50264" y="45604"/>
                  <a:pt x="50268" y="45774"/>
                </a:cubicBezTo>
                <a:cubicBezTo>
                  <a:pt x="50272" y="45944"/>
                  <a:pt x="50345" y="46105"/>
                  <a:pt x="50470" y="46220"/>
                </a:cubicBezTo>
                <a:lnTo>
                  <a:pt x="54120" y="49590"/>
                </a:lnTo>
                <a:cubicBezTo>
                  <a:pt x="54353" y="49810"/>
                  <a:pt x="54570" y="50044"/>
                  <a:pt x="54770" y="50290"/>
                </a:cubicBezTo>
                <a:quadBezTo>
                  <a:pt x="57740" y="53990"/>
                  <a:pt x="59060" y="58800"/>
                </a:quadBezTo>
                <a:cubicBezTo>
                  <a:pt x="59101" y="58951"/>
                  <a:pt x="59209" y="59075"/>
                  <a:pt x="59353" y="59137"/>
                </a:cubicBezTo>
                <a:cubicBezTo>
                  <a:pt x="59497" y="59199"/>
                  <a:pt x="59661" y="59193"/>
                  <a:pt x="59800" y="59120"/>
                </a:cubicBezTo>
                <a:lnTo>
                  <a:pt x="66510" y="55550"/>
                </a:lnTo>
                <a:quadBezTo>
                  <a:pt x="78140" y="70110"/>
                  <a:pt x="92000" y="80180"/>
                </a:quadBezTo>
                <a:cubicBezTo>
                  <a:pt x="111190" y="94130"/>
                  <a:pt x="133640" y="109870"/>
                  <a:pt x="156260" y="122050"/>
                </a:cubicBezTo>
                <a:lnTo>
                  <a:pt x="144910" y="128590"/>
                </a:lnTo>
                <a:quadBezTo>
                  <a:pt x="109580" y="107960"/>
                  <a:pt x="84630" y="92640"/>
                </a:quadBezTo>
                <a:quadBezTo>
                  <a:pt x="73620" y="85880"/>
                  <a:pt x="62000" y="76930"/>
                </a:quadBezTo>
                <a:cubicBezTo>
                  <a:pt x="51950" y="69190"/>
                  <a:pt x="45390" y="65730"/>
                  <a:pt x="28840" y="55680"/>
                </a:cubicBezTo>
                <a:cubicBezTo>
                  <a:pt x="18690" y="49510"/>
                  <a:pt x="7980" y="38990"/>
                  <a:pt x="0" y="28560"/>
                </a:cubicBezTo>
                <a:cubicBezTo>
                  <a:pt x="400" y="16750"/>
                  <a:pt x="-720" y="5740"/>
                  <a:pt x="12250" y="0"/>
                </a:cubicBezTo>
                <a:cubicBezTo>
                  <a:pt x="24910" y="15080"/>
                  <a:pt x="39530" y="25160"/>
                  <a:pt x="56910" y="34300"/>
                </a:cubicBezTo>
                <a:close/>
              </a:path>
            </a:pathLst>
          </a:custGeom>
          <a:solidFill>
            <a:srgbClr val="E0DC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2" name="shape-1034"/>
          <p:cNvSpPr/>
          <p:nvPr/>
        </p:nvSpPr>
        <p:spPr>
          <a:xfrm>
            <a:off x="6529481" y="5150912"/>
            <a:ext cx="2308386" cy="619472"/>
          </a:xfrm>
          <a:custGeom>
            <a:avLst/>
            <a:gdLst/>
            <a:ahLst/>
            <a:cxnLst/>
            <a:rect l="0" t="0" r="r" b="b"/>
            <a:pathLst>
              <a:path w="242350" h="65036" stroke="0" extrusionOk="0">
                <a:moveTo>
                  <a:pt x="242350" y="5182"/>
                </a:moveTo>
                <a:cubicBezTo>
                  <a:pt x="239070" y="13442"/>
                  <a:pt x="233560" y="17742"/>
                  <a:pt x="226010" y="21612"/>
                </a:cubicBezTo>
                <a:quadBezTo>
                  <a:pt x="222520" y="23402"/>
                  <a:pt x="216900" y="24942"/>
                </a:quadBezTo>
                <a:quadBezTo>
                  <a:pt x="207140" y="27622"/>
                  <a:pt x="197710" y="31252"/>
                </a:quadBezTo>
                <a:lnTo>
                  <a:pt x="196520" y="31332"/>
                </a:lnTo>
                <a:quadBezTo>
                  <a:pt x="184670" y="29522"/>
                  <a:pt x="172810" y="31482"/>
                </a:quadBezTo>
                <a:quadBezTo>
                  <a:pt x="169460" y="32032"/>
                  <a:pt x="167280" y="33272"/>
                </a:quadBezTo>
                <a:cubicBezTo>
                  <a:pt x="166930" y="33470"/>
                  <a:pt x="166772" y="33890"/>
                  <a:pt x="166904" y="34270"/>
                </a:cubicBezTo>
                <a:cubicBezTo>
                  <a:pt x="167036" y="34651"/>
                  <a:pt x="167420" y="34887"/>
                  <a:pt x="167820" y="34832"/>
                </a:cubicBezTo>
                <a:lnTo>
                  <a:pt x="172650" y="34152"/>
                </a:lnTo>
                <a:cubicBezTo>
                  <a:pt x="172817" y="34129"/>
                  <a:pt x="172977" y="34222"/>
                  <a:pt x="173041" y="34378"/>
                </a:cubicBezTo>
                <a:cubicBezTo>
                  <a:pt x="173104" y="34533"/>
                  <a:pt x="173055" y="34712"/>
                  <a:pt x="172920" y="34812"/>
                </a:cubicBezTo>
                <a:lnTo>
                  <a:pt x="168760" y="37912"/>
                </a:lnTo>
                <a:cubicBezTo>
                  <a:pt x="152120" y="43282"/>
                  <a:pt x="134100" y="44802"/>
                  <a:pt x="118240" y="47762"/>
                </a:cubicBezTo>
                <a:quadBezTo>
                  <a:pt x="115310" y="46602"/>
                  <a:pt x="110530" y="45242"/>
                </a:quadBezTo>
                <a:cubicBezTo>
                  <a:pt x="101670" y="42712"/>
                  <a:pt x="99510" y="50332"/>
                  <a:pt x="94050" y="55322"/>
                </a:cubicBezTo>
                <a:cubicBezTo>
                  <a:pt x="85280" y="63352"/>
                  <a:pt x="70470" y="65772"/>
                  <a:pt x="58900" y="64852"/>
                </a:cubicBezTo>
                <a:cubicBezTo>
                  <a:pt x="41830" y="63492"/>
                  <a:pt x="27010" y="61742"/>
                  <a:pt x="12040" y="54732"/>
                </a:cubicBezTo>
                <a:quadBezTo>
                  <a:pt x="6370" y="50102"/>
                  <a:pt x="2380" y="45362"/>
                </a:quadBezTo>
                <a:cubicBezTo>
                  <a:pt x="-3110" y="38852"/>
                  <a:pt x="1780" y="35202"/>
                  <a:pt x="8110" y="33502"/>
                </a:cubicBezTo>
                <a:quadBezTo>
                  <a:pt x="8680" y="33342"/>
                  <a:pt x="20500" y="31032"/>
                </a:quadBezTo>
                <a:cubicBezTo>
                  <a:pt x="22730" y="30592"/>
                  <a:pt x="26460" y="29102"/>
                  <a:pt x="26420" y="26442"/>
                </a:cubicBezTo>
                <a:cubicBezTo>
                  <a:pt x="26360" y="23252"/>
                  <a:pt x="20920" y="19372"/>
                  <a:pt x="18580" y="17792"/>
                </a:cubicBezTo>
                <a:quadBezTo>
                  <a:pt x="27950" y="8412"/>
                  <a:pt x="38690" y="4792"/>
                </a:quadBezTo>
                <a:quadBezTo>
                  <a:pt x="63590" y="-3618"/>
                  <a:pt x="91820" y="2732"/>
                </a:quadBezTo>
                <a:quadBezTo>
                  <a:pt x="97430" y="3992"/>
                  <a:pt x="108290" y="7402"/>
                </a:quadBezTo>
                <a:cubicBezTo>
                  <a:pt x="119270" y="10852"/>
                  <a:pt x="130850" y="12662"/>
                  <a:pt x="141870" y="16052"/>
                </a:cubicBezTo>
                <a:cubicBezTo>
                  <a:pt x="150790" y="18802"/>
                  <a:pt x="156580" y="20752"/>
                  <a:pt x="165070" y="20482"/>
                </a:cubicBezTo>
                <a:quadBezTo>
                  <a:pt x="175820" y="20142"/>
                  <a:pt x="185140" y="17682"/>
                </a:quadBezTo>
                <a:quadBezTo>
                  <a:pt x="220370" y="8372"/>
                  <a:pt x="224340" y="7642"/>
                </a:quadBezTo>
                <a:cubicBezTo>
                  <a:pt x="224400" y="7629"/>
                  <a:pt x="224461" y="7625"/>
                  <a:pt x="224520" y="7632"/>
                </a:cubicBezTo>
                <a:lnTo>
                  <a:pt x="230770" y="8392"/>
                </a:lnTo>
                <a:cubicBezTo>
                  <a:pt x="230892" y="8406"/>
                  <a:pt x="230996" y="8485"/>
                  <a:pt x="231043" y="8599"/>
                </a:cubicBezTo>
                <a:cubicBezTo>
                  <a:pt x="231091" y="8712"/>
                  <a:pt x="231074" y="8843"/>
                  <a:pt x="231000" y="8942"/>
                </a:cubicBezTo>
                <a:lnTo>
                  <a:pt x="228170" y="12612"/>
                </a:lnTo>
                <a:cubicBezTo>
                  <a:pt x="228118" y="12682"/>
                  <a:pt x="228112" y="12776"/>
                  <a:pt x="228156" y="12851"/>
                </a:cubicBezTo>
                <a:cubicBezTo>
                  <a:pt x="228199" y="12927"/>
                  <a:pt x="228283" y="12971"/>
                  <a:pt x="228370" y="12962"/>
                </a:cubicBezTo>
                <a:cubicBezTo>
                  <a:pt x="234130" y="12432"/>
                  <a:pt x="238590" y="9562"/>
                  <a:pt x="242350" y="5182"/>
                </a:cubicBezTo>
                <a:close/>
              </a:path>
            </a:pathLst>
          </a:custGeom>
          <a:solidFill>
            <a:srgbClr val="511B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3" name="shape-1035"/>
          <p:cNvSpPr/>
          <p:nvPr/>
        </p:nvSpPr>
        <p:spPr>
          <a:xfrm>
            <a:off x="4277296" y="5181409"/>
            <a:ext cx="950023" cy="47205"/>
          </a:xfrm>
          <a:custGeom>
            <a:avLst/>
            <a:gdLst/>
            <a:ahLst/>
            <a:cxnLst/>
            <a:rect l="0" t="0" r="r" b="b"/>
            <a:pathLst>
              <a:path w="99740" h="4956" stroke="0" extrusionOk="0">
                <a:moveTo>
                  <a:pt x="98200" y="0"/>
                </a:moveTo>
                <a:quadBezTo>
                  <a:pt x="99480" y="1210"/>
                  <a:pt x="99740" y="2450"/>
                </a:quadBezTo>
                <a:quadBezTo>
                  <a:pt x="49900" y="7220"/>
                  <a:pt x="0" y="2910"/>
                </a:quadBezTo>
                <a:lnTo>
                  <a:pt x="440" y="410"/>
                </a:lnTo>
                <a:quadBezTo>
                  <a:pt x="49300" y="5020"/>
                  <a:pt x="98200" y="0"/>
                </a:quadBez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4" name="shape-1036"/>
          <p:cNvSpPr/>
          <p:nvPr/>
        </p:nvSpPr>
        <p:spPr>
          <a:xfrm>
            <a:off x="0" y="5202444"/>
            <a:ext cx="1912525" cy="1249210"/>
          </a:xfrm>
          <a:custGeom>
            <a:avLst/>
            <a:gdLst/>
            <a:ahLst/>
            <a:cxnLst/>
            <a:rect l="0" t="0" r="r" b="b"/>
            <a:pathLst>
              <a:path w="200790" h="131151" stroke="0" extrusionOk="0">
                <a:moveTo>
                  <a:pt x="55880" y="20082"/>
                </a:moveTo>
                <a:cubicBezTo>
                  <a:pt x="63860" y="30512"/>
                  <a:pt x="74570" y="41032"/>
                  <a:pt x="84720" y="47202"/>
                </a:cubicBezTo>
                <a:cubicBezTo>
                  <a:pt x="101270" y="57252"/>
                  <a:pt x="107830" y="60712"/>
                  <a:pt x="117880" y="68452"/>
                </a:cubicBezTo>
                <a:quadBezTo>
                  <a:pt x="129500" y="77402"/>
                  <a:pt x="140510" y="84162"/>
                </a:quadBezTo>
                <a:quadBezTo>
                  <a:pt x="165460" y="99482"/>
                  <a:pt x="200790" y="120112"/>
                </a:quadBezTo>
                <a:lnTo>
                  <a:pt x="182930" y="131112"/>
                </a:lnTo>
                <a:quadBezTo>
                  <a:pt x="177820" y="131392"/>
                  <a:pt x="173390" y="129662"/>
                </a:quadBezTo>
                <a:cubicBezTo>
                  <a:pt x="166940" y="127132"/>
                  <a:pt x="162430" y="125142"/>
                  <a:pt x="155490" y="125062"/>
                </a:cubicBezTo>
                <a:quadBezTo>
                  <a:pt x="152580" y="125022"/>
                  <a:pt x="143930" y="125352"/>
                </a:quadBezTo>
                <a:cubicBezTo>
                  <a:pt x="138470" y="125562"/>
                  <a:pt x="137490" y="121072"/>
                  <a:pt x="135090" y="119092"/>
                </a:cubicBezTo>
                <a:cubicBezTo>
                  <a:pt x="134804" y="118859"/>
                  <a:pt x="134513" y="118628"/>
                  <a:pt x="134220" y="118402"/>
                </a:cubicBezTo>
                <a:quadBezTo>
                  <a:pt x="130860" y="115732"/>
                  <a:pt x="124460" y="116952"/>
                </a:quadBezTo>
                <a:quadBezTo>
                  <a:pt x="108340" y="120012"/>
                  <a:pt x="97980" y="122242"/>
                </a:quadBezTo>
                <a:cubicBezTo>
                  <a:pt x="90530" y="123842"/>
                  <a:pt x="86310" y="124062"/>
                  <a:pt x="80490" y="120072"/>
                </a:cubicBezTo>
                <a:quadBezTo>
                  <a:pt x="73790" y="115482"/>
                  <a:pt x="67410" y="112202"/>
                </a:quadBezTo>
                <a:cubicBezTo>
                  <a:pt x="59170" y="107972"/>
                  <a:pt x="50730" y="110282"/>
                  <a:pt x="43760" y="115332"/>
                </a:cubicBezTo>
                <a:quadBezTo>
                  <a:pt x="37570" y="119832"/>
                  <a:pt x="36610" y="120412"/>
                </a:quadBezTo>
                <a:cubicBezTo>
                  <a:pt x="29940" y="124432"/>
                  <a:pt x="23010" y="124742"/>
                  <a:pt x="15210" y="124542"/>
                </a:cubicBezTo>
                <a:quadBezTo>
                  <a:pt x="7340" y="124342"/>
                  <a:pt x="0" y="121992"/>
                </a:quadBezTo>
                <a:lnTo>
                  <a:pt x="0" y="86232"/>
                </a:lnTo>
                <a:quadBezTo>
                  <a:pt x="18520" y="85542"/>
                  <a:pt x="37050" y="85272"/>
                </a:quadBezTo>
                <a:quadBezTo>
                  <a:pt x="50230" y="85072"/>
                  <a:pt x="62040" y="88582"/>
                </a:quadBezTo>
                <a:cubicBezTo>
                  <a:pt x="68600" y="90522"/>
                  <a:pt x="77710" y="95102"/>
                  <a:pt x="85240" y="97362"/>
                </a:cubicBezTo>
                <a:quadBezTo>
                  <a:pt x="103110" y="102742"/>
                  <a:pt x="121950" y="101982"/>
                </a:quadBezTo>
                <a:quadBezTo>
                  <a:pt x="123220" y="101992"/>
                  <a:pt x="124730" y="101282"/>
                </a:quadBezTo>
                <a:lnTo>
                  <a:pt x="145550" y="100932"/>
                </a:lnTo>
                <a:cubicBezTo>
                  <a:pt x="145828" y="100925"/>
                  <a:pt x="146108" y="100962"/>
                  <a:pt x="146380" y="101042"/>
                </a:cubicBezTo>
                <a:quadBezTo>
                  <a:pt x="153150" y="102912"/>
                  <a:pt x="159600" y="106272"/>
                </a:quadBezTo>
                <a:cubicBezTo>
                  <a:pt x="159650" y="106297"/>
                  <a:pt x="159711" y="106285"/>
                  <a:pt x="159747" y="106242"/>
                </a:cubicBezTo>
                <a:cubicBezTo>
                  <a:pt x="159783" y="106199"/>
                  <a:pt x="159784" y="106136"/>
                  <a:pt x="159750" y="106092"/>
                </a:cubicBezTo>
                <a:cubicBezTo>
                  <a:pt x="155160" y="100102"/>
                  <a:pt x="148280" y="95142"/>
                  <a:pt x="140460" y="95302"/>
                </a:cubicBezTo>
                <a:quadBezTo>
                  <a:pt x="123690" y="82112"/>
                  <a:pt x="104750" y="72412"/>
                </a:quadBezTo>
                <a:cubicBezTo>
                  <a:pt x="92140" y="65952"/>
                  <a:pt x="73990" y="59642"/>
                  <a:pt x="61310" y="52962"/>
                </a:cubicBezTo>
                <a:quadBezTo>
                  <a:pt x="55940" y="50132"/>
                  <a:pt x="33620" y="38012"/>
                </a:quadBezTo>
                <a:quadBezTo>
                  <a:pt x="19000" y="30062"/>
                  <a:pt x="0" y="24962"/>
                </a:quadBezTo>
                <a:lnTo>
                  <a:pt x="0" y="22812"/>
                </a:lnTo>
                <a:lnTo>
                  <a:pt x="310" y="2472"/>
                </a:lnTo>
                <a:cubicBezTo>
                  <a:pt x="316" y="2153"/>
                  <a:pt x="557" y="1890"/>
                  <a:pt x="870" y="1862"/>
                </a:cubicBezTo>
                <a:lnTo>
                  <a:pt x="21240" y="2"/>
                </a:lnTo>
                <a:cubicBezTo>
                  <a:pt x="21372" y="-5"/>
                  <a:pt x="21501" y="9"/>
                  <a:pt x="21620" y="42"/>
                </a:cubicBezTo>
                <a:cubicBezTo>
                  <a:pt x="32970" y="3272"/>
                  <a:pt x="41520" y="11212"/>
                  <a:pt x="46540" y="21672"/>
                </a:cubicBezTo>
                <a:cubicBezTo>
                  <a:pt x="46714" y="22044"/>
                  <a:pt x="47129" y="22240"/>
                  <a:pt x="47530" y="22142"/>
                </a:cubicBezTo>
                <a:lnTo>
                  <a:pt x="55880" y="20082"/>
                </a:lnTo>
                <a:close/>
              </a:path>
            </a:pathLst>
          </a:custGeom>
          <a:solidFill>
            <a:srgbClr val="C9CC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5" name="shape-1037"/>
          <p:cNvSpPr/>
          <p:nvPr/>
        </p:nvSpPr>
        <p:spPr>
          <a:xfrm>
            <a:off x="9448133" y="5299139"/>
            <a:ext cx="4936807" cy="61119"/>
          </a:xfrm>
          <a:custGeom>
            <a:avLst/>
            <a:gdLst/>
            <a:ahLst/>
            <a:cxnLst/>
            <a:rect l="0" t="0" r="r" b="b"/>
            <a:pathLst>
              <a:path w="518300" h="6417" stroke="0" extrusionOk="0">
                <a:moveTo>
                  <a:pt x="518300" y="0"/>
                </a:moveTo>
                <a:quadBezTo>
                  <a:pt x="511670" y="3780"/>
                  <a:pt x="503180" y="4540"/>
                </a:quadBezTo>
                <a:quadBezTo>
                  <a:pt x="491600" y="5570"/>
                  <a:pt x="487180" y="5580"/>
                </a:quadBezTo>
                <a:quadBezTo>
                  <a:pt x="413980" y="5780"/>
                  <a:pt x="340780" y="6040"/>
                </a:quadBezTo>
                <a:cubicBezTo>
                  <a:pt x="326010" y="6090"/>
                  <a:pt x="303210" y="5710"/>
                  <a:pt x="285830" y="5790"/>
                </a:cubicBezTo>
                <a:quadBezTo>
                  <a:pt x="222040" y="6090"/>
                  <a:pt x="164500" y="6090"/>
                </a:quadBezTo>
                <a:cubicBezTo>
                  <a:pt x="138450" y="6080"/>
                  <a:pt x="102610" y="6850"/>
                  <a:pt x="75650" y="6060"/>
                </a:cubicBezTo>
                <a:quadBezTo>
                  <a:pt x="55620" y="5470"/>
                  <a:pt x="29040" y="3950"/>
                </a:quadBezTo>
                <a:quadBezTo>
                  <a:pt x="14490" y="3110"/>
                  <a:pt x="0" y="850"/>
                </a:quadBezTo>
                <a:quadBezTo>
                  <a:pt x="32030" y="590"/>
                  <a:pt x="64030" y="690"/>
                </a:quadBezTo>
                <a:cubicBezTo>
                  <a:pt x="211290" y="1140"/>
                  <a:pt x="358560" y="950"/>
                  <a:pt x="505820" y="970"/>
                </a:cubicBezTo>
                <a:quadBezTo>
                  <a:pt x="512170" y="980"/>
                  <a:pt x="518300" y="0"/>
                </a:quadBezTo>
                <a:close/>
              </a:path>
            </a:pathLst>
          </a:custGeom>
          <a:solidFill>
            <a:srgbClr val="C9CC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6" name="shape-1038"/>
          <p:cNvSpPr/>
          <p:nvPr/>
        </p:nvSpPr>
        <p:spPr>
          <a:xfrm>
            <a:off x="13282136" y="5400866"/>
            <a:ext cx="1957864" cy="544885"/>
          </a:xfrm>
          <a:custGeom>
            <a:avLst/>
            <a:gdLst/>
            <a:ahLst/>
            <a:cxnLst/>
            <a:rect l="0" t="0" r="r" b="b"/>
            <a:pathLst>
              <a:path w="205550" h="57206" stroke="0" extrusionOk="0">
                <a:moveTo>
                  <a:pt x="205550" y="0"/>
                </a:moveTo>
                <a:lnTo>
                  <a:pt x="205550" y="46470"/>
                </a:lnTo>
                <a:lnTo>
                  <a:pt x="170590" y="48270"/>
                </a:lnTo>
                <a:cubicBezTo>
                  <a:pt x="152050" y="49080"/>
                  <a:pt x="134010" y="50090"/>
                  <a:pt x="115000" y="50520"/>
                </a:cubicBezTo>
                <a:cubicBezTo>
                  <a:pt x="79200" y="51340"/>
                  <a:pt x="45090" y="53280"/>
                  <a:pt x="11290" y="57080"/>
                </a:cubicBezTo>
                <a:quadBezTo>
                  <a:pt x="7290" y="57530"/>
                  <a:pt x="3720" y="56370"/>
                </a:quadBezTo>
                <a:quadBezTo>
                  <a:pt x="1720" y="55720"/>
                  <a:pt x="0" y="53180"/>
                </a:quadBezTo>
                <a:quadBezTo>
                  <a:pt x="19420" y="49590"/>
                  <a:pt x="36840" y="40690"/>
                </a:quadBezTo>
                <a:quadBezTo>
                  <a:pt x="46870" y="35560"/>
                  <a:pt x="47910" y="35080"/>
                </a:quadBezTo>
                <a:quadBezTo>
                  <a:pt x="56420" y="31120"/>
                  <a:pt x="65240" y="28700"/>
                </a:quadBezTo>
                <a:cubicBezTo>
                  <a:pt x="76250" y="25670"/>
                  <a:pt x="89630" y="30070"/>
                  <a:pt x="102910" y="33380"/>
                </a:cubicBezTo>
                <a:quadBezTo>
                  <a:pt x="108080" y="34680"/>
                  <a:pt x="112590" y="34160"/>
                </a:quadBezTo>
                <a:quadBezTo>
                  <a:pt x="120780" y="33230"/>
                  <a:pt x="129280" y="33300"/>
                </a:quadBezTo>
                <a:quadBezTo>
                  <a:pt x="135580" y="33360"/>
                  <a:pt x="140380" y="27300"/>
                </a:quadBezTo>
                <a:quadBezTo>
                  <a:pt x="140390" y="27280"/>
                  <a:pt x="143500" y="21920"/>
                </a:quadBezTo>
                <a:cubicBezTo>
                  <a:pt x="148810" y="12750"/>
                  <a:pt x="158020" y="8900"/>
                  <a:pt x="168370" y="6300"/>
                </a:cubicBezTo>
                <a:cubicBezTo>
                  <a:pt x="180660" y="3210"/>
                  <a:pt x="193060" y="1730"/>
                  <a:pt x="205550" y="0"/>
                </a:cubicBezTo>
                <a:close/>
              </a:path>
            </a:pathLst>
          </a:custGeom>
          <a:solidFill>
            <a:srgbClr val="D4E6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7" name="shape-1039"/>
          <p:cNvSpPr/>
          <p:nvPr/>
        </p:nvSpPr>
        <p:spPr>
          <a:xfrm>
            <a:off x="694784" y="5407816"/>
            <a:ext cx="360601" cy="369199"/>
          </a:xfrm>
          <a:custGeom>
            <a:avLst/>
            <a:gdLst/>
            <a:ahLst/>
            <a:cxnLst/>
            <a:rect l="0" t="0" r="r" b="b"/>
            <a:pathLst>
              <a:path w="37858" h="38761" stroke="0" extrusionOk="0">
                <a:moveTo>
                  <a:pt x="37627" y="38710"/>
                </a:moveTo>
                <a:quadBezTo>
                  <a:pt x="34007" y="33800"/>
                  <a:pt x="33157" y="32850"/>
                </a:quadBezTo>
                <a:quadBezTo>
                  <a:pt x="26497" y="25490"/>
                  <a:pt x="16347" y="23300"/>
                </a:quadBezTo>
                <a:cubicBezTo>
                  <a:pt x="15976" y="23220"/>
                  <a:pt x="15678" y="22945"/>
                  <a:pt x="15567" y="22580"/>
                </a:cubicBezTo>
                <a:quadBezTo>
                  <a:pt x="14177" y="17870"/>
                  <a:pt x="13697" y="16410"/>
                </a:quadBezTo>
                <a:cubicBezTo>
                  <a:pt x="11597" y="10040"/>
                  <a:pt x="6647" y="6100"/>
                  <a:pt x="937" y="2830"/>
                </a:cubicBezTo>
                <a:cubicBezTo>
                  <a:pt x="871" y="2791"/>
                  <a:pt x="813" y="2736"/>
                  <a:pt x="767" y="2670"/>
                </a:cubicBezTo>
                <a:lnTo>
                  <a:pt x="217" y="1890"/>
                </a:lnTo>
                <a:cubicBezTo>
                  <a:pt x="-83" y="1462"/>
                  <a:pt x="-71" y="888"/>
                  <a:pt x="247" y="472"/>
                </a:cubicBezTo>
                <a:cubicBezTo>
                  <a:pt x="564" y="57"/>
                  <a:pt x="1114" y="-106"/>
                  <a:pt x="1607" y="70"/>
                </a:cubicBezTo>
                <a:cubicBezTo>
                  <a:pt x="11737" y="3680"/>
                  <a:pt x="14167" y="10910"/>
                  <a:pt x="17197" y="20930"/>
                </a:cubicBezTo>
                <a:cubicBezTo>
                  <a:pt x="17307" y="21278"/>
                  <a:pt x="17607" y="21531"/>
                  <a:pt x="17967" y="21580"/>
                </a:cubicBezTo>
                <a:cubicBezTo>
                  <a:pt x="24567" y="22460"/>
                  <a:pt x="32157" y="24420"/>
                  <a:pt x="35367" y="29930"/>
                </a:cubicBezTo>
                <a:quadBezTo>
                  <a:pt x="36927" y="32610"/>
                  <a:pt x="37857" y="38610"/>
                </a:quadBezTo>
                <a:cubicBezTo>
                  <a:pt x="37866" y="38669"/>
                  <a:pt x="37834" y="38727"/>
                  <a:pt x="37780" y="38750"/>
                </a:cubicBezTo>
                <a:cubicBezTo>
                  <a:pt x="37726" y="38774"/>
                  <a:pt x="37662" y="38758"/>
                  <a:pt x="37627" y="38710"/>
                </a:cubicBezTo>
                <a:close/>
              </a:path>
            </a:pathLst>
          </a:custGeom>
          <a:solidFill>
            <a:srgbClr val="EBE6E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8" name="shape-1040"/>
          <p:cNvSpPr/>
          <p:nvPr/>
        </p:nvSpPr>
        <p:spPr>
          <a:xfrm>
            <a:off x="0" y="5440204"/>
            <a:ext cx="1337882" cy="733616"/>
          </a:xfrm>
          <a:custGeom>
            <a:avLst/>
            <a:gdLst/>
            <a:ahLst/>
            <a:cxnLst/>
            <a:rect l="0" t="0" r="r" b="b"/>
            <a:pathLst>
              <a:path w="140460" h="77020" stroke="0" extrusionOk="0">
                <a:moveTo>
                  <a:pt x="140460" y="70340"/>
                </a:moveTo>
                <a:cubicBezTo>
                  <a:pt x="135240" y="70540"/>
                  <a:pt x="129360" y="73920"/>
                  <a:pt x="124730" y="76320"/>
                </a:cubicBezTo>
                <a:quadBezTo>
                  <a:pt x="123220" y="77030"/>
                  <a:pt x="121950" y="77020"/>
                </a:quadBezTo>
                <a:cubicBezTo>
                  <a:pt x="119480" y="72720"/>
                  <a:pt x="114820" y="66010"/>
                  <a:pt x="108990" y="67840"/>
                </a:cubicBezTo>
                <a:quadBezTo>
                  <a:pt x="106690" y="68560"/>
                  <a:pt x="106490" y="68600"/>
                </a:quadBezTo>
                <a:cubicBezTo>
                  <a:pt x="106170" y="68665"/>
                  <a:pt x="105844" y="68511"/>
                  <a:pt x="105690" y="68220"/>
                </a:cubicBezTo>
                <a:quadBezTo>
                  <a:pt x="103740" y="64580"/>
                  <a:pt x="101030" y="60300"/>
                </a:quadBezTo>
                <a:cubicBezTo>
                  <a:pt x="93080" y="47760"/>
                  <a:pt x="77430" y="41480"/>
                  <a:pt x="62810" y="44400"/>
                </a:cubicBezTo>
                <a:quadBezTo>
                  <a:pt x="55920" y="45770"/>
                  <a:pt x="52360" y="48740"/>
                </a:quadBezTo>
                <a:cubicBezTo>
                  <a:pt x="49690" y="50960"/>
                  <a:pt x="47410" y="54040"/>
                  <a:pt x="44510" y="55440"/>
                </a:cubicBezTo>
                <a:cubicBezTo>
                  <a:pt x="40430" y="57400"/>
                  <a:pt x="33850" y="57140"/>
                  <a:pt x="30140" y="54290"/>
                </a:cubicBezTo>
                <a:cubicBezTo>
                  <a:pt x="27890" y="52550"/>
                  <a:pt x="26320" y="47880"/>
                  <a:pt x="24840" y="45760"/>
                </a:cubicBezTo>
                <a:cubicBezTo>
                  <a:pt x="18450" y="36630"/>
                  <a:pt x="9990" y="36720"/>
                  <a:pt x="0" y="39130"/>
                </a:cubicBezTo>
                <a:lnTo>
                  <a:pt x="0" y="0"/>
                </a:lnTo>
                <a:quadBezTo>
                  <a:pt x="19000" y="5100"/>
                  <a:pt x="33620" y="13050"/>
                </a:quadBezTo>
                <a:quadBezTo>
                  <a:pt x="55940" y="25170"/>
                  <a:pt x="61310" y="28000"/>
                </a:quadBezTo>
                <a:cubicBezTo>
                  <a:pt x="73990" y="34680"/>
                  <a:pt x="92140" y="40990"/>
                  <a:pt x="104750" y="47450"/>
                </a:cubicBezTo>
                <a:quadBezTo>
                  <a:pt x="123690" y="57150"/>
                  <a:pt x="140460" y="70340"/>
                </a:quadBezTo>
                <a:close/>
              </a:path>
            </a:pathLst>
          </a:custGeom>
          <a:solidFill>
            <a:srgbClr val="BBC4D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9" name="shape-1041"/>
          <p:cNvSpPr/>
          <p:nvPr/>
        </p:nvSpPr>
        <p:spPr>
          <a:xfrm>
            <a:off x="7105079" y="5444300"/>
            <a:ext cx="1461230" cy="474154"/>
          </a:xfrm>
          <a:custGeom>
            <a:avLst/>
            <a:gdLst/>
            <a:ahLst/>
            <a:cxnLst/>
            <a:rect l="0" t="0" r="r" b="b"/>
            <a:pathLst>
              <a:path w="153410" h="49780" stroke="0" extrusionOk="0">
                <a:moveTo>
                  <a:pt x="153410" y="0"/>
                </a:moveTo>
                <a:quadBezTo>
                  <a:pt x="147210" y="5740"/>
                  <a:pt x="137130" y="10260"/>
                </a:quadBezTo>
                <a:cubicBezTo>
                  <a:pt x="114080" y="20610"/>
                  <a:pt x="92610" y="30010"/>
                  <a:pt x="69200" y="36520"/>
                </a:cubicBezTo>
                <a:cubicBezTo>
                  <a:pt x="58430" y="39520"/>
                  <a:pt x="45820" y="41730"/>
                  <a:pt x="33460" y="44340"/>
                </a:cubicBezTo>
                <a:quadBezTo>
                  <a:pt x="27760" y="45540"/>
                  <a:pt x="14550" y="49780"/>
                </a:quadBezTo>
                <a:lnTo>
                  <a:pt x="0" y="47120"/>
                </a:lnTo>
                <a:cubicBezTo>
                  <a:pt x="5380" y="40330"/>
                  <a:pt x="11580" y="46000"/>
                  <a:pt x="18310" y="44440"/>
                </a:cubicBezTo>
                <a:cubicBezTo>
                  <a:pt x="18800" y="44327"/>
                  <a:pt x="19269" y="44142"/>
                  <a:pt x="19700" y="43890"/>
                </a:cubicBezTo>
                <a:quadBezTo>
                  <a:pt x="23120" y="41920"/>
                  <a:pt x="25490" y="40820"/>
                </a:quadBezTo>
                <a:cubicBezTo>
                  <a:pt x="32090" y="37750"/>
                  <a:pt x="39550" y="37610"/>
                  <a:pt x="50170" y="36700"/>
                </a:cubicBezTo>
                <a:quadBezTo>
                  <a:pt x="54780" y="36300"/>
                  <a:pt x="61320" y="33390"/>
                </a:quadBezTo>
                <a:cubicBezTo>
                  <a:pt x="69080" y="29920"/>
                  <a:pt x="79050" y="24670"/>
                  <a:pt x="87470" y="21510"/>
                </a:cubicBezTo>
                <a:quadBezTo>
                  <a:pt x="106250" y="14450"/>
                  <a:pt x="116430" y="9620"/>
                </a:quadBezTo>
                <a:cubicBezTo>
                  <a:pt x="123180" y="6410"/>
                  <a:pt x="131110" y="7580"/>
                  <a:pt x="136090" y="530"/>
                </a:cubicBezTo>
                <a:lnTo>
                  <a:pt x="137280" y="450"/>
                </a:lnTo>
                <a:lnTo>
                  <a:pt x="153410" y="0"/>
                </a:lnTo>
                <a:close/>
              </a:path>
            </a:pathLst>
          </a:custGeom>
          <a:solidFill>
            <a:srgbClr val="5129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0" name="shape-1042"/>
          <p:cNvSpPr/>
          <p:nvPr/>
        </p:nvSpPr>
        <p:spPr>
          <a:xfrm>
            <a:off x="7652497" y="5512022"/>
            <a:ext cx="484425" cy="177583"/>
          </a:xfrm>
          <a:custGeom>
            <a:avLst/>
            <a:gdLst/>
            <a:ahLst/>
            <a:cxnLst/>
            <a:rect l="0" t="0" r="r" b="b"/>
            <a:pathLst>
              <a:path w="50858" h="18644" stroke="0" extrusionOk="0">
                <a:moveTo>
                  <a:pt x="50858" y="0"/>
                </a:moveTo>
                <a:cubicBezTo>
                  <a:pt x="50108" y="4730"/>
                  <a:pt x="45978" y="6490"/>
                  <a:pt x="41628" y="8450"/>
                </a:cubicBezTo>
                <a:quadBezTo>
                  <a:pt x="37808" y="10170"/>
                  <a:pt x="25098" y="15310"/>
                </a:quadBezTo>
                <a:quadBezTo>
                  <a:pt x="19288" y="17660"/>
                  <a:pt x="13418" y="18480"/>
                </a:quadBezTo>
                <a:cubicBezTo>
                  <a:pt x="7938" y="19240"/>
                  <a:pt x="-1952" y="17520"/>
                  <a:pt x="338" y="9850"/>
                </a:cubicBezTo>
                <a:cubicBezTo>
                  <a:pt x="16198" y="6890"/>
                  <a:pt x="34218" y="5370"/>
                  <a:pt x="50858" y="0"/>
                </a:cubicBez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1" name="shape-1043"/>
          <p:cNvSpPr/>
          <p:nvPr/>
        </p:nvSpPr>
        <p:spPr>
          <a:xfrm>
            <a:off x="6712179" y="5511641"/>
            <a:ext cx="466389" cy="197685"/>
          </a:xfrm>
          <a:custGeom>
            <a:avLst/>
            <a:gdLst/>
            <a:ahLst/>
            <a:cxnLst/>
            <a:rect l="0" t="0" r="r" b="b"/>
            <a:pathLst>
              <a:path w="48965" h="20754" stroke="0" extrusionOk="0">
                <a:moveTo>
                  <a:pt x="47829" y="19260"/>
                </a:moveTo>
                <a:cubicBezTo>
                  <a:pt x="47701" y="19793"/>
                  <a:pt x="47354" y="20248"/>
                  <a:pt x="46872" y="20513"/>
                </a:cubicBezTo>
                <a:cubicBezTo>
                  <a:pt x="46391" y="20777"/>
                  <a:pt x="45820" y="20827"/>
                  <a:pt x="45299" y="20650"/>
                </a:cubicBezTo>
                <a:quadBezTo>
                  <a:pt x="34609" y="17000"/>
                  <a:pt x="26459" y="14620"/>
                </a:quadBezTo>
                <a:cubicBezTo>
                  <a:pt x="21009" y="13030"/>
                  <a:pt x="16449" y="10560"/>
                  <a:pt x="10609" y="8350"/>
                </a:cubicBezTo>
                <a:cubicBezTo>
                  <a:pt x="5649" y="6470"/>
                  <a:pt x="3329" y="4460"/>
                  <a:pt x="59" y="430"/>
                </a:cubicBezTo>
                <a:cubicBezTo>
                  <a:pt x="-6" y="351"/>
                  <a:pt x="-18" y="241"/>
                  <a:pt x="27" y="148"/>
                </a:cubicBezTo>
                <a:cubicBezTo>
                  <a:pt x="72" y="56"/>
                  <a:pt x="166" y="-2"/>
                  <a:pt x="269" y="0"/>
                </a:cubicBezTo>
                <a:cubicBezTo>
                  <a:pt x="11439" y="280"/>
                  <a:pt x="18899" y="3690"/>
                  <a:pt x="32759" y="8330"/>
                </a:cubicBezTo>
                <a:quadBezTo>
                  <a:pt x="36239" y="9500"/>
                  <a:pt x="47999" y="14910"/>
                </a:quadBezTo>
                <a:cubicBezTo>
                  <a:pt x="48447" y="15114"/>
                  <a:pt x="48780" y="15507"/>
                  <a:pt x="48908" y="15982"/>
                </a:cubicBezTo>
                <a:cubicBezTo>
                  <a:pt x="49036" y="16456"/>
                  <a:pt x="48945" y="16961"/>
                  <a:pt x="48659" y="17360"/>
                </a:cubicBezTo>
                <a:quadBezTo>
                  <a:pt x="48099" y="18140"/>
                  <a:pt x="47829" y="19260"/>
                </a:quadBezTo>
                <a:close/>
              </a:path>
            </a:pathLst>
          </a:custGeom>
          <a:solidFill>
            <a:srgbClr val="4325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2" name="shape-1044"/>
          <p:cNvSpPr/>
          <p:nvPr/>
        </p:nvSpPr>
        <p:spPr>
          <a:xfrm>
            <a:off x="1165765" y="5625754"/>
            <a:ext cx="989838" cy="658460"/>
          </a:xfrm>
          <a:custGeom>
            <a:avLst/>
            <a:gdLst/>
            <a:ahLst/>
            <a:cxnLst/>
            <a:rect l="0" t="0" r="r" b="b"/>
            <a:pathLst>
              <a:path w="103920" h="69130" stroke="0" extrusionOk="0">
                <a:moveTo>
                  <a:pt x="103920" y="59390"/>
                </a:moveTo>
                <a:lnTo>
                  <a:pt x="101530" y="60940"/>
                </a:lnTo>
                <a:lnTo>
                  <a:pt x="89750" y="69130"/>
                </a:lnTo>
                <a:cubicBezTo>
                  <a:pt x="67130" y="56950"/>
                  <a:pt x="44680" y="41210"/>
                  <a:pt x="25490" y="27260"/>
                </a:cubicBezTo>
                <a:quadBezTo>
                  <a:pt x="11630" y="17190"/>
                  <a:pt x="0" y="2630"/>
                </a:quadBezTo>
                <a:quadBezTo>
                  <a:pt x="10530" y="-2780"/>
                  <a:pt x="23320" y="2940"/>
                </a:quadBezTo>
                <a:cubicBezTo>
                  <a:pt x="33260" y="7390"/>
                  <a:pt x="38770" y="18200"/>
                  <a:pt x="38520" y="28500"/>
                </a:cubicBezTo>
                <a:cubicBezTo>
                  <a:pt x="38515" y="28649"/>
                  <a:pt x="38570" y="28794"/>
                  <a:pt x="38674" y="28901"/>
                </a:cubicBezTo>
                <a:cubicBezTo>
                  <a:pt x="38778" y="29009"/>
                  <a:pt x="38921" y="29070"/>
                  <a:pt x="39070" y="29070"/>
                </a:cubicBezTo>
                <a:quadBezTo>
                  <a:pt x="39130" y="29070"/>
                  <a:pt x="42440" y="28760"/>
                </a:quadBezTo>
                <a:cubicBezTo>
                  <a:pt x="49350" y="28110"/>
                  <a:pt x="54340" y="32980"/>
                  <a:pt x="62030" y="38420"/>
                </a:cubicBezTo>
                <a:cubicBezTo>
                  <a:pt x="62984" y="39091"/>
                  <a:pt x="64079" y="39535"/>
                  <a:pt x="65230" y="39720"/>
                </a:cubicBezTo>
                <a:cubicBezTo>
                  <a:pt x="72930" y="40910"/>
                  <a:pt x="77940" y="41390"/>
                  <a:pt x="84250" y="44650"/>
                </a:cubicBezTo>
                <a:cubicBezTo>
                  <a:pt x="84303" y="44676"/>
                  <a:pt x="84357" y="44710"/>
                  <a:pt x="84410" y="44750"/>
                </a:cubicBezTo>
                <a:lnTo>
                  <a:pt x="103920" y="59390"/>
                </a:lnTo>
                <a:close/>
              </a:path>
            </a:pathLst>
          </a:custGeom>
          <a:solidFill>
            <a:srgbClr val="EBE6E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3" name="shape-1089"/>
          <p:cNvSpPr/>
          <p:nvPr/>
        </p:nvSpPr>
        <p:spPr>
          <a:xfrm>
            <a:off x="0" y="5799748"/>
            <a:ext cx="1161574" cy="374967"/>
          </a:xfrm>
          <a:custGeom>
            <a:avLst/>
            <a:gdLst/>
            <a:ahLst/>
            <a:cxnLst/>
            <a:rect l="0" t="0" r="r" b="b"/>
            <a:pathLst>
              <a:path w="121950" h="39367" stroke="0" extrusionOk="0">
                <a:moveTo>
                  <a:pt x="121950" y="39273"/>
                </a:moveTo>
                <a:quadBezTo>
                  <a:pt x="103110" y="40033"/>
                  <a:pt x="85240" y="34653"/>
                </a:quadBezTo>
                <a:cubicBezTo>
                  <a:pt x="77710" y="32393"/>
                  <a:pt x="68600" y="27813"/>
                  <a:pt x="62040" y="25873"/>
                </a:cubicBezTo>
                <a:quadBezTo>
                  <a:pt x="50230" y="22363"/>
                  <a:pt x="37050" y="22563"/>
                </a:quadBezTo>
                <a:quadBezTo>
                  <a:pt x="18520" y="22833"/>
                  <a:pt x="0" y="23523"/>
                </a:quadBezTo>
                <a:lnTo>
                  <a:pt x="0" y="1383"/>
                </a:lnTo>
                <a:cubicBezTo>
                  <a:pt x="9990" y="-1027"/>
                  <a:pt x="18450" y="-1117"/>
                  <a:pt x="24840" y="8013"/>
                </a:cubicBezTo>
                <a:cubicBezTo>
                  <a:pt x="26320" y="10133"/>
                  <a:pt x="27890" y="14803"/>
                  <a:pt x="30140" y="16543"/>
                </a:cubicBezTo>
                <a:cubicBezTo>
                  <a:pt x="33850" y="19393"/>
                  <a:pt x="40430" y="19653"/>
                  <a:pt x="44510" y="17693"/>
                </a:cubicBezTo>
                <a:cubicBezTo>
                  <a:pt x="47410" y="16293"/>
                  <a:pt x="49690" y="13213"/>
                  <a:pt x="52360" y="10993"/>
                </a:cubicBezTo>
                <a:quadBezTo>
                  <a:pt x="55920" y="8023"/>
                  <a:pt x="62810" y="6653"/>
                </a:quadBezTo>
                <a:cubicBezTo>
                  <a:pt x="77430" y="3733"/>
                  <a:pt x="93080" y="10013"/>
                  <a:pt x="101030" y="22553"/>
                </a:cubicBezTo>
                <a:quadBezTo>
                  <a:pt x="103740" y="26833"/>
                  <a:pt x="105690" y="30473"/>
                </a:quadBezTo>
                <a:cubicBezTo>
                  <a:pt x="105844" y="30763"/>
                  <a:pt x="106170" y="30918"/>
                  <a:pt x="106490" y="30853"/>
                </a:cubicBezTo>
                <a:quadBezTo>
                  <a:pt x="106690" y="30813"/>
                  <a:pt x="108990" y="30093"/>
                </a:quadBezTo>
                <a:cubicBezTo>
                  <a:pt x="114820" y="28263"/>
                  <a:pt x="119480" y="34973"/>
                  <a:pt x="121950" y="39273"/>
                </a:cubicBezTo>
                <a:close/>
              </a:path>
            </a:pathLst>
          </a:custGeom>
          <a:solidFill>
            <a:srgbClr val="E5E7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4" name="shape-1102"/>
          <p:cNvSpPr/>
          <p:nvPr/>
        </p:nvSpPr>
        <p:spPr>
          <a:xfrm>
            <a:off x="12374404" y="5843492"/>
            <a:ext cx="2865596" cy="285682"/>
          </a:xfrm>
          <a:custGeom>
            <a:avLst/>
            <a:gdLst/>
            <a:ahLst/>
            <a:cxnLst/>
            <a:rect l="0" t="0" r="r" b="b"/>
            <a:pathLst>
              <a:path w="300850" h="29993" stroke="0" extrusionOk="0">
                <a:moveTo>
                  <a:pt x="300850" y="0"/>
                </a:moveTo>
                <a:lnTo>
                  <a:pt x="300850" y="20670"/>
                </a:lnTo>
                <a:quadBezTo>
                  <a:pt x="280860" y="19250"/>
                  <a:pt x="268710" y="19760"/>
                </a:quadBezTo>
                <a:cubicBezTo>
                  <a:pt x="254530" y="20340"/>
                  <a:pt x="241050" y="21150"/>
                  <a:pt x="228940" y="20560"/>
                </a:cubicBezTo>
                <a:quadBezTo>
                  <a:pt x="215530" y="19900"/>
                  <a:pt x="201670" y="19280"/>
                </a:quadBezTo>
                <a:quadBezTo>
                  <a:pt x="193560" y="18910"/>
                  <a:pt x="178750" y="19980"/>
                </a:quadBezTo>
                <a:quadBezTo>
                  <a:pt x="163360" y="21090"/>
                  <a:pt x="151040" y="28520"/>
                </a:quadBezTo>
                <a:cubicBezTo>
                  <a:pt x="139410" y="29680"/>
                  <a:pt x="126760" y="30800"/>
                  <a:pt x="115140" y="29190"/>
                </a:cubicBezTo>
                <a:quadBezTo>
                  <a:pt x="112900" y="29050"/>
                  <a:pt x="112110" y="26750"/>
                </a:quadBezTo>
                <a:quadBezTo>
                  <a:pt x="113270" y="26030"/>
                  <a:pt x="114670" y="25970"/>
                </a:quadBezTo>
                <a:cubicBezTo>
                  <a:pt x="114807" y="25964"/>
                  <a:pt x="114919" y="25857"/>
                  <a:pt x="114930" y="25720"/>
                </a:cubicBezTo>
                <a:lnTo>
                  <a:pt x="114950" y="25420"/>
                </a:lnTo>
                <a:cubicBezTo>
                  <a:pt x="114955" y="25355"/>
                  <a:pt x="114931" y="25291"/>
                  <a:pt x="114885" y="25245"/>
                </a:cubicBezTo>
                <a:cubicBezTo>
                  <a:pt x="114839" y="25199"/>
                  <a:pt x="114775" y="25175"/>
                  <a:pt x="114710" y="25180"/>
                </a:cubicBezTo>
                <a:lnTo>
                  <a:pt x="89030" y="27220"/>
                </a:lnTo>
                <a:cubicBezTo>
                  <a:pt x="87647" y="27326"/>
                  <a:pt x="86256" y="27191"/>
                  <a:pt x="84920" y="26820"/>
                </a:cubicBezTo>
                <a:cubicBezTo>
                  <a:pt x="74670" y="23950"/>
                  <a:pt x="64540" y="24300"/>
                  <a:pt x="52370" y="24630"/>
                </a:cubicBezTo>
                <a:quadBezTo>
                  <a:pt x="49580" y="24710"/>
                  <a:pt x="33210" y="25940"/>
                </a:quadBezTo>
                <a:quadBezTo>
                  <a:pt x="16670" y="27190"/>
                  <a:pt x="0" y="26820"/>
                </a:quadBezTo>
                <a:quadBezTo>
                  <a:pt x="1670" y="22420"/>
                  <a:pt x="7420" y="21450"/>
                </a:quadBezTo>
                <a:quadBezTo>
                  <a:pt x="25110" y="18460"/>
                  <a:pt x="29790" y="18010"/>
                </a:quadBezTo>
                <a:quadBezTo>
                  <a:pt x="57260" y="15320"/>
                  <a:pt x="84800" y="14290"/>
                </a:quadBezTo>
                <a:quadBezTo>
                  <a:pt x="110510" y="14740"/>
                  <a:pt x="129280" y="12610"/>
                </a:quadBezTo>
                <a:quadBezTo>
                  <a:pt x="164610" y="8600"/>
                  <a:pt x="175350" y="7940"/>
                </a:quadBezTo>
                <a:quadBezTo>
                  <a:pt x="200260" y="6390"/>
                  <a:pt x="225190" y="5330"/>
                </a:quadBezTo>
                <a:quadBezTo>
                  <a:pt x="240060" y="4700"/>
                  <a:pt x="265890" y="1800"/>
                </a:quadBezTo>
                <a:lnTo>
                  <a:pt x="300850" y="0"/>
                </a:lnTo>
                <a:close/>
              </a:path>
            </a:pathLst>
          </a:custGeom>
          <a:solidFill>
            <a:srgbClr val="FAD6B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5" name="shape-1104"/>
          <p:cNvSpPr/>
          <p:nvPr/>
        </p:nvSpPr>
        <p:spPr>
          <a:xfrm>
            <a:off x="13043125" y="5860637"/>
            <a:ext cx="1863882" cy="119715"/>
          </a:xfrm>
          <a:custGeom>
            <a:avLst/>
            <a:gdLst/>
            <a:ahLst/>
            <a:cxnLst/>
            <a:rect l="0" t="0" r="r" b="b"/>
            <a:pathLst>
              <a:path w="195683" h="12569" stroke="0" extrusionOk="0">
                <a:moveTo>
                  <a:pt x="195683" y="0"/>
                </a:moveTo>
                <a:quadBezTo>
                  <a:pt x="169853" y="2900"/>
                  <a:pt x="154983" y="3530"/>
                </a:quadBezTo>
                <a:quadBezTo>
                  <a:pt x="130053" y="4590"/>
                  <a:pt x="105143" y="6140"/>
                </a:quadBezTo>
                <a:quadBezTo>
                  <a:pt x="94403" y="6800"/>
                  <a:pt x="59073" y="10810"/>
                </a:quadBezTo>
                <a:quadBezTo>
                  <a:pt x="40303" y="12940"/>
                  <a:pt x="14593" y="12490"/>
                </a:quadBezTo>
                <a:cubicBezTo>
                  <a:pt x="9883" y="12600"/>
                  <a:pt x="2693" y="11990"/>
                  <a:pt x="53" y="8320"/>
                </a:cubicBezTo>
                <a:cubicBezTo>
                  <a:pt x="-6" y="8238"/>
                  <a:pt x="-16" y="8132"/>
                  <a:pt x="25" y="8039"/>
                </a:cubicBezTo>
                <a:cubicBezTo>
                  <a:pt x="66" y="7947"/>
                  <a:pt x="152" y="7883"/>
                  <a:pt x="253" y="7870"/>
                </a:cubicBezTo>
                <a:lnTo>
                  <a:pt x="25093" y="4910"/>
                </a:lnTo>
                <a:quadBezTo>
                  <a:pt x="26813" y="7450"/>
                  <a:pt x="28813" y="8100"/>
                </a:quadBezTo>
                <a:quadBezTo>
                  <a:pt x="32383" y="9260"/>
                  <a:pt x="36383" y="8810"/>
                </a:quadBezTo>
                <a:cubicBezTo>
                  <a:pt x="70183" y="5010"/>
                  <a:pt x="104293" y="3070"/>
                  <a:pt x="140093" y="2250"/>
                </a:cubicBezTo>
                <a:cubicBezTo>
                  <a:pt x="159103" y="1820"/>
                  <a:pt x="177143" y="810"/>
                  <a:pt x="195683" y="0"/>
                </a:cubicBezTo>
                <a:close/>
              </a:path>
            </a:pathLst>
          </a:custGeom>
          <a:solidFill>
            <a:srgbClr val="E0DC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6" name="shape-1105"/>
          <p:cNvSpPr/>
          <p:nvPr/>
        </p:nvSpPr>
        <p:spPr>
          <a:xfrm>
            <a:off x="13582841" y="6026229"/>
            <a:ext cx="1657159" cy="555070"/>
          </a:xfrm>
          <a:custGeom>
            <a:avLst/>
            <a:gdLst/>
            <a:ahLst/>
            <a:cxnLst/>
            <a:rect l="0" t="0" r="r" b="b"/>
            <a:pathLst>
              <a:path w="173980" h="58275" stroke="0" extrusionOk="0">
                <a:moveTo>
                  <a:pt x="173980" y="1485"/>
                </a:moveTo>
                <a:lnTo>
                  <a:pt x="173980" y="20075"/>
                </a:lnTo>
                <a:quadBezTo>
                  <a:pt x="161370" y="21125"/>
                  <a:pt x="148790" y="22495"/>
                </a:quadBezTo>
                <a:cubicBezTo>
                  <a:pt x="120180" y="25585"/>
                  <a:pt x="89070" y="27015"/>
                  <a:pt x="64440" y="28305"/>
                </a:cubicBezTo>
                <a:quadBezTo>
                  <a:pt x="61680" y="28445"/>
                  <a:pt x="60110" y="28625"/>
                </a:quadBezTo>
                <a:cubicBezTo>
                  <a:pt x="60009" y="28636"/>
                  <a:pt x="59934" y="28728"/>
                  <a:pt x="59940" y="28835"/>
                </a:cubicBezTo>
                <a:cubicBezTo>
                  <a:pt x="59946" y="28908"/>
                  <a:pt x="60002" y="28965"/>
                  <a:pt x="60070" y="28965"/>
                </a:cubicBezTo>
                <a:cubicBezTo>
                  <a:pt x="69770" y="29055"/>
                  <a:pt x="76750" y="28525"/>
                  <a:pt x="85600" y="29395"/>
                </a:cubicBezTo>
                <a:quadBezTo>
                  <a:pt x="95700" y="30395"/>
                  <a:pt x="115240" y="31015"/>
                </a:quadBezTo>
                <a:quadBezTo>
                  <a:pt x="116710" y="31055"/>
                  <a:pt x="119560" y="31785"/>
                </a:quadBezTo>
                <a:cubicBezTo>
                  <a:pt x="119657" y="31811"/>
                  <a:pt x="119723" y="31901"/>
                  <a:pt x="119718" y="32001"/>
                </a:cubicBezTo>
                <a:cubicBezTo>
                  <a:pt x="119713" y="32100"/>
                  <a:pt x="119639" y="32182"/>
                  <a:pt x="119540" y="32195"/>
                </a:cubicBezTo>
                <a:quadBezTo>
                  <a:pt x="96470" y="35355"/>
                  <a:pt x="74790" y="36135"/>
                </a:quadBezTo>
                <a:cubicBezTo>
                  <a:pt x="73880" y="36175"/>
                  <a:pt x="72620" y="36485"/>
                  <a:pt x="71100" y="36705"/>
                </a:cubicBezTo>
                <a:cubicBezTo>
                  <a:pt x="73510" y="36915"/>
                  <a:pt x="75760" y="37435"/>
                  <a:pt x="78230" y="37475"/>
                </a:cubicBezTo>
                <a:quadBezTo>
                  <a:pt x="111970" y="38095"/>
                  <a:pt x="146520" y="39445"/>
                </a:quadBezTo>
                <a:quadBezTo>
                  <a:pt x="141400" y="48195"/>
                  <a:pt x="130830" y="54335"/>
                </a:quadBezTo>
                <a:lnTo>
                  <a:pt x="77510" y="58275"/>
                </a:lnTo>
                <a:quadBezTo>
                  <a:pt x="63170" y="51815"/>
                  <a:pt x="47330" y="48575"/>
                </a:quadBezTo>
                <a:quadBezTo>
                  <a:pt x="60650" y="48185"/>
                  <a:pt x="74460" y="46055"/>
                </a:quadBezTo>
                <a:cubicBezTo>
                  <a:pt x="74653" y="46026"/>
                  <a:pt x="74800" y="45868"/>
                  <a:pt x="74816" y="45674"/>
                </a:cubicBezTo>
                <a:cubicBezTo>
                  <a:pt x="74833" y="45480"/>
                  <a:pt x="74715" y="45298"/>
                  <a:pt x="74530" y="45235"/>
                </a:cubicBezTo>
                <a:quadBezTo>
                  <a:pt x="68290" y="43105"/>
                  <a:pt x="61430" y="41825"/>
                </a:quadBezTo>
                <a:quadBezTo>
                  <a:pt x="49450" y="39595"/>
                  <a:pt x="37640" y="37925"/>
                </a:quadBezTo>
                <a:lnTo>
                  <a:pt x="10520" y="34585"/>
                </a:lnTo>
                <a:quadBezTo>
                  <a:pt x="5590" y="33355"/>
                  <a:pt x="970" y="31585"/>
                </a:quadBezTo>
                <a:quadBezTo>
                  <a:pt x="370" y="31355"/>
                  <a:pt x="0" y="30875"/>
                </a:quadBezTo>
                <a:quadBezTo>
                  <a:pt x="730" y="30305"/>
                  <a:pt x="1150" y="30205"/>
                </a:quadBezTo>
                <a:quadBezTo>
                  <a:pt x="13600" y="27095"/>
                  <a:pt x="26390" y="23575"/>
                </a:quadBezTo>
                <a:quadBezTo>
                  <a:pt x="28500" y="22995"/>
                  <a:pt x="29010" y="21015"/>
                </a:quadBezTo>
                <a:cubicBezTo>
                  <a:pt x="29164" y="20434"/>
                  <a:pt x="29681" y="20023"/>
                  <a:pt x="30280" y="20005"/>
                </a:cubicBezTo>
                <a:quadBezTo>
                  <a:pt x="37240" y="19815"/>
                  <a:pt x="39420" y="19455"/>
                </a:quadBezTo>
                <a:quadBezTo>
                  <a:pt x="44400" y="18615"/>
                  <a:pt x="48500" y="18315"/>
                </a:quadBezTo>
                <a:quadBezTo>
                  <a:pt x="63240" y="17265"/>
                  <a:pt x="101590" y="13635"/>
                </a:quadBezTo>
                <a:quadBezTo>
                  <a:pt x="116270" y="12245"/>
                  <a:pt x="132840" y="9705"/>
                </a:quadBezTo>
                <a:lnTo>
                  <a:pt x="132840" y="9695"/>
                </a:lnTo>
                <a:quadBezTo>
                  <a:pt x="87530" y="9325"/>
                  <a:pt x="42230" y="8685"/>
                </a:quadBezTo>
                <a:quadBezTo>
                  <a:pt x="34290" y="8565"/>
                  <a:pt x="24170" y="9335"/>
                </a:quadBezTo>
                <a:quadBezTo>
                  <a:pt x="36490" y="1905"/>
                  <a:pt x="51880" y="795"/>
                </a:quadBezTo>
                <a:quadBezTo>
                  <a:pt x="66690" y="-275"/>
                  <a:pt x="74800" y="95"/>
                </a:quadBezTo>
                <a:quadBezTo>
                  <a:pt x="88660" y="715"/>
                  <a:pt x="102070" y="1375"/>
                </a:quadBezTo>
                <a:cubicBezTo>
                  <a:pt x="114180" y="1965"/>
                  <a:pt x="127660" y="1155"/>
                  <a:pt x="141840" y="575"/>
                </a:cubicBezTo>
                <a:quadBezTo>
                  <a:pt x="153990" y="65"/>
                  <a:pt x="173980" y="1485"/>
                </a:quadBezTo>
                <a:close/>
              </a:path>
            </a:pathLst>
          </a:custGeom>
          <a:solidFill>
            <a:srgbClr val="F5C09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7" name="shape-1135"/>
          <p:cNvSpPr/>
          <p:nvPr/>
        </p:nvSpPr>
        <p:spPr>
          <a:xfrm>
            <a:off x="11805190" y="6076027"/>
            <a:ext cx="1664119" cy="409608"/>
          </a:xfrm>
          <a:custGeom>
            <a:avLst/>
            <a:gdLst/>
            <a:ahLst/>
            <a:cxnLst/>
            <a:rect l="0" t="0" r="r" b="b"/>
            <a:pathLst>
              <a:path w="174711" h="43004" stroke="0" extrusionOk="0">
                <a:moveTo>
                  <a:pt x="171870" y="2337"/>
                </a:moveTo>
                <a:quadBezTo>
                  <a:pt x="166820" y="1907"/>
                  <a:pt x="161860" y="2987"/>
                </a:quadBezTo>
                <a:cubicBezTo>
                  <a:pt x="161526" y="3060"/>
                  <a:pt x="161267" y="3327"/>
                  <a:pt x="161200" y="3667"/>
                </a:cubicBezTo>
                <a:quadBezTo>
                  <a:pt x="157290" y="23447"/>
                  <a:pt x="150070" y="42857"/>
                </a:quadBezTo>
                <a:cubicBezTo>
                  <a:pt x="150040" y="42941"/>
                  <a:pt x="149962" y="42999"/>
                  <a:pt x="149872" y="43003"/>
                </a:cubicBezTo>
                <a:cubicBezTo>
                  <a:pt x="149782" y="43008"/>
                  <a:pt x="149699" y="42958"/>
                  <a:pt x="149660" y="42877"/>
                </a:cubicBezTo>
                <a:cubicBezTo>
                  <a:pt x="144580" y="32157"/>
                  <a:pt x="140080" y="24687"/>
                  <a:pt x="130640" y="17887"/>
                </a:cubicBezTo>
                <a:lnTo>
                  <a:pt x="129970" y="13487"/>
                </a:lnTo>
                <a:quadBezTo>
                  <a:pt x="127360" y="11987"/>
                  <a:pt x="123370" y="11737"/>
                </a:quadBezTo>
                <a:quadBezTo>
                  <a:pt x="113490" y="11107"/>
                  <a:pt x="103610" y="10427"/>
                </a:quadBezTo>
                <a:quadBezTo>
                  <a:pt x="97130" y="9977"/>
                  <a:pt x="81830" y="7267"/>
                </a:quadBezTo>
                <a:quadBezTo>
                  <a:pt x="79340" y="6827"/>
                  <a:pt x="76830" y="6677"/>
                </a:quadBezTo>
                <a:quadBezTo>
                  <a:pt x="70920" y="6597"/>
                  <a:pt x="59110" y="7227"/>
                </a:quadBezTo>
                <a:quadBezTo>
                  <a:pt x="50920" y="7667"/>
                  <a:pt x="40650" y="6267"/>
                </a:quadBezTo>
                <a:quadBezTo>
                  <a:pt x="27030" y="4067"/>
                  <a:pt x="13410" y="2277"/>
                </a:quadBezTo>
                <a:quadBezTo>
                  <a:pt x="6730" y="1397"/>
                  <a:pt x="0" y="1227"/>
                </a:quadBezTo>
                <a:cubicBezTo>
                  <a:pt x="11470" y="1107"/>
                  <a:pt x="21940" y="397"/>
                  <a:pt x="32450" y="1007"/>
                </a:cubicBezTo>
                <a:cubicBezTo>
                  <a:pt x="43810" y="1667"/>
                  <a:pt x="51900" y="2467"/>
                  <a:pt x="59760" y="2407"/>
                </a:cubicBezTo>
                <a:quadBezTo>
                  <a:pt x="76430" y="2777"/>
                  <a:pt x="92970" y="1527"/>
                </a:quadBezTo>
                <a:quadBezTo>
                  <a:pt x="109340" y="297"/>
                  <a:pt x="112130" y="217"/>
                </a:quadBezTo>
                <a:cubicBezTo>
                  <a:pt x="124300" y="-113"/>
                  <a:pt x="134430" y="-463"/>
                  <a:pt x="144680" y="2407"/>
                </a:cubicBezTo>
                <a:cubicBezTo>
                  <a:pt x="146016" y="2777"/>
                  <a:pt x="147407" y="2913"/>
                  <a:pt x="148790" y="2807"/>
                </a:cubicBezTo>
                <a:lnTo>
                  <a:pt x="174470" y="767"/>
                </a:lnTo>
                <a:cubicBezTo>
                  <a:pt x="174535" y="762"/>
                  <a:pt x="174599" y="786"/>
                  <a:pt x="174645" y="832"/>
                </a:cubicBezTo>
                <a:cubicBezTo>
                  <a:pt x="174691" y="878"/>
                  <a:pt x="174715" y="942"/>
                  <a:pt x="174710" y="1007"/>
                </a:cubicBezTo>
                <a:lnTo>
                  <a:pt x="174690" y="1307"/>
                </a:lnTo>
                <a:cubicBezTo>
                  <a:pt x="174679" y="1444"/>
                  <a:pt x="174567" y="1551"/>
                  <a:pt x="174430" y="1557"/>
                </a:cubicBezTo>
                <a:quadBezTo>
                  <a:pt x="173030" y="1617"/>
                  <a:pt x="171870" y="2337"/>
                </a:quadBezTo>
                <a:close/>
              </a:path>
            </a:pathLst>
          </a:custGeom>
          <a:solidFill>
            <a:srgbClr val="9ECA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8" name="shape-1140"/>
          <p:cNvSpPr/>
          <p:nvPr/>
        </p:nvSpPr>
        <p:spPr>
          <a:xfrm>
            <a:off x="13049536" y="6097120"/>
            <a:ext cx="421577" cy="646676"/>
          </a:xfrm>
          <a:custGeom>
            <a:avLst/>
            <a:gdLst/>
            <a:ahLst/>
            <a:cxnLst/>
            <a:rect l="0" t="0" r="r" b="b"/>
            <a:pathLst>
              <a:path w="44260" h="67892" stroke="0" extrusionOk="0">
                <a:moveTo>
                  <a:pt x="41230" y="122"/>
                </a:moveTo>
                <a:quadBezTo>
                  <a:pt x="42020" y="2422"/>
                  <a:pt x="44260" y="2562"/>
                </a:quadBezTo>
                <a:quadBezTo>
                  <a:pt x="38920" y="26472"/>
                  <a:pt x="29450" y="50932"/>
                </a:quadBezTo>
                <a:lnTo>
                  <a:pt x="18990" y="54722"/>
                </a:lnTo>
                <a:lnTo>
                  <a:pt x="16620" y="67892"/>
                </a:lnTo>
                <a:quadBezTo>
                  <a:pt x="13120" y="63282"/>
                  <a:pt x="11040" y="57802"/>
                </a:quadBezTo>
                <a:lnTo>
                  <a:pt x="7240" y="47562"/>
                </a:lnTo>
                <a:quadBezTo>
                  <a:pt x="3990" y="39712"/>
                  <a:pt x="3220" y="36372"/>
                </a:quadBezTo>
                <a:quadBezTo>
                  <a:pt x="1710" y="29862"/>
                  <a:pt x="0" y="15672"/>
                </a:quadBezTo>
                <a:cubicBezTo>
                  <a:pt x="9440" y="22472"/>
                  <a:pt x="13940" y="29942"/>
                  <a:pt x="19020" y="40662"/>
                </a:cubicBezTo>
                <a:cubicBezTo>
                  <a:pt x="19059" y="40743"/>
                  <a:pt x="19142" y="40793"/>
                  <a:pt x="19232" y="40789"/>
                </a:cubicBezTo>
                <a:cubicBezTo>
                  <a:pt x="19321" y="40784"/>
                  <a:pt x="19400" y="40727"/>
                  <a:pt x="19430" y="40642"/>
                </a:cubicBezTo>
                <a:quadBezTo>
                  <a:pt x="26650" y="21232"/>
                  <a:pt x="30560" y="1452"/>
                </a:quadBezTo>
                <a:cubicBezTo>
                  <a:pt x="30627" y="1112"/>
                  <a:pt x="30886" y="845"/>
                  <a:pt x="31220" y="772"/>
                </a:cubicBezTo>
                <a:quadBezTo>
                  <a:pt x="36180" y="-308"/>
                  <a:pt x="41230" y="122"/>
                </a:quadBezTo>
                <a:close/>
              </a:path>
            </a:pathLst>
          </a:custGeom>
          <a:solidFill>
            <a:srgbClr val="BBDF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9" name="shape-1141"/>
          <p:cNvSpPr/>
          <p:nvPr/>
        </p:nvSpPr>
        <p:spPr>
          <a:xfrm>
            <a:off x="13330047" y="6108800"/>
            <a:ext cx="1518095" cy="473451"/>
          </a:xfrm>
          <a:custGeom>
            <a:avLst/>
            <a:gdLst/>
            <a:ahLst/>
            <a:cxnLst/>
            <a:rect l="0" t="0" r="r" b="b"/>
            <a:pathLst>
              <a:path w="159380" h="49706" stroke="0" extrusionOk="0">
                <a:moveTo>
                  <a:pt x="26540" y="22206"/>
                </a:moveTo>
                <a:lnTo>
                  <a:pt x="26310" y="22356"/>
                </a:lnTo>
                <a:cubicBezTo>
                  <a:pt x="26278" y="22375"/>
                  <a:pt x="26256" y="22408"/>
                  <a:pt x="26250" y="22446"/>
                </a:cubicBezTo>
                <a:quadBezTo>
                  <a:pt x="24040" y="32506"/>
                  <a:pt x="23350" y="42896"/>
                </a:quadBezTo>
                <a:lnTo>
                  <a:pt x="0" y="49706"/>
                </a:lnTo>
                <a:quadBezTo>
                  <a:pt x="9470" y="25246"/>
                  <a:pt x="14810" y="1336"/>
                </a:quadBezTo>
                <a:cubicBezTo>
                  <a:pt x="26430" y="2946"/>
                  <a:pt x="39080" y="1826"/>
                  <a:pt x="50710" y="666"/>
                </a:cubicBezTo>
                <a:quadBezTo>
                  <a:pt x="60830" y="-104"/>
                  <a:pt x="68770" y="16"/>
                </a:quadBezTo>
                <a:quadBezTo>
                  <a:pt x="114070" y="656"/>
                  <a:pt x="159380" y="1026"/>
                </a:quadBezTo>
                <a:lnTo>
                  <a:pt x="159380" y="1036"/>
                </a:lnTo>
                <a:quadBezTo>
                  <a:pt x="142810" y="3576"/>
                  <a:pt x="128130" y="4966"/>
                </a:quadBezTo>
                <a:quadBezTo>
                  <a:pt x="89780" y="8596"/>
                  <a:pt x="75040" y="9646"/>
                </a:quadBezTo>
                <a:quadBezTo>
                  <a:pt x="70940" y="9946"/>
                  <a:pt x="65960" y="10786"/>
                </a:quadBezTo>
                <a:quadBezTo>
                  <a:pt x="63780" y="11146"/>
                  <a:pt x="56820" y="11336"/>
                </a:quadBezTo>
                <a:cubicBezTo>
                  <a:pt x="56221" y="11354"/>
                  <a:pt x="55704" y="11765"/>
                  <a:pt x="55550" y="12346"/>
                </a:cubicBezTo>
                <a:quadBezTo>
                  <a:pt x="55040" y="14326"/>
                  <a:pt x="52930" y="14906"/>
                </a:quadBezTo>
                <a:quadBezTo>
                  <a:pt x="40140" y="18426"/>
                  <a:pt x="27690" y="21536"/>
                </a:quadBezTo>
                <a:quadBezTo>
                  <a:pt x="27270" y="21636"/>
                  <a:pt x="26540" y="22206"/>
                </a:quadBez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0" name="shape-1142"/>
          <p:cNvSpPr/>
          <p:nvPr/>
        </p:nvSpPr>
        <p:spPr>
          <a:xfrm>
            <a:off x="1188053" y="6110156"/>
            <a:ext cx="333800" cy="104650"/>
          </a:xfrm>
          <a:custGeom>
            <a:avLst/>
            <a:gdLst/>
            <a:ahLst/>
            <a:cxnLst/>
            <a:rect l="0" t="0" r="r" b="b"/>
            <a:pathLst>
              <a:path w="35045" h="10987" stroke="0" extrusionOk="0">
                <a:moveTo>
                  <a:pt x="15730" y="4"/>
                </a:moveTo>
                <a:cubicBezTo>
                  <a:pt x="23550" y="-156"/>
                  <a:pt x="30430" y="4804"/>
                  <a:pt x="35020" y="10794"/>
                </a:cubicBezTo>
                <a:cubicBezTo>
                  <a:pt x="35054" y="10838"/>
                  <a:pt x="35053" y="10901"/>
                  <a:pt x="35017" y="10944"/>
                </a:cubicBezTo>
                <a:cubicBezTo>
                  <a:pt x="34981" y="10987"/>
                  <a:pt x="34920" y="10999"/>
                  <a:pt x="34870" y="10974"/>
                </a:cubicBezTo>
                <a:quadBezTo>
                  <a:pt x="28420" y="7614"/>
                  <a:pt x="21650" y="5744"/>
                </a:quadBezTo>
                <a:cubicBezTo>
                  <a:pt x="21378" y="5664"/>
                  <a:pt x="21098" y="5627"/>
                  <a:pt x="20820" y="5634"/>
                </a:cubicBezTo>
                <a:lnTo>
                  <a:pt x="0" y="5984"/>
                </a:lnTo>
                <a:cubicBezTo>
                  <a:pt x="4630" y="3584"/>
                  <a:pt x="10510" y="204"/>
                  <a:pt x="15730" y="4"/>
                </a:cubicBezTo>
                <a:close/>
              </a:path>
            </a:pathLst>
          </a:custGeom>
          <a:solidFill>
            <a:srgbClr val="EBE6E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1" name="shape-1153"/>
          <p:cNvSpPr/>
          <p:nvPr/>
        </p:nvSpPr>
        <p:spPr>
          <a:xfrm>
            <a:off x="9415558" y="6135719"/>
            <a:ext cx="3121437" cy="1120236"/>
          </a:xfrm>
          <a:custGeom>
            <a:avLst/>
            <a:gdLst/>
            <a:ahLst/>
            <a:cxnLst/>
            <a:rect l="0" t="0" r="r" b="b"/>
            <a:pathLst>
              <a:path w="327710" h="117610" stroke="0" extrusionOk="0">
                <a:moveTo>
                  <a:pt x="327710" y="410"/>
                </a:moveTo>
                <a:lnTo>
                  <a:pt x="324000" y="750"/>
                </a:lnTo>
                <a:cubicBezTo>
                  <a:pt x="323683" y="776"/>
                  <a:pt x="323383" y="910"/>
                  <a:pt x="323150" y="1130"/>
                </a:cubicBezTo>
                <a:quadBezTo>
                  <a:pt x="313090" y="10880"/>
                  <a:pt x="303620" y="15110"/>
                </a:quadBezTo>
                <a:quadBezTo>
                  <a:pt x="293340" y="19710"/>
                  <a:pt x="286320" y="21510"/>
                </a:quadBezTo>
                <a:quadBezTo>
                  <a:pt x="260450" y="28160"/>
                  <a:pt x="235270" y="35750"/>
                </a:quadBezTo>
                <a:quadBezTo>
                  <a:pt x="232780" y="31070"/>
                  <a:pt x="229220" y="34770"/>
                </a:quadBezTo>
                <a:cubicBezTo>
                  <a:pt x="228803" y="35202"/>
                  <a:pt x="228633" y="35815"/>
                  <a:pt x="228766" y="36401"/>
                </a:cubicBezTo>
                <a:cubicBezTo>
                  <a:pt x="228899" y="36987"/>
                  <a:pt x="229317" y="37467"/>
                  <a:pt x="229880" y="37680"/>
                </a:cubicBezTo>
                <a:lnTo>
                  <a:pt x="233230" y="38940"/>
                </a:lnTo>
                <a:cubicBezTo>
                  <a:pt x="233496" y="39041"/>
                  <a:pt x="233697" y="39262"/>
                  <a:pt x="233774" y="39536"/>
                </a:cubicBezTo>
                <a:cubicBezTo>
                  <a:pt x="233851" y="39810"/>
                  <a:pt x="233794" y="40104"/>
                  <a:pt x="233620" y="40330"/>
                </a:cubicBezTo>
                <a:quadBezTo>
                  <a:pt x="232790" y="41400"/>
                  <a:pt x="231540" y="41070"/>
                </a:quadBezTo>
                <a:cubicBezTo>
                  <a:pt x="231260" y="40998"/>
                  <a:pt x="231006" y="40845"/>
                  <a:pt x="230810" y="40630"/>
                </a:cubicBezTo>
                <a:quadBezTo>
                  <a:pt x="229640" y="39370"/>
                  <a:pt x="228850" y="39680"/>
                </a:quadBezTo>
                <a:quadBezTo>
                  <a:pt x="228010" y="40170"/>
                  <a:pt x="227060" y="40090"/>
                </a:quadBezTo>
                <a:quadBezTo>
                  <a:pt x="224210" y="41620"/>
                  <a:pt x="222090" y="40490"/>
                </a:quadBezTo>
                <a:cubicBezTo>
                  <a:pt x="221633" y="40244"/>
                  <a:pt x="221402" y="39719"/>
                  <a:pt x="221530" y="39216"/>
                </a:cubicBezTo>
                <a:cubicBezTo>
                  <a:pt x="221657" y="38713"/>
                  <a:pt x="222111" y="38360"/>
                  <a:pt x="222630" y="38360"/>
                </a:cubicBezTo>
                <a:lnTo>
                  <a:pt x="226530" y="38360"/>
                </a:lnTo>
                <a:cubicBezTo>
                  <a:pt x="226706" y="38360"/>
                  <a:pt x="226873" y="38287"/>
                  <a:pt x="226993" y="38158"/>
                </a:cubicBezTo>
                <a:cubicBezTo>
                  <a:pt x="227112" y="38029"/>
                  <a:pt x="227173" y="37856"/>
                  <a:pt x="227160" y="37680"/>
                </a:cubicBezTo>
                <a:quadBezTo>
                  <a:pt x="226940" y="34900"/>
                  <a:pt x="226270" y="34350"/>
                </a:quadBezTo>
                <a:cubicBezTo>
                  <a:pt x="220680" y="29740"/>
                  <a:pt x="218220" y="40300"/>
                  <a:pt x="222130" y="41880"/>
                </a:cubicBezTo>
                <a:quadBezTo>
                  <a:pt x="207160" y="50260"/>
                  <a:pt x="191010" y="50900"/>
                </a:quadBezTo>
                <a:quadBezTo>
                  <a:pt x="155980" y="52290"/>
                  <a:pt x="128410" y="55750"/>
                </a:quadBezTo>
                <a:cubicBezTo>
                  <a:pt x="106550" y="58490"/>
                  <a:pt x="85000" y="60720"/>
                  <a:pt x="63640" y="67150"/>
                </a:cubicBezTo>
                <a:quadBezTo>
                  <a:pt x="52880" y="70390"/>
                  <a:pt x="45520" y="74960"/>
                </a:quadBezTo>
                <a:cubicBezTo>
                  <a:pt x="39090" y="78940"/>
                  <a:pt x="31580" y="86350"/>
                  <a:pt x="25820" y="91740"/>
                </a:cubicBezTo>
                <a:quadBezTo>
                  <a:pt x="21060" y="96180"/>
                  <a:pt x="20980" y="101830"/>
                </a:quadBezTo>
                <a:quadBezTo>
                  <a:pt x="27970" y="108470"/>
                  <a:pt x="22390" y="116060"/>
                </a:quadBezTo>
                <a:lnTo>
                  <a:pt x="10340" y="117610"/>
                </a:lnTo>
                <a:cubicBezTo>
                  <a:pt x="6410" y="115060"/>
                  <a:pt x="10" y="110590"/>
                  <a:pt x="0" y="105440"/>
                </a:cubicBezTo>
                <a:cubicBezTo>
                  <a:pt x="0" y="102450"/>
                  <a:pt x="1920" y="99500"/>
                  <a:pt x="3830" y="96900"/>
                </a:cubicBezTo>
                <a:quadBezTo>
                  <a:pt x="10380" y="88040"/>
                  <a:pt x="17180" y="80380"/>
                </a:quadBezTo>
                <a:quadBezTo>
                  <a:pt x="27850" y="68370"/>
                  <a:pt x="43980" y="63700"/>
                </a:quadBezTo>
                <a:cubicBezTo>
                  <a:pt x="63830" y="57940"/>
                  <a:pt x="84160" y="54300"/>
                  <a:pt x="104360" y="50500"/>
                </a:cubicBezTo>
                <a:quadBezTo>
                  <a:pt x="120020" y="47540"/>
                  <a:pt x="134830" y="41800"/>
                </a:quadBezTo>
                <a:quadBezTo>
                  <a:pt x="138330" y="43260"/>
                  <a:pt x="140780" y="40770"/>
                </a:quadBezTo>
                <a:lnTo>
                  <a:pt x="143000" y="43070"/>
                </a:lnTo>
                <a:lnTo>
                  <a:pt x="143040" y="44740"/>
                </a:lnTo>
                <a:cubicBezTo>
                  <a:pt x="143043" y="44894"/>
                  <a:pt x="143108" y="45040"/>
                  <a:pt x="143222" y="45144"/>
                </a:cubicBezTo>
                <a:cubicBezTo>
                  <a:pt x="143335" y="45247"/>
                  <a:pt x="143486" y="45300"/>
                  <a:pt x="143640" y="45290"/>
                </a:cubicBezTo>
                <a:lnTo>
                  <a:pt x="144030" y="45250"/>
                </a:lnTo>
                <a:cubicBezTo>
                  <a:pt x="144357" y="45227"/>
                  <a:pt x="144610" y="44952"/>
                  <a:pt x="144610" y="44620"/>
                </a:cubicBezTo>
                <a:lnTo>
                  <a:pt x="144610" y="42340"/>
                </a:lnTo>
                <a:cubicBezTo>
                  <a:pt x="144610" y="42161"/>
                  <a:pt x="144697" y="41993"/>
                  <a:pt x="144844" y="41890"/>
                </a:cubicBezTo>
                <a:cubicBezTo>
                  <a:pt x="144991" y="41786"/>
                  <a:pt x="145180" y="41760"/>
                  <a:pt x="145350" y="41820"/>
                </a:cubicBezTo>
                <a:lnTo>
                  <a:pt x="147310" y="42490"/>
                </a:lnTo>
                <a:lnTo>
                  <a:pt x="156670" y="41260"/>
                </a:lnTo>
                <a:quadBezTo>
                  <a:pt x="157530" y="42720"/>
                  <a:pt x="159530" y="41900"/>
                </a:quadBezTo>
                <a:quadBezTo>
                  <a:pt x="160500" y="41290"/>
                  <a:pt x="161090" y="40500"/>
                </a:quadBezTo>
                <a:cubicBezTo>
                  <a:pt x="163280" y="43960"/>
                  <a:pt x="167390" y="42530"/>
                  <a:pt x="167870" y="38840"/>
                </a:cubicBezTo>
                <a:lnTo>
                  <a:pt x="174170" y="40810"/>
                </a:lnTo>
                <a:quadBezTo>
                  <a:pt x="177220" y="43990"/>
                  <a:pt x="180250" y="40770"/>
                </a:quadBezTo>
                <a:lnTo>
                  <a:pt x="182520" y="40550"/>
                </a:lnTo>
                <a:quadBezTo>
                  <a:pt x="182370" y="41020"/>
                  <a:pt x="182390" y="41390"/>
                </a:quadBezTo>
                <a:cubicBezTo>
                  <a:pt x="182408" y="41720"/>
                  <a:pt x="182642" y="41995"/>
                  <a:pt x="182960" y="42060"/>
                </a:cubicBezTo>
                <a:quadBezTo>
                  <a:pt x="184490" y="42390"/>
                  <a:pt x="184270" y="41330"/>
                </a:quadBezTo>
                <a:lnTo>
                  <a:pt x="186840" y="40720"/>
                </a:lnTo>
                <a:cubicBezTo>
                  <a:pt x="188530" y="43010"/>
                  <a:pt x="191950" y="42860"/>
                  <a:pt x="193200" y="40220"/>
                </a:cubicBezTo>
                <a:lnTo>
                  <a:pt x="199170" y="40300"/>
                </a:lnTo>
                <a:lnTo>
                  <a:pt x="199110" y="41640"/>
                </a:lnTo>
                <a:cubicBezTo>
                  <a:pt x="199105" y="41739"/>
                  <a:pt x="199140" y="41836"/>
                  <a:pt x="199208" y="41907"/>
                </a:cubicBezTo>
                <a:cubicBezTo>
                  <a:pt x="199277" y="41979"/>
                  <a:pt x="199371" y="42020"/>
                  <a:pt x="199470" y="42020"/>
                </a:cubicBezTo>
                <a:lnTo>
                  <a:pt x="200140" y="42020"/>
                </a:lnTo>
                <a:cubicBezTo>
                  <a:pt x="200377" y="42020"/>
                  <a:pt x="200570" y="41832"/>
                  <a:pt x="200570" y="41600"/>
                </a:cubicBezTo>
                <a:lnTo>
                  <a:pt x="200570" y="35590"/>
                </a:lnTo>
                <a:cubicBezTo>
                  <a:pt x="200570" y="35266"/>
                  <a:pt x="200698" y="34956"/>
                  <a:pt x="200927" y="34727"/>
                </a:cubicBezTo>
                <a:cubicBezTo>
                  <a:pt x="201156" y="34498"/>
                  <a:pt x="201466" y="34370"/>
                  <a:pt x="201790" y="34370"/>
                </a:cubicBezTo>
                <a:lnTo>
                  <a:pt x="202960" y="34370"/>
                </a:lnTo>
                <a:cubicBezTo>
                  <a:pt x="203339" y="34370"/>
                  <a:pt x="203703" y="34520"/>
                  <a:pt x="203971" y="34786"/>
                </a:cubicBezTo>
                <a:cubicBezTo>
                  <a:pt x="204239" y="35052"/>
                  <a:pt x="204390" y="35413"/>
                  <a:pt x="204390" y="35790"/>
                </a:cubicBezTo>
                <a:lnTo>
                  <a:pt x="204390" y="41500"/>
                </a:lnTo>
                <a:cubicBezTo>
                  <a:pt x="204390" y="41804"/>
                  <a:pt x="204636" y="42050"/>
                  <a:pt x="204940" y="42050"/>
                </a:cubicBezTo>
                <a:lnTo>
                  <a:pt x="205290" y="42050"/>
                </a:lnTo>
                <a:cubicBezTo>
                  <a:pt x="205561" y="42050"/>
                  <a:pt x="205780" y="41831"/>
                  <a:pt x="205780" y="41560"/>
                </a:cubicBezTo>
                <a:lnTo>
                  <a:pt x="205780" y="36580"/>
                </a:lnTo>
                <a:cubicBezTo>
                  <a:pt x="205780" y="35520"/>
                  <a:pt x="206509" y="34600"/>
                  <a:pt x="207540" y="34360"/>
                </a:cubicBezTo>
                <a:lnTo>
                  <a:pt x="207670" y="34330"/>
                </a:lnTo>
                <a:cubicBezTo>
                  <a:pt x="208096" y="34227"/>
                  <a:pt x="208545" y="34325"/>
                  <a:pt x="208889" y="34596"/>
                </a:cubicBezTo>
                <a:cubicBezTo>
                  <a:pt x="209233" y="34868"/>
                  <a:pt x="209432" y="35282"/>
                  <a:pt x="209430" y="35720"/>
                </a:cubicBezTo>
                <a:lnTo>
                  <a:pt x="209380" y="41360"/>
                </a:lnTo>
                <a:cubicBezTo>
                  <a:pt x="209374" y="41611"/>
                  <a:pt x="209514" y="41844"/>
                  <a:pt x="209740" y="41960"/>
                </a:cubicBezTo>
                <a:quadBezTo>
                  <a:pt x="210480" y="42330"/>
                  <a:pt x="210790" y="41630"/>
                </a:quadBezTo>
                <a:lnTo>
                  <a:pt x="213060" y="41790"/>
                </a:lnTo>
                <a:quadBezTo>
                  <a:pt x="213510" y="42120"/>
                  <a:pt x="214070" y="42060"/>
                </a:quadBezTo>
                <a:cubicBezTo>
                  <a:pt x="214383" y="42020"/>
                  <a:pt x="214616" y="41753"/>
                  <a:pt x="214610" y="41440"/>
                </a:cubicBezTo>
                <a:lnTo>
                  <a:pt x="214590" y="40120"/>
                </a:lnTo>
                <a:quadBezTo>
                  <a:pt x="215570" y="40880"/>
                  <a:pt x="216840" y="40780"/>
                </a:quadBezTo>
                <a:quadBezTo>
                  <a:pt x="216800" y="41400"/>
                  <a:pt x="216880" y="41750"/>
                </a:quadBezTo>
                <a:cubicBezTo>
                  <a:pt x="216964" y="42094"/>
                  <a:pt x="217292" y="42320"/>
                  <a:pt x="217644" y="42277"/>
                </a:cubicBezTo>
                <a:cubicBezTo>
                  <a:pt x="217995" y="42234"/>
                  <a:pt x="218260" y="41934"/>
                  <a:pt x="218260" y="41580"/>
                </a:cubicBezTo>
                <a:lnTo>
                  <a:pt x="218260" y="30360"/>
                </a:lnTo>
                <a:cubicBezTo>
                  <a:pt x="218260" y="30206"/>
                  <a:pt x="218199" y="30059"/>
                  <a:pt x="218090" y="29950"/>
                </a:cubicBezTo>
                <a:cubicBezTo>
                  <a:pt x="217981" y="29841"/>
                  <a:pt x="217834" y="29780"/>
                  <a:pt x="217680" y="29780"/>
                </a:cubicBezTo>
                <a:lnTo>
                  <a:pt x="217270" y="29780"/>
                </a:lnTo>
                <a:cubicBezTo>
                  <a:pt x="217124" y="29780"/>
                  <a:pt x="216984" y="29838"/>
                  <a:pt x="216881" y="29941"/>
                </a:cubicBezTo>
                <a:cubicBezTo>
                  <a:pt x="216778" y="30044"/>
                  <a:pt x="216720" y="30184"/>
                  <a:pt x="216720" y="30330"/>
                </a:cubicBezTo>
                <a:lnTo>
                  <a:pt x="216740" y="32300"/>
                </a:lnTo>
                <a:lnTo>
                  <a:pt x="214510" y="31550"/>
                </a:lnTo>
                <a:quadBezTo>
                  <a:pt x="214800" y="30840"/>
                  <a:pt x="214440" y="30400"/>
                </a:quadBezTo>
                <a:quadBezTo>
                  <a:pt x="214180" y="30070"/>
                  <a:pt x="213470" y="30080"/>
                </a:quadBezTo>
                <a:lnTo>
                  <a:pt x="214460" y="24590"/>
                </a:lnTo>
                <a:quadBezTo>
                  <a:pt x="217900" y="25130"/>
                  <a:pt x="218710" y="22360"/>
                </a:quadBezTo>
                <a:quadBezTo>
                  <a:pt x="233640" y="15560"/>
                  <a:pt x="244870" y="13210"/>
                </a:quadBezTo>
                <a:cubicBezTo>
                  <a:pt x="263570" y="9290"/>
                  <a:pt x="275930" y="6780"/>
                  <a:pt x="291530" y="0"/>
                </a:cubicBezTo>
                <a:quadBezTo>
                  <a:pt x="301800" y="1400"/>
                  <a:pt x="309990" y="960"/>
                </a:quadBezTo>
                <a:quadBezTo>
                  <a:pt x="321800" y="330"/>
                  <a:pt x="327710" y="410"/>
                </a:quadBezTo>
                <a:close/>
              </a:path>
            </a:pathLst>
          </a:custGeom>
          <a:solidFill>
            <a:srgbClr val="FDE2C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2" name="shape-1154"/>
          <p:cNvSpPr/>
          <p:nvPr/>
        </p:nvSpPr>
        <p:spPr>
          <a:xfrm>
            <a:off x="9615392" y="6139625"/>
            <a:ext cx="3427762" cy="966025"/>
          </a:xfrm>
          <a:custGeom>
            <a:avLst/>
            <a:gdLst/>
            <a:ahLst/>
            <a:cxnLst/>
            <a:rect l="0" t="0" r="r" b="b"/>
            <a:pathLst>
              <a:path w="359870" h="101420" stroke="0" extrusionOk="0">
                <a:moveTo>
                  <a:pt x="359870" y="6810"/>
                </a:moveTo>
                <a:lnTo>
                  <a:pt x="338200" y="13350"/>
                </a:lnTo>
                <a:quadBezTo>
                  <a:pt x="335520" y="15420"/>
                  <a:pt x="332020" y="15760"/>
                </a:quadBezTo>
                <a:quadBezTo>
                  <a:pt x="328010" y="16150"/>
                  <a:pt x="324080" y="16690"/>
                </a:quadBezTo>
                <a:quadBezTo>
                  <a:pt x="309940" y="16740"/>
                  <a:pt x="294560" y="18620"/>
                </a:quadBezTo>
                <a:cubicBezTo>
                  <a:pt x="294413" y="18638"/>
                  <a:pt x="294296" y="18751"/>
                  <a:pt x="294273" y="18897"/>
                </a:cubicBezTo>
                <a:cubicBezTo>
                  <a:pt x="294249" y="19043"/>
                  <a:pt x="294326" y="19187"/>
                  <a:pt x="294460" y="19250"/>
                </a:cubicBezTo>
                <a:quadBezTo>
                  <a:pt x="296500" y="20220"/>
                  <a:pt x="299110" y="20660"/>
                </a:quadBezTo>
                <a:quadBezTo>
                  <a:pt x="305040" y="21650"/>
                  <a:pt x="308890" y="24380"/>
                </a:quadBezTo>
                <a:quadBezTo>
                  <a:pt x="297880" y="26420"/>
                  <a:pt x="289230" y="31700"/>
                </a:quadBezTo>
                <a:quadBezTo>
                  <a:pt x="286490" y="31630"/>
                  <a:pt x="283770" y="31760"/>
                </a:quadBezTo>
                <a:quadBezTo>
                  <a:pt x="271270" y="32360"/>
                  <a:pt x="258760" y="32590"/>
                </a:quadBezTo>
                <a:quadBezTo>
                  <a:pt x="248730" y="32780"/>
                  <a:pt x="239350" y="36190"/>
                </a:quadBezTo>
                <a:quadBezTo>
                  <a:pt x="227490" y="37380"/>
                  <a:pt x="216610" y="42870"/>
                </a:quadBezTo>
                <a:cubicBezTo>
                  <a:pt x="214210" y="44080"/>
                  <a:pt x="211500" y="46130"/>
                  <a:pt x="209750" y="47270"/>
                </a:cubicBezTo>
                <a:cubicBezTo>
                  <a:pt x="201370" y="52720"/>
                  <a:pt x="190640" y="53130"/>
                  <a:pt x="180500" y="52980"/>
                </a:cubicBezTo>
                <a:quadBezTo>
                  <a:pt x="175310" y="52900"/>
                  <a:pt x="169650" y="53590"/>
                </a:quadBezTo>
                <a:cubicBezTo>
                  <a:pt x="146590" y="56390"/>
                  <a:pt x="123700" y="60180"/>
                  <a:pt x="100610" y="62810"/>
                </a:cubicBezTo>
                <a:cubicBezTo>
                  <a:pt x="80260" y="65130"/>
                  <a:pt x="60070" y="69820"/>
                  <a:pt x="41300" y="78780"/>
                </a:cubicBezTo>
                <a:quadBezTo>
                  <a:pt x="31290" y="77510"/>
                  <a:pt x="20900" y="79540"/>
                </a:quadBezTo>
                <a:lnTo>
                  <a:pt x="20900" y="79550"/>
                </a:lnTo>
                <a:quadBezTo>
                  <a:pt x="24600" y="79620"/>
                  <a:pt x="28180" y="79440"/>
                </a:quadBezTo>
                <a:lnTo>
                  <a:pt x="29880" y="79740"/>
                </a:lnTo>
                <a:cubicBezTo>
                  <a:pt x="29966" y="79755"/>
                  <a:pt x="30037" y="79818"/>
                  <a:pt x="30062" y="79902"/>
                </a:cubicBezTo>
                <a:cubicBezTo>
                  <a:pt x="30087" y="79987"/>
                  <a:pt x="30063" y="80078"/>
                  <a:pt x="30000" y="80140"/>
                </a:cubicBezTo>
                <a:quadBezTo>
                  <a:pt x="23390" y="86420"/>
                  <a:pt x="18360" y="89440"/>
                </a:quadBezTo>
                <a:cubicBezTo>
                  <a:pt x="9140" y="94960"/>
                  <a:pt x="5740" y="96740"/>
                  <a:pt x="0" y="101420"/>
                </a:cubicBezTo>
                <a:quadBezTo>
                  <a:pt x="80" y="95770"/>
                  <a:pt x="4840" y="91330"/>
                </a:quadBezTo>
                <a:cubicBezTo>
                  <a:pt x="10600" y="85940"/>
                  <a:pt x="18110" y="78530"/>
                  <a:pt x="24540" y="74550"/>
                </a:cubicBezTo>
                <a:quadBezTo>
                  <a:pt x="31900" y="69980"/>
                  <a:pt x="42660" y="66740"/>
                </a:quadBezTo>
                <a:cubicBezTo>
                  <a:pt x="64020" y="60310"/>
                  <a:pt x="85570" y="58080"/>
                  <a:pt x="107430" y="55340"/>
                </a:cubicBezTo>
                <a:quadBezTo>
                  <a:pt x="135000" y="51880"/>
                  <a:pt x="170030" y="50490"/>
                </a:quadBezTo>
                <a:quadBezTo>
                  <a:pt x="186180" y="49850"/>
                  <a:pt x="201150" y="41470"/>
                </a:quadBezTo>
                <a:quadBezTo>
                  <a:pt x="205720" y="42450"/>
                  <a:pt x="206080" y="39680"/>
                </a:quadBezTo>
                <a:quadBezTo>
                  <a:pt x="207030" y="39760"/>
                  <a:pt x="207870" y="39270"/>
                </a:quadBezTo>
                <a:cubicBezTo>
                  <a:pt x="207870" y="42380"/>
                  <a:pt x="212630" y="42710"/>
                  <a:pt x="213950" y="40070"/>
                </a:cubicBezTo>
                <a:cubicBezTo>
                  <a:pt x="214180" y="39610"/>
                  <a:pt x="214213" y="39075"/>
                  <a:pt x="214042" y="38591"/>
                </a:cubicBezTo>
                <a:cubicBezTo>
                  <a:pt x="213870" y="38106"/>
                  <a:pt x="213508" y="37712"/>
                  <a:pt x="213040" y="37500"/>
                </a:cubicBezTo>
                <a:quadBezTo>
                  <a:pt x="211970" y="37010"/>
                  <a:pt x="210110" y="36360"/>
                </a:quadBezTo>
                <a:quadBezTo>
                  <a:pt x="209030" y="35980"/>
                  <a:pt x="209250" y="35210"/>
                </a:quadBezTo>
                <a:cubicBezTo>
                  <a:pt x="209406" y="34680"/>
                  <a:pt x="209818" y="34262"/>
                  <a:pt x="210338" y="34105"/>
                </a:cubicBezTo>
                <a:cubicBezTo>
                  <a:pt x="210858" y="33948"/>
                  <a:pt x="211411" y="34075"/>
                  <a:pt x="211800" y="34440"/>
                </a:cubicBezTo>
                <a:quadBezTo>
                  <a:pt x="213300" y="35850"/>
                  <a:pt x="214290" y="35340"/>
                </a:quadBezTo>
                <a:quadBezTo>
                  <a:pt x="239470" y="27750"/>
                  <a:pt x="265340" y="21100"/>
                </a:quadBezTo>
                <a:quadBezTo>
                  <a:pt x="272360" y="19300"/>
                  <a:pt x="282640" y="14700"/>
                </a:quadBezTo>
                <a:quadBezTo>
                  <a:pt x="292110" y="10470"/>
                  <a:pt x="302170" y="720"/>
                </a:quadBezTo>
                <a:cubicBezTo>
                  <a:pt x="302403" y="500"/>
                  <a:pt x="302703" y="366"/>
                  <a:pt x="303020" y="340"/>
                </a:cubicBezTo>
                <a:lnTo>
                  <a:pt x="306730" y="0"/>
                </a:lnTo>
                <a:quadBezTo>
                  <a:pt x="309240" y="150"/>
                  <a:pt x="311730" y="590"/>
                </a:quadBezTo>
                <a:quadBezTo>
                  <a:pt x="327030" y="3300"/>
                  <a:pt x="333510" y="3750"/>
                </a:quadBezTo>
                <a:quadBezTo>
                  <a:pt x="343390" y="4430"/>
                  <a:pt x="353270" y="5060"/>
                </a:quadBezTo>
                <a:quadBezTo>
                  <a:pt x="357260" y="5310"/>
                  <a:pt x="359870" y="6810"/>
                </a:quadBezTo>
                <a:close/>
              </a:path>
            </a:pathLst>
          </a:custGeom>
          <a:solidFill>
            <a:srgbClr val="FAD6B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3" name="shape-1155"/>
          <p:cNvSpPr/>
          <p:nvPr/>
        </p:nvSpPr>
        <p:spPr>
          <a:xfrm>
            <a:off x="2666429" y="6144104"/>
            <a:ext cx="343853" cy="55052"/>
          </a:xfrm>
          <a:custGeom>
            <a:avLst/>
            <a:gdLst/>
            <a:ahLst/>
            <a:cxnLst/>
            <a:rect l="0" t="0" r="r" b="b"/>
            <a:pathLst>
              <a:path w="36100" h="5780" stroke="0" extrusionOk="0">
                <a:moveTo>
                  <a:pt x="36100" y="2320"/>
                </a:moveTo>
                <a:quadBezTo>
                  <a:pt x="32070" y="4270"/>
                  <a:pt x="27610" y="3190"/>
                </a:quadBezTo>
                <a:quadBezTo>
                  <a:pt x="25480" y="2670"/>
                  <a:pt x="23600" y="2590"/>
                </a:quadBezTo>
                <a:quadBezTo>
                  <a:pt x="23430" y="2580"/>
                  <a:pt x="19780" y="2130"/>
                </a:quadBezTo>
                <a:quadBezTo>
                  <a:pt x="17320" y="1830"/>
                  <a:pt x="15690" y="3660"/>
                </a:quadBezTo>
                <a:lnTo>
                  <a:pt x="5900" y="5780"/>
                </a:lnTo>
                <a:quadBezTo>
                  <a:pt x="3990" y="4320"/>
                  <a:pt x="0" y="4340"/>
                </a:quadBezTo>
                <a:lnTo>
                  <a:pt x="480" y="3090"/>
                </a:lnTo>
                <a:quadBezTo>
                  <a:pt x="10250" y="-350"/>
                  <a:pt x="18810" y="40"/>
                </a:quadBezTo>
                <a:quadBezTo>
                  <a:pt x="24860" y="310"/>
                  <a:pt x="36100" y="2320"/>
                </a:quad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4" name="shape-1156"/>
          <p:cNvSpPr/>
          <p:nvPr/>
        </p:nvSpPr>
        <p:spPr>
          <a:xfrm>
            <a:off x="2131579" y="6154936"/>
            <a:ext cx="539422" cy="60058"/>
          </a:xfrm>
          <a:custGeom>
            <a:avLst/>
            <a:gdLst/>
            <a:ahLst/>
            <a:cxnLst/>
            <a:rect l="0" t="0" r="r" b="b"/>
            <a:pathLst>
              <a:path w="56632" h="6305" stroke="0" extrusionOk="0">
                <a:moveTo>
                  <a:pt x="56632" y="1952"/>
                </a:moveTo>
                <a:lnTo>
                  <a:pt x="56152" y="3202"/>
                </a:lnTo>
                <a:lnTo>
                  <a:pt x="44662" y="1512"/>
                </a:lnTo>
                <a:cubicBezTo>
                  <a:pt x="44310" y="1459"/>
                  <a:pt x="43951" y="1439"/>
                  <a:pt x="43592" y="1452"/>
                </a:cubicBezTo>
                <a:quadBezTo>
                  <a:pt x="38422" y="1622"/>
                  <a:pt x="30022" y="3403"/>
                </a:quadBezTo>
                <a:quadBezTo>
                  <a:pt x="27022" y="4032"/>
                  <a:pt x="19352" y="2742"/>
                </a:quadBezTo>
                <a:quadBezTo>
                  <a:pt x="15632" y="2122"/>
                  <a:pt x="7552" y="3142"/>
                </a:quadBezTo>
                <a:quadBezTo>
                  <a:pt x="5562" y="3403"/>
                  <a:pt x="2982" y="5452"/>
                </a:quadBezTo>
                <a:quadBezTo>
                  <a:pt x="-628" y="7192"/>
                  <a:pt x="132" y="5382"/>
                </a:quadBezTo>
                <a:lnTo>
                  <a:pt x="2522" y="3832"/>
                </a:lnTo>
                <a:cubicBezTo>
                  <a:pt x="9452" y="-58"/>
                  <a:pt x="18552" y="1403"/>
                  <a:pt x="26392" y="2202"/>
                </a:cubicBezTo>
                <a:cubicBezTo>
                  <a:pt x="26691" y="2236"/>
                  <a:pt x="26990" y="2229"/>
                  <a:pt x="27282" y="2182"/>
                </a:cubicBezTo>
                <a:lnTo>
                  <a:pt x="42692" y="32"/>
                </a:lnTo>
                <a:cubicBezTo>
                  <a:pt x="43024" y="-14"/>
                  <a:pt x="43357" y="-11"/>
                  <a:pt x="43682" y="42"/>
                </a:cubicBezTo>
                <a:lnTo>
                  <a:pt x="56632" y="1952"/>
                </a:ln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5" name="shape-1157"/>
          <p:cNvSpPr/>
          <p:nvPr/>
        </p:nvSpPr>
        <p:spPr>
          <a:xfrm>
            <a:off x="2815876" y="6163987"/>
            <a:ext cx="1147191" cy="608574"/>
          </a:xfrm>
          <a:custGeom>
            <a:avLst/>
            <a:gdLst/>
            <a:ahLst/>
            <a:cxnLst/>
            <a:rect l="0" t="0" r="r" b="b"/>
            <a:pathLst>
              <a:path w="120440" h="63892" stroke="0" extrusionOk="0">
                <a:moveTo>
                  <a:pt x="20410" y="232"/>
                </a:moveTo>
                <a:quadBezTo>
                  <a:pt x="28470" y="1972"/>
                  <a:pt x="35500" y="6722"/>
                </a:quadBezTo>
                <a:quadBezTo>
                  <a:pt x="63520" y="25652"/>
                  <a:pt x="86610" y="38862"/>
                </a:quadBezTo>
                <a:quadBezTo>
                  <a:pt x="99220" y="46072"/>
                  <a:pt x="104010" y="49212"/>
                </a:quadBezTo>
                <a:quadBezTo>
                  <a:pt x="107900" y="51772"/>
                  <a:pt x="120440" y="58542"/>
                </a:quadBezTo>
                <a:quadBezTo>
                  <a:pt x="119310" y="61622"/>
                  <a:pt x="117040" y="63892"/>
                </a:quadBezTo>
                <a:lnTo>
                  <a:pt x="81620" y="44242"/>
                </a:lnTo>
                <a:quadBezTo>
                  <a:pt x="67400" y="37192"/>
                  <a:pt x="54250" y="28222"/>
                </a:quadBezTo>
                <a:quadBezTo>
                  <a:pt x="52530" y="27062"/>
                  <a:pt x="45500" y="23622"/>
                </a:quadBezTo>
                <a:cubicBezTo>
                  <a:pt x="42940" y="22372"/>
                  <a:pt x="40990" y="21012"/>
                  <a:pt x="38750" y="19722"/>
                </a:cubicBezTo>
                <a:cubicBezTo>
                  <a:pt x="34490" y="17282"/>
                  <a:pt x="31190" y="14162"/>
                  <a:pt x="27030" y="11202"/>
                </a:cubicBezTo>
                <a:cubicBezTo>
                  <a:pt x="26167" y="10582"/>
                  <a:pt x="25089" y="10337"/>
                  <a:pt x="24040" y="10522"/>
                </a:cubicBezTo>
                <a:lnTo>
                  <a:pt x="16390" y="11882"/>
                </a:lnTo>
                <a:cubicBezTo>
                  <a:pt x="15971" y="11957"/>
                  <a:pt x="15629" y="12260"/>
                  <a:pt x="15505" y="12667"/>
                </a:cubicBezTo>
                <a:cubicBezTo>
                  <a:pt x="15380" y="13074"/>
                  <a:pt x="15494" y="13516"/>
                  <a:pt x="15800" y="13812"/>
                </a:cubicBezTo>
                <a:quadBezTo>
                  <a:pt x="26960" y="24632"/>
                  <a:pt x="36160" y="30492"/>
                </a:quadBezTo>
                <a:cubicBezTo>
                  <a:pt x="43240" y="34992"/>
                  <a:pt x="50080" y="40642"/>
                  <a:pt x="56600" y="46222"/>
                </a:cubicBezTo>
                <a:lnTo>
                  <a:pt x="58350" y="48112"/>
                </a:lnTo>
                <a:cubicBezTo>
                  <a:pt x="58442" y="48209"/>
                  <a:pt x="58467" y="48351"/>
                  <a:pt x="58415" y="48474"/>
                </a:cubicBezTo>
                <a:cubicBezTo>
                  <a:pt x="58363" y="48597"/>
                  <a:pt x="58244" y="48679"/>
                  <a:pt x="58110" y="48682"/>
                </a:cubicBezTo>
                <a:cubicBezTo>
                  <a:pt x="51930" y="48792"/>
                  <a:pt x="47010" y="45072"/>
                  <a:pt x="42270" y="40982"/>
                </a:cubicBezTo>
                <a:quadBezTo>
                  <a:pt x="29120" y="29672"/>
                  <a:pt x="20240" y="22342"/>
                </a:quadBezTo>
                <a:cubicBezTo>
                  <a:pt x="19957" y="22106"/>
                  <a:pt x="19622" y="21938"/>
                  <a:pt x="19260" y="21852"/>
                </a:cubicBezTo>
                <a:quadBezTo>
                  <a:pt x="16430" y="21152"/>
                  <a:pt x="13000" y="22002"/>
                </a:quadBezTo>
                <a:quadBezTo>
                  <a:pt x="11900" y="16062"/>
                  <a:pt x="13010" y="11902"/>
                </a:quadBezTo>
                <a:cubicBezTo>
                  <a:pt x="13286" y="10875"/>
                  <a:pt x="14048" y="10049"/>
                  <a:pt x="15050" y="9692"/>
                </a:cubicBezTo>
                <a:lnTo>
                  <a:pt x="23420" y="6742"/>
                </a:lnTo>
                <a:cubicBezTo>
                  <a:pt x="23830" y="6597"/>
                  <a:pt x="24113" y="6219"/>
                  <a:pt x="24137" y="5785"/>
                </a:cubicBezTo>
                <a:cubicBezTo>
                  <a:pt x="24161" y="5352"/>
                  <a:pt x="23922" y="4948"/>
                  <a:pt x="23530" y="4762"/>
                </a:cubicBezTo>
                <a:cubicBezTo>
                  <a:pt x="20070" y="3122"/>
                  <a:pt x="15200" y="3112"/>
                  <a:pt x="11580" y="2662"/>
                </a:cubicBezTo>
                <a:quadBezTo>
                  <a:pt x="11520" y="2662"/>
                  <a:pt x="6800" y="1702"/>
                </a:quadBezTo>
                <a:quadBezTo>
                  <a:pt x="3600" y="1052"/>
                  <a:pt x="0" y="1572"/>
                </a:quadBezTo>
                <a:quadBezTo>
                  <a:pt x="1630" y="-258"/>
                  <a:pt x="4090" y="42"/>
                </a:quadBezTo>
                <a:quadBezTo>
                  <a:pt x="7740" y="492"/>
                  <a:pt x="7910" y="502"/>
                </a:quadBezTo>
                <a:quadBezTo>
                  <a:pt x="9790" y="582"/>
                  <a:pt x="11920" y="1102"/>
                </a:quadBezTo>
                <a:quadBezTo>
                  <a:pt x="16380" y="2182"/>
                  <a:pt x="20410" y="232"/>
                </a:quadBezTo>
                <a:close/>
              </a:path>
            </a:pathLst>
          </a:custGeom>
          <a:solidFill>
            <a:srgbClr val="FDD18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6" name="shape-1172"/>
          <p:cNvSpPr/>
          <p:nvPr/>
        </p:nvSpPr>
        <p:spPr>
          <a:xfrm>
            <a:off x="2156553" y="6168733"/>
            <a:ext cx="2020921" cy="875388"/>
          </a:xfrm>
          <a:custGeom>
            <a:avLst/>
            <a:gdLst/>
            <a:ahLst/>
            <a:cxnLst/>
            <a:rect l="0" t="0" r="r" b="b"/>
            <a:pathLst>
              <a:path w="212170" h="91904" stroke="0" extrusionOk="0">
                <a:moveTo>
                  <a:pt x="53530" y="1754"/>
                </a:moveTo>
                <a:quadBezTo>
                  <a:pt x="57520" y="1734"/>
                  <a:pt x="59430" y="3194"/>
                </a:quadBezTo>
                <a:lnTo>
                  <a:pt x="38370" y="2414"/>
                </a:lnTo>
                <a:quadBezTo>
                  <a:pt x="27420" y="4684"/>
                  <a:pt x="16340" y="3564"/>
                </a:quadBezTo>
                <a:cubicBezTo>
                  <a:pt x="11630" y="3084"/>
                  <a:pt x="8540" y="4414"/>
                  <a:pt x="4400" y="5944"/>
                </a:cubicBezTo>
                <a:cubicBezTo>
                  <a:pt x="4322" y="5973"/>
                  <a:pt x="4274" y="6050"/>
                  <a:pt x="4281" y="6133"/>
                </a:cubicBezTo>
                <a:cubicBezTo>
                  <a:pt x="4288" y="6216"/>
                  <a:pt x="4349" y="6286"/>
                  <a:pt x="4430" y="6304"/>
                </a:cubicBezTo>
                <a:lnTo>
                  <a:pt x="34640" y="13214"/>
                </a:lnTo>
                <a:cubicBezTo>
                  <a:pt x="43880" y="15404"/>
                  <a:pt x="53700" y="14024"/>
                  <a:pt x="61260" y="13004"/>
                </a:cubicBezTo>
                <a:quadBezTo>
                  <a:pt x="67100" y="12204"/>
                  <a:pt x="71440" y="15534"/>
                </a:quadBezTo>
                <a:cubicBezTo>
                  <a:pt x="71613" y="15667"/>
                  <a:pt x="71771" y="15814"/>
                  <a:pt x="71910" y="15974"/>
                </a:cubicBezTo>
                <a:lnTo>
                  <a:pt x="100670" y="48674"/>
                </a:lnTo>
                <a:cubicBezTo>
                  <a:pt x="100676" y="48681"/>
                  <a:pt x="100686" y="48685"/>
                  <a:pt x="100695" y="48683"/>
                </a:cubicBezTo>
                <a:cubicBezTo>
                  <a:pt x="100704" y="48680"/>
                  <a:pt x="100710" y="48673"/>
                  <a:pt x="100710" y="48664"/>
                </a:cubicBezTo>
                <a:quadBezTo>
                  <a:pt x="100720" y="48634"/>
                  <a:pt x="100720" y="48604"/>
                </a:quadBezTo>
                <a:cubicBezTo>
                  <a:pt x="100720" y="48526"/>
                  <a:pt x="100692" y="48449"/>
                  <a:pt x="100640" y="48384"/>
                </a:cubicBezTo>
                <a:quadBezTo>
                  <a:pt x="90780" y="35234"/>
                  <a:pt x="82220" y="21504"/>
                </a:quadBezTo>
                <a:quadBezTo>
                  <a:pt x="85650" y="20654"/>
                  <a:pt x="88480" y="21354"/>
                </a:quadBezTo>
                <a:cubicBezTo>
                  <a:pt x="88842" y="21439"/>
                  <a:pt x="89177" y="21607"/>
                  <a:pt x="89460" y="21844"/>
                </a:cubicBezTo>
                <a:quadBezTo>
                  <a:pt x="98340" y="29174"/>
                  <a:pt x="111490" y="40484"/>
                </a:quadBezTo>
                <a:cubicBezTo>
                  <a:pt x="116230" y="44574"/>
                  <a:pt x="121150" y="48294"/>
                  <a:pt x="127330" y="48184"/>
                </a:cubicBezTo>
                <a:cubicBezTo>
                  <a:pt x="127464" y="48180"/>
                  <a:pt x="127584" y="48099"/>
                  <a:pt x="127636" y="47976"/>
                </a:cubicBezTo>
                <a:cubicBezTo>
                  <a:pt x="127687" y="47853"/>
                  <a:pt x="127662" y="47711"/>
                  <a:pt x="127570" y="47614"/>
                </a:cubicBezTo>
                <a:lnTo>
                  <a:pt x="125820" y="45724"/>
                </a:lnTo>
                <a:lnTo>
                  <a:pt x="126750" y="37034"/>
                </a:lnTo>
                <a:cubicBezTo>
                  <a:pt x="126761" y="36938"/>
                  <a:pt x="126820" y="36853"/>
                  <a:pt x="126905" y="36810"/>
                </a:cubicBezTo>
                <a:cubicBezTo>
                  <a:pt x="126991" y="36767"/>
                  <a:pt x="127091" y="36773"/>
                  <a:pt x="127170" y="36824"/>
                </a:cubicBezTo>
                <a:lnTo>
                  <a:pt x="146490" y="49324"/>
                </a:lnTo>
                <a:cubicBezTo>
                  <a:pt x="146620" y="49409"/>
                  <a:pt x="146779" y="49439"/>
                  <a:pt x="146930" y="49407"/>
                </a:cubicBezTo>
                <a:cubicBezTo>
                  <a:pt x="147082" y="49375"/>
                  <a:pt x="147215" y="49284"/>
                  <a:pt x="147300" y="49154"/>
                </a:cubicBezTo>
                <a:lnTo>
                  <a:pt x="150840" y="43744"/>
                </a:lnTo>
                <a:lnTo>
                  <a:pt x="186260" y="63394"/>
                </a:lnTo>
                <a:lnTo>
                  <a:pt x="212170" y="76814"/>
                </a:lnTo>
                <a:cubicBezTo>
                  <a:pt x="207750" y="81994"/>
                  <a:pt x="200640" y="79694"/>
                  <a:pt x="195670" y="77054"/>
                </a:cubicBezTo>
                <a:cubicBezTo>
                  <a:pt x="185520" y="71644"/>
                  <a:pt x="169770" y="62374"/>
                  <a:pt x="155820" y="54954"/>
                </a:cubicBezTo>
                <a:cubicBezTo>
                  <a:pt x="155529" y="54792"/>
                  <a:pt x="155190" y="54736"/>
                  <a:pt x="154860" y="54794"/>
                </a:cubicBezTo>
                <a:lnTo>
                  <a:pt x="140970" y="57184"/>
                </a:lnTo>
                <a:quadBezTo>
                  <a:pt x="136660" y="53924"/>
                  <a:pt x="132350" y="50474"/>
                </a:quadBezTo>
                <a:quadBezTo>
                  <a:pt x="132320" y="50454"/>
                  <a:pt x="132240" y="50504"/>
                </a:quadBezTo>
                <a:cubicBezTo>
                  <a:pt x="132219" y="50518"/>
                  <a:pt x="132205" y="50542"/>
                  <a:pt x="132203" y="50567"/>
                </a:cubicBezTo>
                <a:cubicBezTo>
                  <a:pt x="132201" y="50593"/>
                  <a:pt x="132211" y="50617"/>
                  <a:pt x="132230" y="50634"/>
                </a:cubicBezTo>
                <a:lnTo>
                  <a:pt x="152070" y="66484"/>
                </a:lnTo>
                <a:quadBezTo>
                  <a:pt x="156110" y="71454"/>
                  <a:pt x="161920" y="75004"/>
                </a:quadBezTo>
                <a:lnTo>
                  <a:pt x="159810" y="89244"/>
                </a:lnTo>
                <a:lnTo>
                  <a:pt x="153030" y="84744"/>
                </a:lnTo>
                <a:cubicBezTo>
                  <a:pt x="152763" y="84564"/>
                  <a:pt x="152407" y="84597"/>
                  <a:pt x="152180" y="84824"/>
                </a:cubicBezTo>
                <a:quadBezTo>
                  <a:pt x="147130" y="89824"/>
                  <a:pt x="140030" y="91884"/>
                </a:quadBezTo>
                <a:cubicBezTo>
                  <a:pt x="139847" y="91939"/>
                  <a:pt x="139648" y="91880"/>
                  <a:pt x="139520" y="91734"/>
                </a:cubicBezTo>
                <a:lnTo>
                  <a:pt x="125130" y="75374"/>
                </a:lnTo>
                <a:cubicBezTo>
                  <a:pt x="124812" y="75013"/>
                  <a:pt x="124315" y="74866"/>
                  <a:pt x="123850" y="74994"/>
                </a:cubicBezTo>
                <a:lnTo>
                  <a:pt x="110020" y="78884"/>
                </a:lnTo>
                <a:lnTo>
                  <a:pt x="100950" y="69714"/>
                </a:lnTo>
                <a:cubicBezTo>
                  <a:pt x="100902" y="69664"/>
                  <a:pt x="100826" y="69652"/>
                  <a:pt x="100764" y="69684"/>
                </a:cubicBezTo>
                <a:cubicBezTo>
                  <a:pt x="100702" y="69716"/>
                  <a:pt x="100668" y="69785"/>
                  <a:pt x="100680" y="69854"/>
                </a:cubicBezTo>
                <a:quadBezTo>
                  <a:pt x="102600" y="79994"/>
                  <a:pt x="106220" y="89634"/>
                </a:quadBezTo>
                <a:cubicBezTo>
                  <a:pt x="106224" y="89644"/>
                  <a:pt x="106220" y="89655"/>
                  <a:pt x="106210" y="89660"/>
                </a:cubicBezTo>
                <a:cubicBezTo>
                  <a:pt x="106200" y="89665"/>
                  <a:pt x="106187" y="89663"/>
                  <a:pt x="106180" y="89654"/>
                </a:cubicBezTo>
                <a:cubicBezTo>
                  <a:pt x="99010" y="80854"/>
                  <a:pt x="92860" y="74484"/>
                  <a:pt x="87360" y="65864"/>
                </a:cubicBezTo>
                <a:quadBezTo>
                  <a:pt x="81570" y="56794"/>
                  <a:pt x="72200" y="44554"/>
                </a:quadBezTo>
                <a:cubicBezTo>
                  <a:pt x="72173" y="44521"/>
                  <a:pt x="72128" y="44509"/>
                  <a:pt x="72088" y="44525"/>
                </a:cubicBezTo>
                <a:cubicBezTo>
                  <a:pt x="72049" y="44541"/>
                  <a:pt x="72025" y="44582"/>
                  <a:pt x="72030" y="44624"/>
                </a:cubicBezTo>
                <a:quadBezTo>
                  <a:pt x="73980" y="61214"/>
                  <a:pt x="80040" y="76624"/>
                </a:quadBezTo>
                <a:lnTo>
                  <a:pt x="75490" y="78534"/>
                </a:lnTo>
                <a:lnTo>
                  <a:pt x="64910" y="50154"/>
                </a:lnTo>
                <a:quadBezTo>
                  <a:pt x="58620" y="34244"/>
                  <a:pt x="59680" y="17254"/>
                </a:quadBezTo>
                <a:cubicBezTo>
                  <a:pt x="59688" y="17132"/>
                  <a:pt x="59642" y="17013"/>
                  <a:pt x="59554" y="16927"/>
                </a:cubicBezTo>
                <a:cubicBezTo>
                  <a:pt x="59466" y="16841"/>
                  <a:pt x="59344" y="16796"/>
                  <a:pt x="59220" y="16804"/>
                </a:cubicBezTo>
                <a:lnTo>
                  <a:pt x="47900" y="17444"/>
                </a:lnTo>
                <a:quadBezTo>
                  <a:pt x="36590" y="17144"/>
                  <a:pt x="25820" y="15114"/>
                </a:quadBezTo>
                <a:cubicBezTo>
                  <a:pt x="22710" y="14154"/>
                  <a:pt x="19360" y="12924"/>
                  <a:pt x="16380" y="12434"/>
                </a:cubicBezTo>
                <a:cubicBezTo>
                  <a:pt x="10940" y="11544"/>
                  <a:pt x="4460" y="10104"/>
                  <a:pt x="440" y="5884"/>
                </a:cubicBezTo>
                <a:quadBezTo>
                  <a:pt x="-10" y="5404"/>
                  <a:pt x="0" y="4944"/>
                </a:quadBezTo>
                <a:quadBezTo>
                  <a:pt x="10" y="4474"/>
                  <a:pt x="360" y="4004"/>
                </a:quadBezTo>
                <a:quadBezTo>
                  <a:pt x="2940" y="1954"/>
                  <a:pt x="4930" y="1694"/>
                </a:quadBezTo>
                <a:quadBezTo>
                  <a:pt x="13010" y="674"/>
                  <a:pt x="16730" y="1294"/>
                </a:quadBezTo>
                <a:quadBezTo>
                  <a:pt x="24400" y="2584"/>
                  <a:pt x="27400" y="1954"/>
                </a:quadBezTo>
                <a:quadBezTo>
                  <a:pt x="35800" y="174"/>
                  <a:pt x="40970" y="4"/>
                </a:quadBezTo>
                <a:cubicBezTo>
                  <a:pt x="41329" y="-9"/>
                  <a:pt x="41688" y="11"/>
                  <a:pt x="42040" y="64"/>
                </a:cubicBezTo>
                <a:lnTo>
                  <a:pt x="53530" y="1754"/>
                </a:lnTo>
                <a:close/>
              </a:path>
            </a:pathLst>
          </a:custGeom>
          <a:solidFill>
            <a:srgbClr val="FE7E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7" name="shape-1175"/>
          <p:cNvSpPr/>
          <p:nvPr/>
        </p:nvSpPr>
        <p:spPr>
          <a:xfrm>
            <a:off x="2486501" y="6176762"/>
            <a:ext cx="629412" cy="455681"/>
          </a:xfrm>
          <a:custGeom>
            <a:avLst/>
            <a:gdLst/>
            <a:ahLst/>
            <a:cxnLst/>
            <a:rect l="0" t="0" r="r" b="b"/>
            <a:pathLst>
              <a:path w="66080" h="47840" stroke="0" extrusionOk="0">
                <a:moveTo>
                  <a:pt x="47580" y="20661"/>
                </a:moveTo>
                <a:quadBezTo>
                  <a:pt x="56140" y="34391"/>
                  <a:pt x="66000" y="47541"/>
                </a:quadBezTo>
                <a:cubicBezTo>
                  <a:pt x="66052" y="47606"/>
                  <a:pt x="66080" y="47683"/>
                  <a:pt x="66080" y="47761"/>
                </a:cubicBezTo>
                <a:quadBezTo>
                  <a:pt x="66080" y="47791"/>
                  <a:pt x="66070" y="47821"/>
                </a:quadBezTo>
                <a:cubicBezTo>
                  <a:pt x="66070" y="47830"/>
                  <a:pt x="66064" y="47838"/>
                  <a:pt x="66055" y="47840"/>
                </a:cubicBezTo>
                <a:cubicBezTo>
                  <a:pt x="66046" y="47842"/>
                  <a:pt x="66036" y="47839"/>
                  <a:pt x="66030" y="47831"/>
                </a:cubicBezTo>
                <a:lnTo>
                  <a:pt x="37270" y="15131"/>
                </a:lnTo>
                <a:cubicBezTo>
                  <a:pt x="37130" y="14971"/>
                  <a:pt x="36973" y="14824"/>
                  <a:pt x="36800" y="14691"/>
                </a:cubicBezTo>
                <a:quadBezTo>
                  <a:pt x="32460" y="11361"/>
                  <a:pt x="26620" y="12161"/>
                </a:quadBezTo>
                <a:cubicBezTo>
                  <a:pt x="19060" y="13181"/>
                  <a:pt x="9240" y="14561"/>
                  <a:pt x="0" y="12371"/>
                </a:cubicBezTo>
                <a:lnTo>
                  <a:pt x="19220" y="11581"/>
                </a:lnTo>
                <a:cubicBezTo>
                  <a:pt x="19362" y="11574"/>
                  <a:pt x="19493" y="11507"/>
                  <a:pt x="19581" y="11397"/>
                </a:cubicBezTo>
                <a:cubicBezTo>
                  <a:pt x="19669" y="11288"/>
                  <a:pt x="19705" y="11148"/>
                  <a:pt x="19680" y="11011"/>
                </a:cubicBezTo>
                <a:cubicBezTo>
                  <a:pt x="18530" y="4411"/>
                  <a:pt x="11820" y="4591"/>
                  <a:pt x="6370" y="3581"/>
                </a:cubicBezTo>
                <a:quadBezTo>
                  <a:pt x="4500" y="3231"/>
                  <a:pt x="3730" y="1571"/>
                </a:quadBezTo>
                <a:lnTo>
                  <a:pt x="24790" y="2351"/>
                </a:lnTo>
                <a:lnTo>
                  <a:pt x="34580" y="231"/>
                </a:lnTo>
                <a:quadBezTo>
                  <a:pt x="38180" y="-289"/>
                  <a:pt x="41380" y="361"/>
                </a:quadBezTo>
                <a:quadBezTo>
                  <a:pt x="46100" y="1321"/>
                  <a:pt x="46160" y="1321"/>
                </a:quadBezTo>
                <a:cubicBezTo>
                  <a:pt x="49780" y="1771"/>
                  <a:pt x="54650" y="1781"/>
                  <a:pt x="58110" y="3421"/>
                </a:cubicBezTo>
                <a:cubicBezTo>
                  <a:pt x="58502" y="3607"/>
                  <a:pt x="58741" y="4011"/>
                  <a:pt x="58717" y="4444"/>
                </a:cubicBezTo>
                <a:cubicBezTo>
                  <a:pt x="58693" y="4878"/>
                  <a:pt x="58410" y="5256"/>
                  <a:pt x="58000" y="5401"/>
                </a:cubicBezTo>
                <a:lnTo>
                  <a:pt x="49630" y="8351"/>
                </a:lnTo>
                <a:cubicBezTo>
                  <a:pt x="48628" y="8708"/>
                  <a:pt x="47866" y="9534"/>
                  <a:pt x="47590" y="10561"/>
                </a:cubicBezTo>
                <a:quadBezTo>
                  <a:pt x="46480" y="14721"/>
                  <a:pt x="47580" y="20661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8" name="shape-1177"/>
          <p:cNvSpPr/>
          <p:nvPr/>
        </p:nvSpPr>
        <p:spPr>
          <a:xfrm>
            <a:off x="2197322" y="6191726"/>
            <a:ext cx="476706" cy="102870"/>
          </a:xfrm>
          <a:custGeom>
            <a:avLst/>
            <a:gdLst/>
            <a:ahLst/>
            <a:cxnLst/>
            <a:rect l="0" t="0" r="r" b="b"/>
            <a:pathLst>
              <a:path w="50048" h="10800" stroke="0" extrusionOk="0">
                <a:moveTo>
                  <a:pt x="34090" y="0"/>
                </a:moveTo>
                <a:quadBezTo>
                  <a:pt x="34860" y="1660"/>
                  <a:pt x="36730" y="2010"/>
                </a:quadBezTo>
                <a:cubicBezTo>
                  <a:pt x="42180" y="3020"/>
                  <a:pt x="48890" y="2840"/>
                  <a:pt x="50040" y="9440"/>
                </a:cubicBezTo>
                <a:cubicBezTo>
                  <a:pt x="50065" y="9576"/>
                  <a:pt x="50029" y="9717"/>
                  <a:pt x="49941" y="9826"/>
                </a:cubicBezTo>
                <a:cubicBezTo>
                  <a:pt x="49853" y="9936"/>
                  <a:pt x="49721" y="10002"/>
                  <a:pt x="49580" y="10010"/>
                </a:cubicBezTo>
                <a:lnTo>
                  <a:pt x="30360" y="10800"/>
                </a:lnTo>
                <a:lnTo>
                  <a:pt x="150" y="3890"/>
                </a:lnTo>
                <a:cubicBezTo>
                  <a:pt x="68" y="3872"/>
                  <a:pt x="8" y="3802"/>
                  <a:pt x="1" y="3719"/>
                </a:cubicBezTo>
                <a:cubicBezTo>
                  <a:pt x="-6" y="3636"/>
                  <a:pt x="42" y="3559"/>
                  <a:pt x="120" y="3530"/>
                </a:cubicBezTo>
                <a:cubicBezTo>
                  <a:pt x="4260" y="2000"/>
                  <a:pt x="7350" y="670"/>
                  <a:pt x="12060" y="1150"/>
                </a:cubicBezTo>
                <a:quadBezTo>
                  <a:pt x="23140" y="2270"/>
                  <a:pt x="34090" y="0"/>
                </a:quad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9" name="shape-1179"/>
          <p:cNvSpPr/>
          <p:nvPr/>
        </p:nvSpPr>
        <p:spPr>
          <a:xfrm>
            <a:off x="1605153" y="6206204"/>
            <a:ext cx="797338" cy="473488"/>
          </a:xfrm>
          <a:custGeom>
            <a:avLst/>
            <a:gdLst/>
            <a:ahLst/>
            <a:cxnLst/>
            <a:rect l="0" t="0" r="r" b="b"/>
            <a:pathLst>
              <a:path w="83710" h="49710" stroke="0" extrusionOk="0">
                <a:moveTo>
                  <a:pt x="55400" y="0"/>
                </a:moveTo>
                <a:quadBezTo>
                  <a:pt x="54640" y="1810"/>
                  <a:pt x="58250" y="70"/>
                </a:quadBezTo>
                <a:quadBezTo>
                  <a:pt x="57900" y="540"/>
                  <a:pt x="57890" y="1010"/>
                </a:quadBezTo>
                <a:quadBezTo>
                  <a:pt x="57880" y="1470"/>
                  <a:pt x="58330" y="1950"/>
                </a:quadBezTo>
                <a:cubicBezTo>
                  <a:pt x="62350" y="6170"/>
                  <a:pt x="68830" y="7610"/>
                  <a:pt x="74270" y="8500"/>
                </a:cubicBezTo>
                <a:cubicBezTo>
                  <a:pt x="77250" y="8990"/>
                  <a:pt x="80600" y="10220"/>
                  <a:pt x="83710" y="11180"/>
                </a:cubicBezTo>
                <a:quadBezTo>
                  <a:pt x="82710" y="16370"/>
                  <a:pt x="79700" y="20700"/>
                </a:quadBezTo>
                <a:quadBezTo>
                  <a:pt x="76120" y="24440"/>
                  <a:pt x="73980" y="25280"/>
                </a:quadBezTo>
                <a:cubicBezTo>
                  <a:pt x="67600" y="27770"/>
                  <a:pt x="62100" y="31500"/>
                  <a:pt x="55950" y="34220"/>
                </a:cubicBezTo>
                <a:cubicBezTo>
                  <a:pt x="55628" y="34363"/>
                  <a:pt x="55254" y="34313"/>
                  <a:pt x="54980" y="34092"/>
                </a:cubicBezTo>
                <a:cubicBezTo>
                  <a:pt x="54706" y="33871"/>
                  <a:pt x="54579" y="33515"/>
                  <a:pt x="54650" y="33170"/>
                </a:cubicBezTo>
                <a:cubicBezTo>
                  <a:pt x="55900" y="27100"/>
                  <a:pt x="58340" y="23370"/>
                  <a:pt x="61420" y="17930"/>
                </a:cubicBezTo>
                <a:cubicBezTo>
                  <a:pt x="61449" y="17878"/>
                  <a:pt x="61439" y="17812"/>
                  <a:pt x="61396" y="17771"/>
                </a:cubicBezTo>
                <a:cubicBezTo>
                  <a:pt x="61352" y="17731"/>
                  <a:pt x="61288" y="17726"/>
                  <a:pt x="61240" y="17760"/>
                </a:cubicBezTo>
                <a:quadBezTo>
                  <a:pt x="45840" y="28650"/>
                  <a:pt x="43960" y="30120"/>
                </a:quadBezTo>
                <a:cubicBezTo>
                  <a:pt x="38100" y="34670"/>
                  <a:pt x="31290" y="37720"/>
                  <a:pt x="24360" y="42320"/>
                </a:cubicBezTo>
                <a:quadBezTo>
                  <a:pt x="17670" y="46750"/>
                  <a:pt x="8980" y="49710"/>
                </a:quadBezTo>
                <a:lnTo>
                  <a:pt x="42950" y="22230"/>
                </a:lnTo>
                <a:cubicBezTo>
                  <a:pt x="43578" y="21722"/>
                  <a:pt x="43734" y="20827"/>
                  <a:pt x="43314" y="20136"/>
                </a:cubicBezTo>
                <a:cubicBezTo>
                  <a:pt x="42894" y="19446"/>
                  <a:pt x="42029" y="19174"/>
                  <a:pt x="41290" y="19500"/>
                </a:cubicBezTo>
                <a:cubicBezTo>
                  <a:pt x="32780" y="23260"/>
                  <a:pt x="24110" y="27650"/>
                  <a:pt x="15220" y="33320"/>
                </a:cubicBezTo>
                <a:quadBezTo>
                  <a:pt x="6510" y="38880"/>
                  <a:pt x="100" y="43100"/>
                </a:quadBezTo>
                <a:cubicBezTo>
                  <a:pt x="87" y="43109"/>
                  <a:pt x="71" y="43110"/>
                  <a:pt x="56" y="43104"/>
                </a:cubicBezTo>
                <a:cubicBezTo>
                  <a:pt x="42" y="43098"/>
                  <a:pt x="32" y="43085"/>
                  <a:pt x="30" y="43070"/>
                </a:cubicBezTo>
                <a:quadBezTo>
                  <a:pt x="10" y="42940"/>
                  <a:pt x="0" y="42810"/>
                </a:quadBezTo>
                <a:cubicBezTo>
                  <a:pt x="6" y="42759"/>
                  <a:pt x="31" y="42712"/>
                  <a:pt x="70" y="42680"/>
                </a:cubicBezTo>
                <a:lnTo>
                  <a:pt x="3970" y="39660"/>
                </a:lnTo>
                <a:cubicBezTo>
                  <a:pt x="4189" y="39493"/>
                  <a:pt x="4252" y="39192"/>
                  <a:pt x="4120" y="38950"/>
                </a:cubicBezTo>
                <a:lnTo>
                  <a:pt x="2060" y="35230"/>
                </a:lnTo>
                <a:cubicBezTo>
                  <a:pt x="1915" y="34963"/>
                  <a:pt x="2009" y="34630"/>
                  <a:pt x="2270" y="34480"/>
                </a:cubicBezTo>
                <a:lnTo>
                  <a:pt x="8030" y="31140"/>
                </a:lnTo>
                <a:cubicBezTo>
                  <a:pt x="8421" y="30916"/>
                  <a:pt x="8587" y="30435"/>
                  <a:pt x="8420" y="30010"/>
                </a:cubicBezTo>
                <a:quadBezTo>
                  <a:pt x="8350" y="29850"/>
                  <a:pt x="7520" y="30130"/>
                </a:quadBezTo>
                <a:lnTo>
                  <a:pt x="14410" y="25730"/>
                </a:lnTo>
                <a:lnTo>
                  <a:pt x="32270" y="14730"/>
                </a:lnTo>
                <a:lnTo>
                  <a:pt x="43620" y="8190"/>
                </a:lnTo>
                <a:lnTo>
                  <a:pt x="55400" y="0"/>
                </a:ln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0" name="shape-1180"/>
          <p:cNvSpPr/>
          <p:nvPr/>
        </p:nvSpPr>
        <p:spPr>
          <a:xfrm>
            <a:off x="12836747" y="6204490"/>
            <a:ext cx="281750" cy="402499"/>
          </a:xfrm>
          <a:custGeom>
            <a:avLst/>
            <a:gdLst/>
            <a:ahLst/>
            <a:cxnLst/>
            <a:rect l="0" t="0" r="r" b="b"/>
            <a:pathLst>
              <a:path w="29580" h="42257" stroke="0" extrusionOk="0">
                <a:moveTo>
                  <a:pt x="21670" y="0"/>
                </a:moveTo>
                <a:lnTo>
                  <a:pt x="22340" y="4400"/>
                </a:lnTo>
                <a:quadBezTo>
                  <a:pt x="24050" y="18590"/>
                  <a:pt x="25560" y="25100"/>
                </a:quadBezTo>
                <a:quadBezTo>
                  <a:pt x="26330" y="28440"/>
                  <a:pt x="29580" y="36290"/>
                </a:quadBezTo>
                <a:lnTo>
                  <a:pt x="5920" y="42240"/>
                </a:lnTo>
                <a:cubicBezTo>
                  <a:pt x="5649" y="42312"/>
                  <a:pt x="5372" y="42151"/>
                  <a:pt x="5300" y="41880"/>
                </a:cubicBezTo>
                <a:quadBezTo>
                  <a:pt x="440" y="24860"/>
                  <a:pt x="0" y="6540"/>
                </a:quadBezTo>
                <a:lnTo>
                  <a:pt x="21670" y="0"/>
                </a:lnTo>
                <a:close/>
              </a:path>
            </a:pathLst>
          </a:custGeom>
          <a:solidFill>
            <a:srgbClr val="6B97B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1" name="shape-1181"/>
          <p:cNvSpPr/>
          <p:nvPr/>
        </p:nvSpPr>
        <p:spPr>
          <a:xfrm>
            <a:off x="14153766" y="6217444"/>
            <a:ext cx="1086234" cy="191469"/>
          </a:xfrm>
          <a:custGeom>
            <a:avLst/>
            <a:gdLst/>
            <a:ahLst/>
            <a:cxnLst/>
            <a:rect l="0" t="0" r="r" b="b"/>
            <a:pathLst>
              <a:path w="114040" h="20102" stroke="0" extrusionOk="0">
                <a:moveTo>
                  <a:pt x="114040" y="0"/>
                </a:moveTo>
                <a:lnTo>
                  <a:pt x="114040" y="19870"/>
                </a:lnTo>
                <a:quadBezTo>
                  <a:pt x="108290" y="20200"/>
                  <a:pt x="105540" y="20060"/>
                </a:quadBezTo>
                <a:quadBezTo>
                  <a:pt x="95640" y="19560"/>
                  <a:pt x="86580" y="19370"/>
                </a:quadBezTo>
                <a:quadBezTo>
                  <a:pt x="52030" y="18020"/>
                  <a:pt x="18290" y="17400"/>
                </a:quadBezTo>
                <a:cubicBezTo>
                  <a:pt x="15820" y="17360"/>
                  <a:pt x="13570" y="16840"/>
                  <a:pt x="11160" y="16630"/>
                </a:cubicBezTo>
                <a:cubicBezTo>
                  <a:pt x="12680" y="16410"/>
                  <a:pt x="13940" y="16100"/>
                  <a:pt x="14850" y="16060"/>
                </a:cubicBezTo>
                <a:quadBezTo>
                  <a:pt x="36530" y="15280"/>
                  <a:pt x="59600" y="12120"/>
                </a:quadBezTo>
                <a:cubicBezTo>
                  <a:pt x="59699" y="12107"/>
                  <a:pt x="59774" y="12025"/>
                  <a:pt x="59778" y="11926"/>
                </a:cubicBezTo>
                <a:cubicBezTo>
                  <a:pt x="59783" y="11826"/>
                  <a:pt x="59717" y="11736"/>
                  <a:pt x="59620" y="11710"/>
                </a:cubicBezTo>
                <a:quadBezTo>
                  <a:pt x="56770" y="10980"/>
                  <a:pt x="55300" y="10940"/>
                </a:quadBezTo>
                <a:quadBezTo>
                  <a:pt x="35760" y="10320"/>
                  <a:pt x="25660" y="9320"/>
                </a:quadBezTo>
                <a:cubicBezTo>
                  <a:pt x="16810" y="8450"/>
                  <a:pt x="9830" y="8980"/>
                  <a:pt x="130" y="8890"/>
                </a:cubicBezTo>
                <a:cubicBezTo>
                  <a:pt x="63" y="8890"/>
                  <a:pt x="6" y="8833"/>
                  <a:pt x="0" y="8760"/>
                </a:cubicBezTo>
                <a:cubicBezTo>
                  <a:pt x="-5" y="8653"/>
                  <a:pt x="69" y="8561"/>
                  <a:pt x="170" y="8550"/>
                </a:cubicBezTo>
                <a:quadBezTo>
                  <a:pt x="1740" y="8370"/>
                  <a:pt x="4500" y="8230"/>
                </a:quadBezTo>
                <a:cubicBezTo>
                  <a:pt x="29130" y="6940"/>
                  <a:pt x="60240" y="5510"/>
                  <a:pt x="88850" y="2420"/>
                </a:cubicBezTo>
                <a:quadBezTo>
                  <a:pt x="101430" y="1050"/>
                  <a:pt x="114040" y="0"/>
                </a:quadBezTo>
                <a:close/>
              </a:path>
            </a:pathLst>
          </a:custGeom>
          <a:solidFill>
            <a:srgbClr val="F88F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2" name="shape-1185"/>
          <p:cNvSpPr/>
          <p:nvPr/>
        </p:nvSpPr>
        <p:spPr>
          <a:xfrm>
            <a:off x="0" y="6250181"/>
            <a:ext cx="1742408" cy="625154"/>
          </a:xfrm>
          <a:custGeom>
            <a:avLst/>
            <a:gdLst/>
            <a:ahLst/>
            <a:cxnLst/>
            <a:rect l="0" t="0" r="r" b="b"/>
            <a:pathLst>
              <a:path w="182930" h="65633" stroke="0" extrusionOk="0">
                <a:moveTo>
                  <a:pt x="182930" y="21113"/>
                </a:moveTo>
                <a:lnTo>
                  <a:pt x="176040" y="25513"/>
                </a:lnTo>
                <a:lnTo>
                  <a:pt x="121380" y="55533"/>
                </a:lnTo>
                <a:cubicBezTo>
                  <a:pt x="110750" y="54643"/>
                  <a:pt x="104040" y="52273"/>
                  <a:pt x="91430" y="48443"/>
                </a:cubicBezTo>
                <a:cubicBezTo>
                  <a:pt x="82710" y="45803"/>
                  <a:pt x="76150" y="44833"/>
                  <a:pt x="67690" y="48773"/>
                </a:cubicBezTo>
                <a:quadBezTo>
                  <a:pt x="51280" y="56403"/>
                  <a:pt x="50790" y="56593"/>
                </a:quadBezTo>
                <a:quadBezTo>
                  <a:pt x="42330" y="59883"/>
                  <a:pt x="39790" y="60093"/>
                </a:quadBezTo>
                <a:quadBezTo>
                  <a:pt x="36280" y="60393"/>
                  <a:pt x="18030" y="63673"/>
                </a:quadBezTo>
                <a:quadBezTo>
                  <a:pt x="13310" y="64523"/>
                  <a:pt x="0" y="65633"/>
                </a:quadBezTo>
                <a:lnTo>
                  <a:pt x="0" y="11993"/>
                </a:lnTo>
                <a:quadBezTo>
                  <a:pt x="7340" y="14343"/>
                  <a:pt x="15210" y="14543"/>
                </a:quadBezTo>
                <a:cubicBezTo>
                  <a:pt x="23010" y="14743"/>
                  <a:pt x="29940" y="14433"/>
                  <a:pt x="36610" y="10413"/>
                </a:cubicBezTo>
                <a:quadBezTo>
                  <a:pt x="37570" y="9833"/>
                  <a:pt x="43760" y="5333"/>
                </a:quadBezTo>
                <a:cubicBezTo>
                  <a:pt x="50730" y="283"/>
                  <a:pt x="59170" y="-2027"/>
                  <a:pt x="67410" y="2203"/>
                </a:cubicBezTo>
                <a:quadBezTo>
                  <a:pt x="73790" y="5483"/>
                  <a:pt x="80490" y="10073"/>
                </a:quadBezTo>
                <a:cubicBezTo>
                  <a:pt x="86310" y="14063"/>
                  <a:pt x="90530" y="13843"/>
                  <a:pt x="97980" y="12243"/>
                </a:cubicBezTo>
                <a:quadBezTo>
                  <a:pt x="108340" y="10013"/>
                  <a:pt x="124460" y="6953"/>
                </a:quadBezTo>
                <a:quadBezTo>
                  <a:pt x="130860" y="5733"/>
                  <a:pt x="134220" y="8403"/>
                </a:quadBezTo>
                <a:cubicBezTo>
                  <a:pt x="134513" y="8629"/>
                  <a:pt x="134804" y="8860"/>
                  <a:pt x="135090" y="9093"/>
                </a:cubicBezTo>
                <a:cubicBezTo>
                  <a:pt x="137490" y="11073"/>
                  <a:pt x="138470" y="15563"/>
                  <a:pt x="143930" y="15353"/>
                </a:cubicBezTo>
                <a:quadBezTo>
                  <a:pt x="152580" y="15023"/>
                  <a:pt x="155490" y="15063"/>
                </a:quadBezTo>
                <a:cubicBezTo>
                  <a:pt x="162430" y="15143"/>
                  <a:pt x="166940" y="17133"/>
                  <a:pt x="173390" y="19663"/>
                </a:cubicBezTo>
                <a:quadBezTo>
                  <a:pt x="177820" y="21393"/>
                  <a:pt x="182930" y="21113"/>
                </a:quadBezTo>
                <a:close/>
              </a:path>
            </a:pathLst>
          </a:custGeom>
          <a:solidFill>
            <a:srgbClr val="FCF2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3" name="shape-1201"/>
          <p:cNvSpPr/>
          <p:nvPr/>
        </p:nvSpPr>
        <p:spPr>
          <a:xfrm>
            <a:off x="2963088" y="6263636"/>
            <a:ext cx="630219" cy="375816"/>
          </a:xfrm>
          <a:custGeom>
            <a:avLst/>
            <a:gdLst/>
            <a:ahLst/>
            <a:cxnLst/>
            <a:rect l="0" t="0" r="r" b="b"/>
            <a:pathLst>
              <a:path w="66165" h="39456" stroke="0" extrusionOk="0">
                <a:moveTo>
                  <a:pt x="66165" y="33780"/>
                </a:moveTo>
                <a:lnTo>
                  <a:pt x="62625" y="39190"/>
                </a:lnTo>
                <a:cubicBezTo>
                  <a:pt x="62540" y="39320"/>
                  <a:pt x="62407" y="39411"/>
                  <a:pt x="62255" y="39443"/>
                </a:cubicBezTo>
                <a:cubicBezTo>
                  <a:pt x="62103" y="39475"/>
                  <a:pt x="61945" y="39445"/>
                  <a:pt x="61815" y="39360"/>
                </a:cubicBezTo>
                <a:lnTo>
                  <a:pt x="42495" y="26860"/>
                </a:lnTo>
                <a:cubicBezTo>
                  <a:pt x="42415" y="26809"/>
                  <a:pt x="42315" y="26804"/>
                  <a:pt x="42230" y="26847"/>
                </a:cubicBezTo>
                <a:cubicBezTo>
                  <a:pt x="42144" y="26889"/>
                  <a:pt x="42085" y="26974"/>
                  <a:pt x="42075" y="27070"/>
                </a:cubicBezTo>
                <a:lnTo>
                  <a:pt x="41145" y="35760"/>
                </a:lnTo>
                <a:cubicBezTo>
                  <a:pt x="34625" y="30180"/>
                  <a:pt x="27785" y="24530"/>
                  <a:pt x="20705" y="20030"/>
                </a:cubicBezTo>
                <a:quadBezTo>
                  <a:pt x="11505" y="14170"/>
                  <a:pt x="345" y="3350"/>
                </a:quadBezTo>
                <a:cubicBezTo>
                  <a:pt x="39" y="3055"/>
                  <a:pt x="-75" y="2612"/>
                  <a:pt x="50" y="2205"/>
                </a:cubicBezTo>
                <a:cubicBezTo>
                  <a:pt x="174" y="1799"/>
                  <a:pt x="516" y="1495"/>
                  <a:pt x="935" y="1420"/>
                </a:cubicBezTo>
                <a:lnTo>
                  <a:pt x="8585" y="60"/>
                </a:lnTo>
                <a:cubicBezTo>
                  <a:pt x="9633" y="-125"/>
                  <a:pt x="10712" y="120"/>
                  <a:pt x="11575" y="740"/>
                </a:cubicBezTo>
                <a:cubicBezTo>
                  <a:pt x="15735" y="3700"/>
                  <a:pt x="19035" y="6820"/>
                  <a:pt x="23295" y="9260"/>
                </a:cubicBezTo>
                <a:cubicBezTo>
                  <a:pt x="25535" y="10550"/>
                  <a:pt x="27485" y="11910"/>
                  <a:pt x="30045" y="13160"/>
                </a:cubicBezTo>
                <a:quadBezTo>
                  <a:pt x="37075" y="16600"/>
                  <a:pt x="38795" y="17760"/>
                </a:quadBezTo>
                <a:quadBezTo>
                  <a:pt x="51945" y="26730"/>
                  <a:pt x="66165" y="33780"/>
                </a:quadBezTo>
                <a:close/>
              </a:path>
            </a:pathLst>
          </a:custGeom>
          <a:solidFill>
            <a:srgbClr val="FE9F5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4" name="shape-1206"/>
          <p:cNvSpPr/>
          <p:nvPr/>
        </p:nvSpPr>
        <p:spPr>
          <a:xfrm>
            <a:off x="12592973" y="6266783"/>
            <a:ext cx="561718" cy="822198"/>
          </a:xfrm>
          <a:custGeom>
            <a:avLst/>
            <a:gdLst/>
            <a:ahLst/>
            <a:cxnLst/>
            <a:rect l="0" t="0" r="r" b="b"/>
            <a:pathLst>
              <a:path w="58973" h="86320" stroke="0" extrusionOk="0">
                <a:moveTo>
                  <a:pt x="25593" y="0"/>
                </a:moveTo>
                <a:quadBezTo>
                  <a:pt x="26033" y="18320"/>
                  <a:pt x="30893" y="35340"/>
                </a:quadBezTo>
                <a:cubicBezTo>
                  <a:pt x="30965" y="35611"/>
                  <a:pt x="31242" y="35772"/>
                  <a:pt x="31513" y="35700"/>
                </a:cubicBezTo>
                <a:lnTo>
                  <a:pt x="55173" y="29750"/>
                </a:lnTo>
                <a:lnTo>
                  <a:pt x="58973" y="39990"/>
                </a:lnTo>
                <a:lnTo>
                  <a:pt x="39663" y="55250"/>
                </a:lnTo>
                <a:cubicBezTo>
                  <a:pt x="39416" y="55443"/>
                  <a:pt x="39313" y="55769"/>
                  <a:pt x="39403" y="56070"/>
                </a:cubicBezTo>
                <a:lnTo>
                  <a:pt x="48653" y="85880"/>
                </a:lnTo>
                <a:lnTo>
                  <a:pt x="44093" y="86320"/>
                </a:lnTo>
                <a:quadBezTo>
                  <a:pt x="30093" y="81180"/>
                  <a:pt x="17573" y="72310"/>
                </a:quadBezTo>
                <a:lnTo>
                  <a:pt x="7363" y="62530"/>
                </a:lnTo>
                <a:cubicBezTo>
                  <a:pt x="7216" y="62389"/>
                  <a:pt x="6997" y="62357"/>
                  <a:pt x="6816" y="62450"/>
                </a:cubicBezTo>
                <a:cubicBezTo>
                  <a:pt x="6636" y="62542"/>
                  <a:pt x="6534" y="62739"/>
                  <a:pt x="6563" y="62940"/>
                </a:cubicBezTo>
                <a:lnTo>
                  <a:pt x="6793" y="64630"/>
                </a:lnTo>
                <a:cubicBezTo>
                  <a:pt x="6827" y="64866"/>
                  <a:pt x="6696" y="65095"/>
                  <a:pt x="6476" y="65186"/>
                </a:cubicBezTo>
                <a:cubicBezTo>
                  <a:pt x="6255" y="65278"/>
                  <a:pt x="5999" y="65209"/>
                  <a:pt x="5853" y="65020"/>
                </a:cubicBezTo>
                <a:quadBezTo>
                  <a:pt x="3723" y="62230"/>
                  <a:pt x="2723" y="58530"/>
                </a:quadBezTo>
                <a:quadBezTo>
                  <a:pt x="923" y="51870"/>
                  <a:pt x="3" y="44460"/>
                </a:quadBezTo>
                <a:cubicBezTo>
                  <a:pt x="-20" y="44275"/>
                  <a:pt x="90" y="44101"/>
                  <a:pt x="268" y="44043"/>
                </a:cubicBezTo>
                <a:cubicBezTo>
                  <a:pt x="445" y="43984"/>
                  <a:pt x="639" y="44059"/>
                  <a:pt x="733" y="44220"/>
                </a:cubicBezTo>
                <a:quadBezTo>
                  <a:pt x="2643" y="47530"/>
                  <a:pt x="3763" y="49030"/>
                </a:quadBezTo>
                <a:quadBezTo>
                  <a:pt x="9583" y="56780"/>
                  <a:pt x="14793" y="64250"/>
                </a:quadBezTo>
                <a:quadBezTo>
                  <a:pt x="15103" y="64700"/>
                  <a:pt x="17213" y="65960"/>
                </a:quadBezTo>
                <a:cubicBezTo>
                  <a:pt x="17311" y="66019"/>
                  <a:pt x="17431" y="66025"/>
                  <a:pt x="17535" y="65977"/>
                </a:cubicBezTo>
                <a:cubicBezTo>
                  <a:pt x="17638" y="65929"/>
                  <a:pt x="17713" y="65833"/>
                  <a:pt x="17733" y="65720"/>
                </a:cubicBezTo>
                <a:quadBezTo>
                  <a:pt x="19253" y="57590"/>
                  <a:pt x="19063" y="48800"/>
                </a:quadBezTo>
                <a:cubicBezTo>
                  <a:pt x="19056" y="48561"/>
                  <a:pt x="19023" y="48323"/>
                  <a:pt x="18963" y="48090"/>
                </a:cubicBezTo>
                <a:cubicBezTo>
                  <a:pt x="15143" y="33540"/>
                  <a:pt x="11613" y="18440"/>
                  <a:pt x="11473" y="3340"/>
                </a:cubicBezTo>
                <a:quadBezTo>
                  <a:pt x="15403" y="2800"/>
                  <a:pt x="19413" y="2410"/>
                </a:quadBezTo>
                <a:quadBezTo>
                  <a:pt x="22913" y="2070"/>
                  <a:pt x="25593" y="0"/>
                </a:quadBezTo>
                <a:close/>
              </a:path>
            </a:pathLst>
          </a:custGeom>
          <a:solidFill>
            <a:srgbClr val="74A8C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5" name="shape-1228"/>
          <p:cNvSpPr/>
          <p:nvPr/>
        </p:nvSpPr>
        <p:spPr>
          <a:xfrm>
            <a:off x="12416599" y="6298597"/>
            <a:ext cx="445580" cy="917353"/>
          </a:xfrm>
          <a:custGeom>
            <a:avLst/>
            <a:gdLst/>
            <a:ahLst/>
            <a:cxnLst/>
            <a:rect l="0" t="0" r="r" b="b"/>
            <a:pathLst>
              <a:path w="46780" h="96310" stroke="0" extrusionOk="0">
                <a:moveTo>
                  <a:pt x="29990" y="0"/>
                </a:moveTo>
                <a:cubicBezTo>
                  <a:pt x="30130" y="15100"/>
                  <a:pt x="33660" y="30200"/>
                  <a:pt x="37480" y="44750"/>
                </a:cubicBezTo>
                <a:cubicBezTo>
                  <a:pt x="37540" y="44983"/>
                  <a:pt x="37573" y="45221"/>
                  <a:pt x="37580" y="45460"/>
                </a:cubicBezTo>
                <a:quadBezTo>
                  <a:pt x="37770" y="54250"/>
                  <a:pt x="36250" y="62380"/>
                </a:quadBezTo>
                <a:cubicBezTo>
                  <a:pt x="36230" y="62493"/>
                  <a:pt x="36155" y="62589"/>
                  <a:pt x="36052" y="62637"/>
                </a:cubicBezTo>
                <a:cubicBezTo>
                  <a:pt x="35948" y="62685"/>
                  <a:pt x="35827" y="62679"/>
                  <a:pt x="35730" y="62620"/>
                </a:cubicBezTo>
                <a:quadBezTo>
                  <a:pt x="33620" y="61360"/>
                  <a:pt x="33310" y="60910"/>
                </a:quadBezTo>
                <a:quadBezTo>
                  <a:pt x="28100" y="53440"/>
                  <a:pt x="22280" y="45690"/>
                </a:quadBezTo>
                <a:quadBezTo>
                  <a:pt x="21160" y="44190"/>
                  <a:pt x="19250" y="40880"/>
                </a:quadBezTo>
                <a:cubicBezTo>
                  <a:pt x="19156" y="40719"/>
                  <a:pt x="18962" y="40644"/>
                  <a:pt x="18785" y="40703"/>
                </a:cubicBezTo>
                <a:cubicBezTo>
                  <a:pt x="18607" y="40761"/>
                  <a:pt x="18497" y="40935"/>
                  <a:pt x="18520" y="41120"/>
                </a:cubicBezTo>
                <a:quadBezTo>
                  <a:pt x="19440" y="48530"/>
                  <a:pt x="21240" y="55190"/>
                </a:quadBezTo>
                <a:quadBezTo>
                  <a:pt x="22240" y="58890"/>
                  <a:pt x="24370" y="61680"/>
                </a:quadBezTo>
                <a:cubicBezTo>
                  <a:pt x="24516" y="61869"/>
                  <a:pt x="24772" y="61938"/>
                  <a:pt x="24993" y="61846"/>
                </a:cubicBezTo>
                <a:cubicBezTo>
                  <a:pt x="25213" y="61755"/>
                  <a:pt x="25344" y="61526"/>
                  <a:pt x="25310" y="61290"/>
                </a:cubicBezTo>
                <a:lnTo>
                  <a:pt x="25080" y="59600"/>
                </a:lnTo>
                <a:cubicBezTo>
                  <a:pt x="25051" y="59399"/>
                  <a:pt x="25152" y="59202"/>
                  <a:pt x="25333" y="59110"/>
                </a:cubicBezTo>
                <a:cubicBezTo>
                  <a:pt x="25514" y="59017"/>
                  <a:pt x="25733" y="59049"/>
                  <a:pt x="25880" y="59190"/>
                </a:cubicBezTo>
                <a:lnTo>
                  <a:pt x="36090" y="68970"/>
                </a:lnTo>
                <a:cubicBezTo>
                  <a:pt x="40040" y="75520"/>
                  <a:pt x="44270" y="82100"/>
                  <a:pt x="46780" y="89360"/>
                </a:cubicBezTo>
                <a:quadBezTo>
                  <a:pt x="38340" y="91540"/>
                  <a:pt x="29780" y="93320"/>
                </a:quadBezTo>
                <a:quadBezTo>
                  <a:pt x="25900" y="94130"/>
                  <a:pt x="26630" y="96310"/>
                </a:quadBezTo>
                <a:quadBezTo>
                  <a:pt x="16150" y="89210"/>
                  <a:pt x="11470" y="77820"/>
                </a:quadBezTo>
                <a:cubicBezTo>
                  <a:pt x="9680" y="73430"/>
                  <a:pt x="7790" y="69070"/>
                  <a:pt x="5920" y="64710"/>
                </a:cubicBezTo>
                <a:quadBezTo>
                  <a:pt x="3710" y="59540"/>
                  <a:pt x="2390" y="52940"/>
                </a:quadBezTo>
                <a:quadBezTo>
                  <a:pt x="910" y="45540"/>
                  <a:pt x="0" y="38020"/>
                </a:quadBezTo>
                <a:lnTo>
                  <a:pt x="4710" y="42500"/>
                </a:lnTo>
                <a:cubicBezTo>
                  <a:pt x="4928" y="42709"/>
                  <a:pt x="5251" y="42764"/>
                  <a:pt x="5526" y="42639"/>
                </a:cubicBezTo>
                <a:cubicBezTo>
                  <a:pt x="5801" y="42513"/>
                  <a:pt x="5973" y="42233"/>
                  <a:pt x="5960" y="41930"/>
                </a:cubicBezTo>
                <a:lnTo>
                  <a:pt x="5210" y="26370"/>
                </a:lnTo>
                <a:cubicBezTo>
                  <a:pt x="5208" y="26309"/>
                  <a:pt x="5232" y="26250"/>
                  <a:pt x="5278" y="26208"/>
                </a:cubicBezTo>
                <a:cubicBezTo>
                  <a:pt x="5324" y="26166"/>
                  <a:pt x="5387" y="26145"/>
                  <a:pt x="5450" y="26150"/>
                </a:cubicBezTo>
                <a:cubicBezTo>
                  <a:pt x="5501" y="26144"/>
                  <a:pt x="5549" y="26179"/>
                  <a:pt x="5560" y="26230"/>
                </a:cubicBezTo>
                <a:quadBezTo>
                  <a:pt x="6680" y="33880"/>
                  <a:pt x="8390" y="41280"/>
                </a:quadBezTo>
                <a:cubicBezTo>
                  <a:pt x="10800" y="51700"/>
                  <a:pt x="12620" y="60290"/>
                  <a:pt x="21190" y="65670"/>
                </a:cubicBezTo>
                <a:cubicBezTo>
                  <a:pt x="25750" y="68520"/>
                  <a:pt x="28260" y="71910"/>
                  <a:pt x="31570" y="76700"/>
                </a:cubicBezTo>
                <a:cubicBezTo>
                  <a:pt x="31627" y="76779"/>
                  <a:pt x="31735" y="76801"/>
                  <a:pt x="31820" y="76750"/>
                </a:cubicBezTo>
                <a:cubicBezTo>
                  <a:pt x="31903" y="76700"/>
                  <a:pt x="31930" y="76593"/>
                  <a:pt x="31880" y="76510"/>
                </a:cubicBezTo>
                <a:quadBezTo>
                  <a:pt x="28080" y="69880"/>
                  <a:pt x="22660" y="64490"/>
                </a:quadBezTo>
                <a:quadBezTo>
                  <a:pt x="21050" y="62880"/>
                  <a:pt x="20310" y="60350"/>
                </a:quadBezTo>
                <a:quadBezTo>
                  <a:pt x="17210" y="49760"/>
                  <a:pt x="16050" y="38790"/>
                </a:quadBezTo>
                <a:quadBezTo>
                  <a:pt x="15040" y="29180"/>
                  <a:pt x="14800" y="7690"/>
                </a:quadBezTo>
                <a:quadBezTo>
                  <a:pt x="10950" y="4960"/>
                  <a:pt x="5020" y="3970"/>
                </a:quadBezTo>
                <a:quadBezTo>
                  <a:pt x="2410" y="3530"/>
                  <a:pt x="370" y="2560"/>
                </a:quadBezTo>
                <a:cubicBezTo>
                  <a:pt x="236" y="2497"/>
                  <a:pt x="159" y="2353"/>
                  <a:pt x="183" y="2207"/>
                </a:cubicBezTo>
                <a:cubicBezTo>
                  <a:pt x="206" y="2061"/>
                  <a:pt x="323" y="1948"/>
                  <a:pt x="470" y="1930"/>
                </a:cubicBezTo>
                <a:quadBezTo>
                  <a:pt x="15850" y="50"/>
                  <a:pt x="29990" y="0"/>
                </a:quadBezTo>
                <a:close/>
              </a:path>
            </a:pathLst>
          </a:custGeom>
          <a:solidFill>
            <a:srgbClr val="648D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6" name="shape-1231"/>
          <p:cNvSpPr/>
          <p:nvPr/>
        </p:nvSpPr>
        <p:spPr>
          <a:xfrm>
            <a:off x="2186559" y="6312694"/>
            <a:ext cx="715518" cy="745903"/>
          </a:xfrm>
          <a:custGeom>
            <a:avLst/>
            <a:gdLst/>
            <a:ahLst/>
            <a:cxnLst/>
            <a:rect l="0" t="0" r="r" b="b"/>
            <a:pathLst>
              <a:path w="75120" h="78310" stroke="0" extrusionOk="0">
                <a:moveTo>
                  <a:pt x="44750" y="2330"/>
                </a:moveTo>
                <a:quadBezTo>
                  <a:pt x="44490" y="7690"/>
                  <a:pt x="45530" y="12850"/>
                </a:quadBezTo>
                <a:cubicBezTo>
                  <a:pt x="46530" y="17780"/>
                  <a:pt x="49980" y="23670"/>
                  <a:pt x="51570" y="27260"/>
                </a:cubicBezTo>
                <a:cubicBezTo>
                  <a:pt x="52880" y="30230"/>
                  <a:pt x="53840" y="33630"/>
                  <a:pt x="54660" y="36290"/>
                </a:cubicBezTo>
                <a:cubicBezTo>
                  <a:pt x="54749" y="36586"/>
                  <a:pt x="55058" y="36758"/>
                  <a:pt x="55360" y="36680"/>
                </a:cubicBezTo>
                <a:lnTo>
                  <a:pt x="61760" y="35040"/>
                </a:lnTo>
                <a:lnTo>
                  <a:pt x="72340" y="63420"/>
                </a:lnTo>
                <a:lnTo>
                  <a:pt x="75120" y="71890"/>
                </a:lnTo>
                <a:quadBezTo>
                  <a:pt x="68550" y="67210"/>
                  <a:pt x="66270" y="66140"/>
                </a:quadBezTo>
                <a:quadBezTo>
                  <a:pt x="57230" y="61920"/>
                  <a:pt x="52440" y="57620"/>
                </a:quadBezTo>
                <a:cubicBezTo>
                  <a:pt x="52610" y="52740"/>
                  <a:pt x="52640" y="46790"/>
                  <a:pt x="50230" y="42430"/>
                </a:cubicBezTo>
                <a:quadBezTo>
                  <a:pt x="47700" y="37840"/>
                  <a:pt x="44750" y="33510"/>
                </a:quadBezTo>
                <a:cubicBezTo>
                  <a:pt x="44568" y="33243"/>
                  <a:pt x="44310" y="33037"/>
                  <a:pt x="44010" y="32920"/>
                </a:cubicBezTo>
                <a:lnTo>
                  <a:pt x="36270" y="29960"/>
                </a:lnTo>
                <a:quadBezTo>
                  <a:pt x="34120" y="21200"/>
                  <a:pt x="32560" y="12130"/>
                </a:quadBezTo>
                <a:lnTo>
                  <a:pt x="32560" y="12120"/>
                </a:lnTo>
                <a:cubicBezTo>
                  <a:pt x="32230" y="14730"/>
                  <a:pt x="31970" y="17340"/>
                  <a:pt x="31780" y="19950"/>
                </a:cubicBezTo>
                <a:lnTo>
                  <a:pt x="31330" y="21540"/>
                </a:lnTo>
                <a:quadBezTo>
                  <a:pt x="30630" y="22870"/>
                  <a:pt x="30570" y="23370"/>
                </a:quadBezTo>
                <a:quadBezTo>
                  <a:pt x="29530" y="31860"/>
                  <a:pt x="25440" y="39450"/>
                </a:quadBezTo>
                <a:cubicBezTo>
                  <a:pt x="25282" y="39734"/>
                  <a:pt x="25071" y="39982"/>
                  <a:pt x="24820" y="40180"/>
                </a:cubicBezTo>
                <a:quadBezTo>
                  <a:pt x="20950" y="43210"/>
                  <a:pt x="17500" y="49530"/>
                </a:quadBezTo>
                <a:quadBezTo>
                  <a:pt x="14360" y="55280"/>
                  <a:pt x="13430" y="59260"/>
                </a:quadBezTo>
                <a:quadBezTo>
                  <a:pt x="11180" y="62330"/>
                  <a:pt x="10080" y="66030"/>
                </a:quadBezTo>
                <a:cubicBezTo>
                  <a:pt x="9988" y="66346"/>
                  <a:pt x="9827" y="66633"/>
                  <a:pt x="9610" y="66870"/>
                </a:cubicBezTo>
                <a:quadBezTo>
                  <a:pt x="5070" y="71880"/>
                  <a:pt x="2560" y="78310"/>
                </a:quadBezTo>
                <a:lnTo>
                  <a:pt x="0" y="72560"/>
                </a:lnTo>
                <a:quadBezTo>
                  <a:pt x="4800" y="68390"/>
                  <a:pt x="7170" y="60730"/>
                </a:quadBezTo>
                <a:quadBezTo>
                  <a:pt x="9340" y="53750"/>
                  <a:pt x="9820" y="49960"/>
                </a:quadBezTo>
                <a:cubicBezTo>
                  <a:pt x="9862" y="49652"/>
                  <a:pt x="9712" y="49347"/>
                  <a:pt x="9440" y="49190"/>
                </a:cubicBezTo>
                <a:lnTo>
                  <a:pt x="680" y="44020"/>
                </a:lnTo>
                <a:quadBezTo>
                  <a:pt x="8530" y="31470"/>
                  <a:pt x="15170" y="18270"/>
                </a:quadBezTo>
                <a:quadBezTo>
                  <a:pt x="17290" y="14060"/>
                  <a:pt x="18660" y="9520"/>
                </a:quadBezTo>
                <a:quadBezTo>
                  <a:pt x="21670" y="5190"/>
                  <a:pt x="22670" y="0"/>
                </a:quadBezTo>
                <a:quadBezTo>
                  <a:pt x="33440" y="2030"/>
                  <a:pt x="44750" y="2330"/>
                </a:quadBez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7" name="shape-1232"/>
          <p:cNvSpPr/>
          <p:nvPr/>
        </p:nvSpPr>
        <p:spPr>
          <a:xfrm>
            <a:off x="13552455" y="6320314"/>
            <a:ext cx="140114" cy="206026"/>
          </a:xfrm>
          <a:custGeom>
            <a:avLst/>
            <a:gdLst/>
            <a:ahLst/>
            <a:cxnLst/>
            <a:rect l="0" t="0" r="r" b="b"/>
            <a:pathLst>
              <a:path w="14710" h="21630" stroke="0" extrusionOk="0">
                <a:moveTo>
                  <a:pt x="3190" y="0"/>
                </a:moveTo>
                <a:quadBezTo>
                  <a:pt x="3560" y="480"/>
                  <a:pt x="4160" y="710"/>
                </a:quadBezTo>
                <a:quadBezTo>
                  <a:pt x="8780" y="2480"/>
                  <a:pt x="13710" y="3710"/>
                </a:quadBezTo>
                <a:lnTo>
                  <a:pt x="14710" y="21630"/>
                </a:lnTo>
                <a:quadBezTo>
                  <a:pt x="7320" y="20390"/>
                  <a:pt x="0" y="20690"/>
                </a:quadBezTo>
                <a:quadBezTo>
                  <a:pt x="690" y="10300"/>
                  <a:pt x="2900" y="240"/>
                </a:quadBezTo>
                <a:cubicBezTo>
                  <a:pt x="2906" y="202"/>
                  <a:pt x="2928" y="169"/>
                  <a:pt x="2960" y="150"/>
                </a:cubicBezTo>
                <a:lnTo>
                  <a:pt x="3190" y="0"/>
                </a:lnTo>
                <a:close/>
              </a:path>
            </a:pathLst>
          </a:custGeom>
          <a:solidFill>
            <a:srgbClr val="6A89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8" name="shape-1233"/>
          <p:cNvSpPr/>
          <p:nvPr/>
        </p:nvSpPr>
        <p:spPr>
          <a:xfrm>
            <a:off x="2765357" y="6324660"/>
            <a:ext cx="106177" cy="177998"/>
          </a:xfrm>
          <a:custGeom>
            <a:avLst/>
            <a:gdLst/>
            <a:ahLst/>
            <a:cxnLst/>
            <a:rect l="0" t="0" r="r" b="b"/>
            <a:pathLst>
              <a:path w="11147" h="18687" stroke="0" extrusionOk="0">
                <a:moveTo>
                  <a:pt x="11124" y="18214"/>
                </a:moveTo>
                <a:cubicBezTo>
                  <a:pt x="11184" y="18370"/>
                  <a:pt x="11125" y="18547"/>
                  <a:pt x="10982" y="18635"/>
                </a:cubicBezTo>
                <a:cubicBezTo>
                  <a:pt x="10840" y="18724"/>
                  <a:pt x="10656" y="18698"/>
                  <a:pt x="10544" y="18574"/>
                </a:cubicBezTo>
                <a:quadBezTo>
                  <a:pt x="4784" y="12184"/>
                  <a:pt x="124" y="1934"/>
                </a:quadBezTo>
                <a:cubicBezTo>
                  <a:pt x="-77" y="1495"/>
                  <a:pt x="-31" y="982"/>
                  <a:pt x="244" y="586"/>
                </a:cubicBezTo>
                <a:cubicBezTo>
                  <a:pt x="519" y="189"/>
                  <a:pt x="983" y="-32"/>
                  <a:pt x="1464" y="4"/>
                </a:cubicBezTo>
                <a:lnTo>
                  <a:pt x="2034" y="44"/>
                </a:lnTo>
                <a:cubicBezTo>
                  <a:pt x="3370" y="141"/>
                  <a:pt x="4528" y="1003"/>
                  <a:pt x="5004" y="2254"/>
                </a:cubicBezTo>
                <a:lnTo>
                  <a:pt x="11124" y="18214"/>
                </a:ln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9" name="shape-1234"/>
          <p:cNvSpPr/>
          <p:nvPr/>
        </p:nvSpPr>
        <p:spPr>
          <a:xfrm>
            <a:off x="2612307" y="6328783"/>
            <a:ext cx="162516" cy="333467"/>
          </a:xfrm>
          <a:custGeom>
            <a:avLst/>
            <a:gdLst/>
            <a:ahLst/>
            <a:cxnLst/>
            <a:rect l="0" t="0" r="r" b="b"/>
            <a:pathLst>
              <a:path w="17062" h="35010" stroke="0" extrusionOk="0">
                <a:moveTo>
                  <a:pt x="17062" y="33351"/>
                </a:moveTo>
                <a:lnTo>
                  <a:pt x="10662" y="34991"/>
                </a:lnTo>
                <a:cubicBezTo>
                  <a:pt x="10360" y="35069"/>
                  <a:pt x="10051" y="34897"/>
                  <a:pt x="9962" y="34601"/>
                </a:cubicBezTo>
                <a:cubicBezTo>
                  <a:pt x="9142" y="31941"/>
                  <a:pt x="8182" y="28541"/>
                  <a:pt x="6872" y="25571"/>
                </a:cubicBezTo>
                <a:cubicBezTo>
                  <a:pt x="5282" y="21981"/>
                  <a:pt x="1832" y="16091"/>
                  <a:pt x="832" y="11161"/>
                </a:cubicBezTo>
                <a:quadBezTo>
                  <a:pt x="-208" y="6001"/>
                  <a:pt x="52" y="641"/>
                </a:quadBezTo>
                <a:lnTo>
                  <a:pt x="11372" y="1"/>
                </a:lnTo>
                <a:cubicBezTo>
                  <a:pt x="11496" y="-7"/>
                  <a:pt x="11618" y="38"/>
                  <a:pt x="11706" y="124"/>
                </a:cubicBezTo>
                <a:cubicBezTo>
                  <a:pt x="11794" y="210"/>
                  <a:pt x="11840" y="329"/>
                  <a:pt x="11832" y="451"/>
                </a:cubicBezTo>
                <a:quadBezTo>
                  <a:pt x="10772" y="17441"/>
                  <a:pt x="17062" y="33351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0" name="shape-1238"/>
          <p:cNvSpPr/>
          <p:nvPr/>
        </p:nvSpPr>
        <p:spPr>
          <a:xfrm>
            <a:off x="13683044" y="6355652"/>
            <a:ext cx="270795" cy="171793"/>
          </a:xfrm>
          <a:custGeom>
            <a:avLst/>
            <a:gdLst/>
            <a:ahLst/>
            <a:cxnLst/>
            <a:rect l="0" t="0" r="r" b="b"/>
            <a:pathLst>
              <a:path w="28430" h="18036" stroke="0" extrusionOk="0">
                <a:moveTo>
                  <a:pt x="27120" y="3340"/>
                </a:moveTo>
                <a:quadBezTo>
                  <a:pt x="24990" y="9630"/>
                  <a:pt x="28430" y="14470"/>
                </a:quadBezTo>
                <a:cubicBezTo>
                  <a:pt x="19500" y="16290"/>
                  <a:pt x="10150" y="18580"/>
                  <a:pt x="1000" y="17920"/>
                </a:cubicBezTo>
                <a:lnTo>
                  <a:pt x="0" y="0"/>
                </a:lnTo>
                <a:lnTo>
                  <a:pt x="27120" y="3340"/>
                </a:lnTo>
                <a:close/>
              </a:path>
            </a:pathLst>
          </a:custGeom>
          <a:solidFill>
            <a:srgbClr val="697A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1" name="shape-1239"/>
          <p:cNvSpPr/>
          <p:nvPr/>
        </p:nvSpPr>
        <p:spPr>
          <a:xfrm>
            <a:off x="1690688" y="6375152"/>
            <a:ext cx="673608" cy="424850"/>
          </a:xfrm>
          <a:custGeom>
            <a:avLst/>
            <a:gdLst/>
            <a:ahLst/>
            <a:cxnLst/>
            <a:rect l="0" t="0" r="r" b="b"/>
            <a:pathLst>
              <a:path w="70720" h="44604" stroke="0" extrusionOk="0">
                <a:moveTo>
                  <a:pt x="70720" y="2963"/>
                </a:moveTo>
                <a:quadBezTo>
                  <a:pt x="69350" y="7503"/>
                  <a:pt x="67230" y="11713"/>
                </a:quadBezTo>
                <a:quadBezTo>
                  <a:pt x="60590" y="24913"/>
                  <a:pt x="52740" y="37463"/>
                </a:quadBezTo>
                <a:lnTo>
                  <a:pt x="48700" y="44523"/>
                </a:lnTo>
                <a:cubicBezTo>
                  <a:pt x="48660" y="44592"/>
                  <a:pt x="48575" y="44622"/>
                  <a:pt x="48500" y="44593"/>
                </a:cubicBezTo>
                <a:lnTo>
                  <a:pt x="48190" y="44493"/>
                </a:lnTo>
                <a:cubicBezTo>
                  <a:pt x="48126" y="44473"/>
                  <a:pt x="48074" y="44425"/>
                  <a:pt x="48049" y="44361"/>
                </a:cubicBezTo>
                <a:cubicBezTo>
                  <a:pt x="48024" y="44297"/>
                  <a:pt x="48028" y="44225"/>
                  <a:pt x="48060" y="44163"/>
                </a:cubicBezTo>
                <a:cubicBezTo>
                  <a:pt x="49920" y="40513"/>
                  <a:pt x="51240" y="38433"/>
                  <a:pt x="53070" y="34693"/>
                </a:cubicBezTo>
                <a:cubicBezTo>
                  <a:pt x="54910" y="30893"/>
                  <a:pt x="55210" y="26183"/>
                  <a:pt x="56980" y="22153"/>
                </a:cubicBezTo>
                <a:quadBezTo>
                  <a:pt x="59030" y="17463"/>
                  <a:pt x="60560" y="13513"/>
                </a:quadBezTo>
                <a:cubicBezTo>
                  <a:pt x="60611" y="13380"/>
                  <a:pt x="60568" y="13230"/>
                  <a:pt x="60454" y="13145"/>
                </a:cubicBezTo>
                <a:cubicBezTo>
                  <a:pt x="60341" y="13059"/>
                  <a:pt x="60184" y="13058"/>
                  <a:pt x="60070" y="13143"/>
                </a:cubicBezTo>
                <a:quadBezTo>
                  <a:pt x="58290" y="14463"/>
                  <a:pt x="56400" y="16833"/>
                </a:quadBezTo>
                <a:quadBezTo>
                  <a:pt x="48520" y="26713"/>
                  <a:pt x="40900" y="36323"/>
                </a:quadBezTo>
                <a:cubicBezTo>
                  <a:pt x="26010" y="40783"/>
                  <a:pt x="14370" y="38683"/>
                  <a:pt x="0" y="31973"/>
                </a:cubicBezTo>
                <a:quadBezTo>
                  <a:pt x="8690" y="29013"/>
                  <a:pt x="15380" y="24583"/>
                </a:quadBezTo>
                <a:cubicBezTo>
                  <a:pt x="22310" y="19983"/>
                  <a:pt x="29120" y="16933"/>
                  <a:pt x="34980" y="12383"/>
                </a:cubicBezTo>
                <a:quadBezTo>
                  <a:pt x="36860" y="10913"/>
                  <a:pt x="52260" y="23"/>
                </a:quadBezTo>
                <a:cubicBezTo>
                  <a:pt x="52308" y="-11"/>
                  <a:pt x="52372" y="-7"/>
                  <a:pt x="52416" y="34"/>
                </a:cubicBezTo>
                <a:cubicBezTo>
                  <a:pt x="52459" y="75"/>
                  <a:pt x="52469" y="141"/>
                  <a:pt x="52440" y="193"/>
                </a:cubicBezTo>
                <a:cubicBezTo>
                  <a:pt x="49360" y="5633"/>
                  <a:pt x="46920" y="9363"/>
                  <a:pt x="45670" y="15433"/>
                </a:cubicBezTo>
                <a:cubicBezTo>
                  <a:pt x="45599" y="15778"/>
                  <a:pt x="45726" y="16133"/>
                  <a:pt x="46000" y="16355"/>
                </a:cubicBezTo>
                <a:cubicBezTo>
                  <a:pt x="46274" y="16576"/>
                  <a:pt x="46648" y="16625"/>
                  <a:pt x="46970" y="16483"/>
                </a:cubicBezTo>
                <a:cubicBezTo>
                  <a:pt x="53120" y="13763"/>
                  <a:pt x="58620" y="10033"/>
                  <a:pt x="65000" y="7543"/>
                </a:cubicBezTo>
                <a:quadBezTo>
                  <a:pt x="67140" y="6703"/>
                  <a:pt x="70720" y="2963"/>
                </a:quad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2" name="shape-1240"/>
          <p:cNvSpPr/>
          <p:nvPr/>
        </p:nvSpPr>
        <p:spPr>
          <a:xfrm>
            <a:off x="12370308" y="6371844"/>
            <a:ext cx="350186" cy="658057"/>
          </a:xfrm>
          <a:custGeom>
            <a:avLst/>
            <a:gdLst/>
            <a:ahLst/>
            <a:cxnLst/>
            <a:rect l="0" t="0" r="r" b="b"/>
            <a:pathLst>
              <a:path w="36765" h="69087" stroke="0" extrusionOk="0">
                <a:moveTo>
                  <a:pt x="19660" y="0"/>
                </a:moveTo>
                <a:quadBezTo>
                  <a:pt x="19900" y="21490"/>
                  <a:pt x="20910" y="31100"/>
                </a:quadBezTo>
                <a:quadBezTo>
                  <a:pt x="22070" y="42070"/>
                  <a:pt x="25170" y="52660"/>
                </a:quadBezTo>
                <a:quadBezTo>
                  <a:pt x="25910" y="55190"/>
                  <a:pt x="27520" y="56800"/>
                </a:quadBezTo>
                <a:quadBezTo>
                  <a:pt x="32940" y="62190"/>
                  <a:pt x="36740" y="68820"/>
                </a:quadBezTo>
                <a:cubicBezTo>
                  <a:pt x="36790" y="68903"/>
                  <a:pt x="36763" y="69010"/>
                  <a:pt x="36680" y="69060"/>
                </a:cubicBezTo>
                <a:cubicBezTo>
                  <a:pt x="36595" y="69111"/>
                  <a:pt x="36487" y="69089"/>
                  <a:pt x="36430" y="69010"/>
                </a:cubicBezTo>
                <a:cubicBezTo>
                  <a:pt x="33120" y="64220"/>
                  <a:pt x="30610" y="60830"/>
                  <a:pt x="26050" y="57980"/>
                </a:cubicBezTo>
                <a:cubicBezTo>
                  <a:pt x="17480" y="52600"/>
                  <a:pt x="15660" y="44010"/>
                  <a:pt x="13250" y="33590"/>
                </a:cubicBezTo>
                <a:quadBezTo>
                  <a:pt x="11540" y="26190"/>
                  <a:pt x="10420" y="18540"/>
                </a:quadBezTo>
                <a:cubicBezTo>
                  <a:pt x="10409" y="18489"/>
                  <a:pt x="10361" y="18454"/>
                  <a:pt x="10310" y="18460"/>
                </a:cubicBezTo>
                <a:cubicBezTo>
                  <a:pt x="10247" y="18455"/>
                  <a:pt x="10184" y="18476"/>
                  <a:pt x="10138" y="18518"/>
                </a:cubicBezTo>
                <a:cubicBezTo>
                  <a:pt x="10092" y="18560"/>
                  <a:pt x="10068" y="18619"/>
                  <a:pt x="10070" y="18680"/>
                </a:cubicBezTo>
                <a:lnTo>
                  <a:pt x="10820" y="34240"/>
                </a:lnTo>
                <a:cubicBezTo>
                  <a:pt x="10833" y="34543"/>
                  <a:pt x="10661" y="34823"/>
                  <a:pt x="10386" y="34949"/>
                </a:cubicBezTo>
                <a:cubicBezTo>
                  <a:pt x="10111" y="35074"/>
                  <a:pt x="9788" y="35019"/>
                  <a:pt x="9570" y="34810"/>
                </a:cubicBezTo>
                <a:lnTo>
                  <a:pt x="4860" y="30330"/>
                </a:lnTo>
                <a:lnTo>
                  <a:pt x="0" y="7320"/>
                </a:lnTo>
                <a:quadBezTo>
                  <a:pt x="8650" y="2040"/>
                  <a:pt x="19660" y="0"/>
                </a:quadBezTo>
                <a:close/>
              </a:path>
            </a:pathLst>
          </a:custGeom>
          <a:solidFill>
            <a:srgbClr val="84A6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3" name="shape-1242"/>
          <p:cNvSpPr/>
          <p:nvPr/>
        </p:nvSpPr>
        <p:spPr>
          <a:xfrm>
            <a:off x="118777" y="6390635"/>
            <a:ext cx="1961483" cy="1047167"/>
          </a:xfrm>
          <a:custGeom>
            <a:avLst/>
            <a:gdLst/>
            <a:ahLst/>
            <a:cxnLst/>
            <a:rect l="0" t="0" r="r" b="b"/>
            <a:pathLst>
              <a:path w="205930" h="109939" stroke="0" extrusionOk="0">
                <a:moveTo>
                  <a:pt x="165030" y="30347"/>
                </a:moveTo>
                <a:cubicBezTo>
                  <a:pt x="179400" y="37057"/>
                  <a:pt x="191040" y="39157"/>
                  <a:pt x="205930" y="34697"/>
                </a:cubicBezTo>
                <a:quadBezTo>
                  <a:pt x="199380" y="43367"/>
                  <a:pt x="192580" y="51437"/>
                </a:quadBezTo>
                <a:cubicBezTo>
                  <a:pt x="190570" y="53817"/>
                  <a:pt x="188400" y="55627"/>
                  <a:pt x="186050" y="57617"/>
                </a:cubicBezTo>
                <a:quadBezTo>
                  <a:pt x="179860" y="62027"/>
                  <a:pt x="175860" y="66647"/>
                </a:quadBezTo>
                <a:cubicBezTo>
                  <a:pt x="165210" y="78957"/>
                  <a:pt x="157610" y="87377"/>
                  <a:pt x="146520" y="95677"/>
                </a:cubicBezTo>
                <a:cubicBezTo>
                  <a:pt x="146494" y="95698"/>
                  <a:pt x="146458" y="95696"/>
                  <a:pt x="146433" y="95674"/>
                </a:cubicBezTo>
                <a:cubicBezTo>
                  <a:pt x="146409" y="95652"/>
                  <a:pt x="146403" y="95616"/>
                  <a:pt x="146420" y="95587"/>
                </a:cubicBezTo>
                <a:quadBezTo>
                  <a:pt x="147550" y="93637"/>
                  <a:pt x="149100" y="91897"/>
                </a:quadBezTo>
                <a:quadBezTo>
                  <a:pt x="152290" y="88297"/>
                  <a:pt x="155520" y="84677"/>
                </a:quadBezTo>
                <a:quadBezTo>
                  <a:pt x="159470" y="78647"/>
                  <a:pt x="166510" y="66287"/>
                </a:quadBezTo>
                <a:quadBezTo>
                  <a:pt x="170260" y="59687"/>
                  <a:pt x="177860" y="49537"/>
                </a:quadBezTo>
                <a:cubicBezTo>
                  <a:pt x="177924" y="49449"/>
                  <a:pt x="177924" y="49329"/>
                  <a:pt x="177858" y="49242"/>
                </a:cubicBezTo>
                <a:cubicBezTo>
                  <a:pt x="177793" y="49156"/>
                  <a:pt x="177679" y="49125"/>
                  <a:pt x="177580" y="49167"/>
                </a:cubicBezTo>
                <a:cubicBezTo>
                  <a:pt x="172740" y="51167"/>
                  <a:pt x="170190" y="53397"/>
                  <a:pt x="165260" y="57557"/>
                </a:cubicBezTo>
                <a:cubicBezTo>
                  <a:pt x="160250" y="61787"/>
                  <a:pt x="154670" y="63957"/>
                  <a:pt x="149410" y="67987"/>
                </a:cubicBezTo>
                <a:quadBezTo>
                  <a:pt x="140270" y="74977"/>
                  <a:pt x="130010" y="80277"/>
                </a:quadBezTo>
                <a:lnTo>
                  <a:pt x="116050" y="87657"/>
                </a:lnTo>
                <a:quadBezTo>
                  <a:pt x="98680" y="95797"/>
                  <a:pt x="92060" y="98647"/>
                </a:quadBezTo>
                <a:quadBezTo>
                  <a:pt x="83320" y="102407"/>
                  <a:pt x="66010" y="108247"/>
                </a:quadBezTo>
                <a:cubicBezTo>
                  <a:pt x="61780" y="109667"/>
                  <a:pt x="57010" y="110827"/>
                  <a:pt x="53170" y="108997"/>
                </a:cubicBezTo>
                <a:cubicBezTo>
                  <a:pt x="50720" y="107837"/>
                  <a:pt x="48290" y="106627"/>
                  <a:pt x="45760" y="106017"/>
                </a:cubicBezTo>
                <a:cubicBezTo>
                  <a:pt x="35560" y="103557"/>
                  <a:pt x="29220" y="102237"/>
                  <a:pt x="21790" y="97477"/>
                </a:cubicBezTo>
                <a:cubicBezTo>
                  <a:pt x="14480" y="92807"/>
                  <a:pt x="6170" y="84947"/>
                  <a:pt x="0" y="77697"/>
                </a:cubicBezTo>
                <a:quadBezTo>
                  <a:pt x="57940" y="61407"/>
                  <a:pt x="91680" y="50227"/>
                </a:quadBezTo>
                <a:quadBezTo>
                  <a:pt x="99210" y="47737"/>
                  <a:pt x="108910" y="40787"/>
                </a:quadBezTo>
                <a:lnTo>
                  <a:pt x="163570" y="10767"/>
                </a:lnTo>
                <a:quadBezTo>
                  <a:pt x="164400" y="10487"/>
                  <a:pt x="164470" y="10647"/>
                </a:quadBezTo>
                <a:cubicBezTo>
                  <a:pt x="164637" y="11072"/>
                  <a:pt x="164471" y="11553"/>
                  <a:pt x="164080" y="11777"/>
                </a:cubicBezTo>
                <a:lnTo>
                  <a:pt x="158320" y="15117"/>
                </a:lnTo>
                <a:cubicBezTo>
                  <a:pt x="158059" y="15267"/>
                  <a:pt x="157965" y="15600"/>
                  <a:pt x="158110" y="15867"/>
                </a:cubicBezTo>
                <a:lnTo>
                  <a:pt x="160170" y="19587"/>
                </a:lnTo>
                <a:cubicBezTo>
                  <a:pt x="160302" y="19829"/>
                  <a:pt x="160239" y="20130"/>
                  <a:pt x="160020" y="20297"/>
                </a:cubicBezTo>
                <a:lnTo>
                  <a:pt x="156120" y="23317"/>
                </a:lnTo>
                <a:cubicBezTo>
                  <a:pt x="156081" y="23349"/>
                  <a:pt x="156056" y="23396"/>
                  <a:pt x="156050" y="23447"/>
                </a:cubicBezTo>
                <a:quadBezTo>
                  <a:pt x="156060" y="23577"/>
                  <a:pt x="156080" y="23707"/>
                </a:quadBezTo>
                <a:cubicBezTo>
                  <a:pt x="156082" y="23722"/>
                  <a:pt x="156092" y="23735"/>
                  <a:pt x="156106" y="23741"/>
                </a:cubicBezTo>
                <a:cubicBezTo>
                  <a:pt x="156121" y="23747"/>
                  <a:pt x="156137" y="23746"/>
                  <a:pt x="156150" y="23737"/>
                </a:cubicBezTo>
                <a:quadBezTo>
                  <a:pt x="162560" y="19517"/>
                  <a:pt x="171270" y="13957"/>
                </a:quadBezTo>
                <a:cubicBezTo>
                  <a:pt x="180160" y="8287"/>
                  <a:pt x="188830" y="3897"/>
                  <a:pt x="197340" y="137"/>
                </a:cubicBezTo>
                <a:cubicBezTo>
                  <a:pt x="198079" y="-189"/>
                  <a:pt x="198944" y="83"/>
                  <a:pt x="199364" y="773"/>
                </a:cubicBezTo>
                <a:cubicBezTo>
                  <a:pt x="199784" y="1464"/>
                  <a:pt x="199628" y="2359"/>
                  <a:pt x="199000" y="2867"/>
                </a:cubicBezTo>
                <a:lnTo>
                  <a:pt x="165030" y="30347"/>
                </a:ln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4" name="shape-1243"/>
          <p:cNvSpPr/>
          <p:nvPr/>
        </p:nvSpPr>
        <p:spPr>
          <a:xfrm>
            <a:off x="3202162" y="6386476"/>
            <a:ext cx="133159" cy="104673"/>
          </a:xfrm>
          <a:custGeom>
            <a:avLst/>
            <a:gdLst/>
            <a:ahLst/>
            <a:cxnLst/>
            <a:rect l="0" t="0" r="r" b="b"/>
            <a:pathLst>
              <a:path w="13980" h="10989" stroke="0" extrusionOk="0">
                <a:moveTo>
                  <a:pt x="326" y="58"/>
                </a:moveTo>
                <a:cubicBezTo>
                  <a:pt x="376" y="-7"/>
                  <a:pt x="471" y="-19"/>
                  <a:pt x="536" y="31"/>
                </a:cubicBezTo>
                <a:lnTo>
                  <a:pt x="694" y="154"/>
                </a:lnTo>
                <a:cubicBezTo>
                  <a:pt x="4263" y="2922"/>
                  <a:pt x="7668" y="5601"/>
                  <a:pt x="10159" y="7600"/>
                </a:cubicBezTo>
                <a:cubicBezTo>
                  <a:pt x="12650" y="9599"/>
                  <a:pt x="14024" y="10755"/>
                  <a:pt x="13979" y="10813"/>
                </a:cubicBezTo>
                <a:lnTo>
                  <a:pt x="13844" y="10987"/>
                </a:lnTo>
                <a:cubicBezTo>
                  <a:pt x="13799" y="11046"/>
                  <a:pt x="12337" y="10002"/>
                  <a:pt x="9782" y="8086"/>
                </a:cubicBezTo>
                <a:cubicBezTo>
                  <a:pt x="7226" y="6170"/>
                  <a:pt x="3785" y="3539"/>
                  <a:pt x="216" y="770"/>
                </a:cubicBezTo>
                <a:lnTo>
                  <a:pt x="58" y="648"/>
                </a:lnTo>
                <a:cubicBezTo>
                  <a:pt x="-7" y="597"/>
                  <a:pt x="-19" y="503"/>
                  <a:pt x="31" y="437"/>
                </a:cubicBezTo>
                <a:lnTo>
                  <a:pt x="326" y="58"/>
                </a:ln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5" name="shape-1247"/>
          <p:cNvSpPr/>
          <p:nvPr/>
        </p:nvSpPr>
        <p:spPr>
          <a:xfrm>
            <a:off x="13933603" y="6387465"/>
            <a:ext cx="361876" cy="106013"/>
          </a:xfrm>
          <a:custGeom>
            <a:avLst/>
            <a:gdLst/>
            <a:ahLst/>
            <a:cxnLst/>
            <a:rect l="0" t="0" r="r" b="b"/>
            <a:pathLst>
              <a:path w="37992" h="11130" stroke="0" extrusionOk="0">
                <a:moveTo>
                  <a:pt x="10504" y="10650"/>
                </a:moveTo>
                <a:lnTo>
                  <a:pt x="2124" y="11130"/>
                </a:lnTo>
                <a:quadBezTo>
                  <a:pt x="-1315" y="6290"/>
                  <a:pt x="815" y="0"/>
                </a:quadBezTo>
                <a:quadBezTo>
                  <a:pt x="12624" y="1670"/>
                  <a:pt x="24604" y="3900"/>
                </a:quadBezTo>
                <a:quadBezTo>
                  <a:pt x="31465" y="5180"/>
                  <a:pt x="37705" y="7310"/>
                </a:quadBezTo>
                <a:cubicBezTo>
                  <a:pt x="37889" y="7373"/>
                  <a:pt x="38007" y="7555"/>
                  <a:pt x="37991" y="7749"/>
                </a:cubicBezTo>
                <a:cubicBezTo>
                  <a:pt x="37974" y="7943"/>
                  <a:pt x="37827" y="8101"/>
                  <a:pt x="37634" y="8130"/>
                </a:cubicBezTo>
                <a:quadBezTo>
                  <a:pt x="23825" y="10260"/>
                  <a:pt x="10504" y="10650"/>
                </a:quadBezTo>
                <a:close/>
              </a:path>
            </a:pathLst>
          </a:custGeom>
          <a:solidFill>
            <a:srgbClr val="555F7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6" name="shape-1248"/>
          <p:cNvSpPr/>
          <p:nvPr/>
        </p:nvSpPr>
        <p:spPr>
          <a:xfrm>
            <a:off x="14828996" y="6401943"/>
            <a:ext cx="411004" cy="141827"/>
          </a:xfrm>
          <a:custGeom>
            <a:avLst/>
            <a:gdLst/>
            <a:ahLst/>
            <a:cxnLst/>
            <a:rect l="0" t="0" r="r" b="b"/>
            <a:pathLst>
              <a:path w="43150" h="14890" stroke="0" extrusionOk="0">
                <a:moveTo>
                  <a:pt x="43150" y="500"/>
                </a:moveTo>
                <a:lnTo>
                  <a:pt x="43150" y="12660"/>
                </a:lnTo>
                <a:lnTo>
                  <a:pt x="0" y="14890"/>
                </a:lnTo>
                <a:quadBezTo>
                  <a:pt x="10570" y="8750"/>
                  <a:pt x="15690" y="0"/>
                </a:quadBezTo>
                <a:quadBezTo>
                  <a:pt x="24750" y="190"/>
                  <a:pt x="34650" y="690"/>
                </a:quadBezTo>
                <a:quadBezTo>
                  <a:pt x="37400" y="830"/>
                  <a:pt x="43150" y="500"/>
                </a:quadBezTo>
                <a:close/>
              </a:path>
            </a:pathLst>
          </a:custGeom>
          <a:solidFill>
            <a:srgbClr val="F3A99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7" name="shape-1259"/>
          <p:cNvSpPr/>
          <p:nvPr/>
        </p:nvSpPr>
        <p:spPr>
          <a:xfrm>
            <a:off x="2489263" y="6428137"/>
            <a:ext cx="207646" cy="632974"/>
          </a:xfrm>
          <a:custGeom>
            <a:avLst/>
            <a:gdLst/>
            <a:ahLst/>
            <a:cxnLst/>
            <a:rect l="0" t="0" r="r" b="b"/>
            <a:pathLst>
              <a:path w="21800" h="66454" stroke="0" extrusionOk="0">
                <a:moveTo>
                  <a:pt x="4490" y="17840"/>
                </a:moveTo>
                <a:cubicBezTo>
                  <a:pt x="7690" y="29710"/>
                  <a:pt x="10970" y="38350"/>
                  <a:pt x="16200" y="49700"/>
                </a:cubicBezTo>
                <a:quadBezTo>
                  <a:pt x="19050" y="57770"/>
                  <a:pt x="21770" y="65910"/>
                </a:quadBezTo>
                <a:quadBezTo>
                  <a:pt x="21810" y="66010"/>
                  <a:pt x="21790" y="66130"/>
                </a:quadBezTo>
                <a:quadBezTo>
                  <a:pt x="21780" y="66200"/>
                  <a:pt x="21800" y="66420"/>
                </a:quadBezTo>
                <a:cubicBezTo>
                  <a:pt x="21801" y="66437"/>
                  <a:pt x="21789" y="66451"/>
                  <a:pt x="21772" y="66454"/>
                </a:cubicBezTo>
                <a:cubicBezTo>
                  <a:pt x="21755" y="66456"/>
                  <a:pt x="21737" y="66446"/>
                  <a:pt x="21730" y="66430"/>
                </a:cubicBezTo>
                <a:quadBezTo>
                  <a:pt x="16620" y="55080"/>
                  <a:pt x="13290" y="47470"/>
                </a:quadBezTo>
                <a:cubicBezTo>
                  <a:pt x="11210" y="42710"/>
                  <a:pt x="9500" y="40150"/>
                  <a:pt x="6920" y="35440"/>
                </a:cubicBezTo>
                <a:cubicBezTo>
                  <a:pt x="6774" y="35167"/>
                  <a:pt x="6647" y="34883"/>
                  <a:pt x="6540" y="34590"/>
                </a:cubicBezTo>
                <a:cubicBezTo>
                  <a:pt x="4580" y="29020"/>
                  <a:pt x="3930" y="21550"/>
                  <a:pt x="2150" y="15000"/>
                </a:cubicBezTo>
                <a:quadBezTo>
                  <a:pt x="520" y="9040"/>
                  <a:pt x="370" y="8330"/>
                </a:quadBezTo>
                <a:quadBezTo>
                  <a:pt x="220" y="7670"/>
                  <a:pt x="0" y="7830"/>
                </a:quadBezTo>
                <a:cubicBezTo>
                  <a:pt x="190" y="5220"/>
                  <a:pt x="450" y="2610"/>
                  <a:pt x="780" y="0"/>
                </a:cubicBezTo>
                <a:lnTo>
                  <a:pt x="780" y="10"/>
                </a:lnTo>
                <a:quadBezTo>
                  <a:pt x="2340" y="9080"/>
                  <a:pt x="4490" y="17840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8" name="shape-1282"/>
          <p:cNvSpPr/>
          <p:nvPr/>
        </p:nvSpPr>
        <p:spPr>
          <a:xfrm>
            <a:off x="11752137" y="6441334"/>
            <a:ext cx="1032768" cy="1088559"/>
          </a:xfrm>
          <a:custGeom>
            <a:avLst/>
            <a:gdLst/>
            <a:ahLst/>
            <a:cxnLst/>
            <a:rect l="0" t="0" r="r" b="b"/>
            <a:pathLst>
              <a:path w="108427" h="114284" stroke="0" extrusionOk="0">
                <a:moveTo>
                  <a:pt x="64900" y="25"/>
                </a:moveTo>
                <a:lnTo>
                  <a:pt x="69760" y="23034"/>
                </a:lnTo>
                <a:quadBezTo>
                  <a:pt x="70670" y="30554"/>
                  <a:pt x="72150" y="37954"/>
                </a:quadBezTo>
                <a:quadBezTo>
                  <a:pt x="73470" y="44554"/>
                  <a:pt x="75680" y="49724"/>
                </a:quadBezTo>
                <a:cubicBezTo>
                  <a:pt x="77550" y="54085"/>
                  <a:pt x="79440" y="58444"/>
                  <a:pt x="81230" y="62835"/>
                </a:cubicBezTo>
                <a:quadBezTo>
                  <a:pt x="85910" y="74224"/>
                  <a:pt x="96390" y="81324"/>
                </a:quadBezTo>
                <a:lnTo>
                  <a:pt x="107920" y="86694"/>
                </a:lnTo>
                <a:cubicBezTo>
                  <a:pt x="108250" y="86850"/>
                  <a:pt x="108451" y="87192"/>
                  <a:pt x="108425" y="87557"/>
                </a:cubicBezTo>
                <a:cubicBezTo>
                  <a:pt x="108398" y="87921"/>
                  <a:pt x="108149" y="88230"/>
                  <a:pt x="107800" y="88335"/>
                </a:cubicBezTo>
                <a:quadBezTo>
                  <a:pt x="101210" y="90314"/>
                  <a:pt x="94350" y="92564"/>
                </a:quadBezTo>
                <a:quadBezTo>
                  <a:pt x="90550" y="93814"/>
                  <a:pt x="90440" y="93884"/>
                </a:quadBezTo>
                <a:quadBezTo>
                  <a:pt x="88950" y="94974"/>
                  <a:pt x="89460" y="97664"/>
                </a:quadBezTo>
                <a:lnTo>
                  <a:pt x="86230" y="114284"/>
                </a:lnTo>
                <a:cubicBezTo>
                  <a:pt x="80380" y="109134"/>
                  <a:pt x="75400" y="105184"/>
                  <a:pt x="72640" y="99094"/>
                </a:cubicBezTo>
                <a:quadBezTo>
                  <a:pt x="71100" y="95664"/>
                  <a:pt x="66300" y="82004"/>
                </a:quadBezTo>
                <a:quadBezTo>
                  <a:pt x="63000" y="72644"/>
                  <a:pt x="60310" y="58054"/>
                </a:quadBezTo>
                <a:quadBezTo>
                  <a:pt x="57550" y="43134"/>
                  <a:pt x="55120" y="34775"/>
                </a:quadBezTo>
                <a:quadBezTo>
                  <a:pt x="53880" y="32184"/>
                  <a:pt x="53950" y="29234"/>
                </a:quadBezTo>
                <a:quadBezTo>
                  <a:pt x="43890" y="27114"/>
                  <a:pt x="36330" y="22094"/>
                </a:quadBezTo>
                <a:quadBezTo>
                  <a:pt x="35060" y="21254"/>
                  <a:pt x="30990" y="20444"/>
                </a:quadBezTo>
                <a:quadBezTo>
                  <a:pt x="27410" y="19404"/>
                  <a:pt x="26410" y="19244"/>
                </a:quadBezTo>
                <a:quadBezTo>
                  <a:pt x="9870" y="16474"/>
                  <a:pt x="7670" y="16025"/>
                </a:quadBezTo>
                <a:quadBezTo>
                  <a:pt x="3210" y="15114"/>
                  <a:pt x="190" y="13554"/>
                </a:quadBezTo>
                <a:cubicBezTo>
                  <a:pt x="60" y="13487"/>
                  <a:pt x="-15" y="13345"/>
                  <a:pt x="3" y="13200"/>
                </a:cubicBezTo>
                <a:cubicBezTo>
                  <a:pt x="20" y="13055"/>
                  <a:pt x="127" y="12937"/>
                  <a:pt x="270" y="12904"/>
                </a:cubicBezTo>
                <a:cubicBezTo>
                  <a:pt x="5560" y="11734"/>
                  <a:pt x="10520" y="11104"/>
                  <a:pt x="15900" y="11314"/>
                </a:cubicBezTo>
                <a:cubicBezTo>
                  <a:pt x="24010" y="11614"/>
                  <a:pt x="29690" y="12474"/>
                  <a:pt x="34930" y="10254"/>
                </a:cubicBezTo>
                <a:cubicBezTo>
                  <a:pt x="35500" y="10015"/>
                  <a:pt x="35874" y="9460"/>
                  <a:pt x="35882" y="8842"/>
                </a:cubicBezTo>
                <a:cubicBezTo>
                  <a:pt x="35891" y="8224"/>
                  <a:pt x="35533" y="7660"/>
                  <a:pt x="34970" y="7404"/>
                </a:cubicBezTo>
                <a:quadBezTo>
                  <a:pt x="34950" y="7404"/>
                  <a:pt x="33990" y="7264"/>
                </a:quadBezTo>
                <a:quadBezTo>
                  <a:pt x="24720" y="6004"/>
                  <a:pt x="15020" y="4514"/>
                </a:quadBezTo>
                <a:quadBezTo>
                  <a:pt x="24400" y="1104"/>
                  <a:pt x="34430" y="914"/>
                </a:quadBezTo>
                <a:quadBezTo>
                  <a:pt x="46940" y="684"/>
                  <a:pt x="59440" y="85"/>
                </a:quadBezTo>
                <a:quadBezTo>
                  <a:pt x="62160" y="-46"/>
                  <a:pt x="64900" y="25"/>
                </a:quadBezTo>
                <a:close/>
              </a:path>
            </a:pathLst>
          </a:custGeom>
          <a:solidFill>
            <a:srgbClr val="5E7E9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9" name="shape-1316"/>
          <p:cNvSpPr/>
          <p:nvPr/>
        </p:nvSpPr>
        <p:spPr>
          <a:xfrm>
            <a:off x="9162955" y="6460045"/>
            <a:ext cx="1536859" cy="973741"/>
          </a:xfrm>
          <a:custGeom>
            <a:avLst/>
            <a:gdLst/>
            <a:ahLst/>
            <a:cxnLst/>
            <a:rect l="0" t="0" r="r" b="b"/>
            <a:pathLst>
              <a:path w="161350" h="102230" stroke="0" extrusionOk="0">
                <a:moveTo>
                  <a:pt x="159680" y="0"/>
                </a:moveTo>
                <a:cubicBezTo>
                  <a:pt x="159630" y="2290"/>
                  <a:pt x="159130" y="6290"/>
                  <a:pt x="161350" y="7750"/>
                </a:cubicBezTo>
                <a:quadBezTo>
                  <a:pt x="146540" y="13490"/>
                  <a:pt x="130880" y="16450"/>
                </a:quadBezTo>
                <a:cubicBezTo>
                  <a:pt x="110680" y="20250"/>
                  <a:pt x="90350" y="23890"/>
                  <a:pt x="70500" y="29650"/>
                </a:cubicBezTo>
                <a:quadBezTo>
                  <a:pt x="54370" y="34320"/>
                  <a:pt x="43700" y="46330"/>
                </a:quadBezTo>
                <a:quadBezTo>
                  <a:pt x="36900" y="53990"/>
                  <a:pt x="30350" y="62850"/>
                </a:quadBezTo>
                <a:cubicBezTo>
                  <a:pt x="28440" y="65450"/>
                  <a:pt x="26520" y="68400"/>
                  <a:pt x="26520" y="71390"/>
                </a:cubicBezTo>
                <a:cubicBezTo>
                  <a:pt x="26530" y="76540"/>
                  <a:pt x="32930" y="81010"/>
                  <a:pt x="36860" y="83560"/>
                </a:cubicBezTo>
                <a:cubicBezTo>
                  <a:pt x="32530" y="89290"/>
                  <a:pt x="30540" y="95190"/>
                  <a:pt x="32810" y="102230"/>
                </a:cubicBezTo>
                <a:lnTo>
                  <a:pt x="9810" y="88430"/>
                </a:lnTo>
                <a:lnTo>
                  <a:pt x="1190" y="83860"/>
                </a:lnTo>
                <a:cubicBezTo>
                  <a:pt x="1079" y="83802"/>
                  <a:pt x="998" y="83699"/>
                  <a:pt x="967" y="83579"/>
                </a:cubicBezTo>
                <a:cubicBezTo>
                  <a:pt x="936" y="83458"/>
                  <a:pt x="959" y="83331"/>
                  <a:pt x="1030" y="83230"/>
                </a:cubicBezTo>
                <a:cubicBezTo>
                  <a:pt x="4280" y="78500"/>
                  <a:pt x="3770" y="74230"/>
                  <a:pt x="380" y="69480"/>
                </a:cubicBezTo>
                <a:quadBezTo>
                  <a:pt x="1730" y="67980"/>
                  <a:pt x="0" y="67370"/>
                </a:quadBezTo>
                <a:cubicBezTo>
                  <a:pt x="6700" y="63110"/>
                  <a:pt x="12030" y="58080"/>
                  <a:pt x="16170" y="51120"/>
                </a:cubicBezTo>
                <a:cubicBezTo>
                  <a:pt x="17910" y="48190"/>
                  <a:pt x="20160" y="43900"/>
                  <a:pt x="22390" y="41170"/>
                </a:cubicBezTo>
                <a:cubicBezTo>
                  <a:pt x="30530" y="31170"/>
                  <a:pt x="43870" y="27430"/>
                  <a:pt x="56090" y="24680"/>
                </a:cubicBezTo>
                <a:cubicBezTo>
                  <a:pt x="77590" y="19850"/>
                  <a:pt x="92760" y="16790"/>
                  <a:pt x="109980" y="7430"/>
                </a:cubicBezTo>
                <a:quadBezTo>
                  <a:pt x="113950" y="9160"/>
                  <a:pt x="117330" y="6270"/>
                </a:quadBezTo>
                <a:lnTo>
                  <a:pt x="121950" y="7840"/>
                </a:lnTo>
                <a:quadBezTo>
                  <a:pt x="123600" y="8540"/>
                  <a:pt x="125260" y="8060"/>
                </a:quadBezTo>
                <a:quadBezTo>
                  <a:pt x="127170" y="7500"/>
                  <a:pt x="126850" y="6070"/>
                </a:quadBezTo>
                <a:quadBezTo>
                  <a:pt x="127610" y="6440"/>
                  <a:pt x="128740" y="6490"/>
                </a:quadBezTo>
                <a:lnTo>
                  <a:pt x="128770" y="10860"/>
                </a:lnTo>
                <a:cubicBezTo>
                  <a:pt x="128770" y="11131"/>
                  <a:pt x="128989" y="11350"/>
                  <a:pt x="129260" y="11350"/>
                </a:cubicBezTo>
                <a:lnTo>
                  <a:pt x="130290" y="11350"/>
                </a:lnTo>
                <a:cubicBezTo>
                  <a:pt x="130391" y="11350"/>
                  <a:pt x="130487" y="11310"/>
                  <a:pt x="130559" y="11239"/>
                </a:cubicBezTo>
                <a:cubicBezTo>
                  <a:pt x="130630" y="11167"/>
                  <a:pt x="130670" y="11071"/>
                  <a:pt x="130670" y="10970"/>
                </a:cubicBezTo>
                <a:lnTo>
                  <a:pt x="130670" y="8100"/>
                </a:lnTo>
                <a:cubicBezTo>
                  <a:pt x="130670" y="7962"/>
                  <a:pt x="130740" y="7833"/>
                  <a:pt x="130856" y="7756"/>
                </a:cubicBezTo>
                <a:cubicBezTo>
                  <a:pt x="130973" y="7680"/>
                  <a:pt x="131121" y="7666"/>
                  <a:pt x="131250" y="7720"/>
                </a:cubicBezTo>
                <a:quadBezTo>
                  <a:pt x="133980" y="8850"/>
                  <a:pt x="135480" y="6570"/>
                </a:quadBezTo>
                <a:lnTo>
                  <a:pt x="138230" y="7590"/>
                </a:lnTo>
                <a:quadBezTo>
                  <a:pt x="138640" y="7980"/>
                  <a:pt x="140010" y="8040"/>
                </a:quadBezTo>
                <a:quadBezTo>
                  <a:pt x="141500" y="8100"/>
                  <a:pt x="141280" y="7150"/>
                </a:quadBezTo>
                <a:quadBezTo>
                  <a:pt x="142020" y="7570"/>
                  <a:pt x="142690" y="7590"/>
                </a:quadBezTo>
                <a:quadBezTo>
                  <a:pt x="143070" y="8290"/>
                  <a:pt x="144130" y="8000"/>
                </a:quadBezTo>
                <a:cubicBezTo>
                  <a:pt x="144437" y="7917"/>
                  <a:pt x="144650" y="7639"/>
                  <a:pt x="144650" y="7320"/>
                </a:cubicBezTo>
                <a:lnTo>
                  <a:pt x="144650" y="1890"/>
                </a:lnTo>
                <a:cubicBezTo>
                  <a:pt x="144650" y="1621"/>
                  <a:pt x="144763" y="1364"/>
                  <a:pt x="144962" y="1180"/>
                </a:cubicBezTo>
                <a:cubicBezTo>
                  <a:pt x="145161" y="996"/>
                  <a:pt x="145428" y="902"/>
                  <a:pt x="145700" y="920"/>
                </a:cubicBezTo>
                <a:lnTo>
                  <a:pt x="146510" y="980"/>
                </a:lnTo>
                <a:cubicBezTo>
                  <a:pt x="147154" y="1031"/>
                  <a:pt x="147650" y="1566"/>
                  <a:pt x="147650" y="2210"/>
                </a:cubicBezTo>
                <a:lnTo>
                  <a:pt x="147650" y="7290"/>
                </a:lnTo>
                <a:cubicBezTo>
                  <a:pt x="147650" y="7624"/>
                  <a:pt x="147887" y="7908"/>
                  <a:pt x="148210" y="7960"/>
                </a:cubicBezTo>
                <a:quadBezTo>
                  <a:pt x="148860" y="8060"/>
                  <a:pt x="149530" y="7820"/>
                </a:quadBezTo>
                <a:lnTo>
                  <a:pt x="151530" y="7780"/>
                </a:lnTo>
                <a:quadBezTo>
                  <a:pt x="152340" y="8030"/>
                  <a:pt x="153200" y="7950"/>
                </a:quadBezTo>
                <a:cubicBezTo>
                  <a:pt x="153513" y="7916"/>
                  <a:pt x="153750" y="7649"/>
                  <a:pt x="153750" y="7330"/>
                </a:cubicBezTo>
                <a:lnTo>
                  <a:pt x="153740" y="6350"/>
                </a:lnTo>
                <a:cubicBezTo>
                  <a:pt x="153460" y="2400"/>
                  <a:pt x="156880" y="1390"/>
                  <a:pt x="159680" y="0"/>
                </a:cubicBezTo>
                <a:close/>
              </a:path>
            </a:pathLst>
          </a:custGeom>
          <a:solidFill>
            <a:srgbClr val="FBE9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0" name="shape-1332"/>
          <p:cNvSpPr/>
          <p:nvPr/>
        </p:nvSpPr>
        <p:spPr>
          <a:xfrm>
            <a:off x="10008775" y="6484334"/>
            <a:ext cx="2085141" cy="423782"/>
          </a:xfrm>
          <a:custGeom>
            <a:avLst/>
            <a:gdLst/>
            <a:ahLst/>
            <a:cxnLst/>
            <a:rect l="0" t="0" r="r" b="b"/>
            <a:pathLst>
              <a:path w="218912" h="44492" stroke="0" extrusionOk="0">
                <a:moveTo>
                  <a:pt x="198050" y="0"/>
                </a:moveTo>
                <a:quadBezTo>
                  <a:pt x="207750" y="1490"/>
                  <a:pt x="217020" y="2750"/>
                </a:quadBezTo>
                <a:quadBezTo>
                  <a:pt x="217980" y="2890"/>
                  <a:pt x="218000" y="2890"/>
                </a:quadBezTo>
                <a:cubicBezTo>
                  <a:pt x="218563" y="3145"/>
                  <a:pt x="218921" y="3710"/>
                  <a:pt x="218912" y="4328"/>
                </a:cubicBezTo>
                <a:cubicBezTo>
                  <a:pt x="218904" y="4946"/>
                  <a:pt x="218530" y="5500"/>
                  <a:pt x="217960" y="5740"/>
                </a:cubicBezTo>
                <a:cubicBezTo>
                  <a:pt x="212720" y="7960"/>
                  <a:pt x="207040" y="7100"/>
                  <a:pt x="198930" y="6800"/>
                </a:cubicBezTo>
                <a:cubicBezTo>
                  <a:pt x="193550" y="6590"/>
                  <a:pt x="188590" y="7220"/>
                  <a:pt x="183300" y="8390"/>
                </a:cubicBezTo>
                <a:cubicBezTo>
                  <a:pt x="183157" y="8422"/>
                  <a:pt x="183051" y="8540"/>
                  <a:pt x="183033" y="8686"/>
                </a:cubicBezTo>
                <a:cubicBezTo>
                  <a:pt x="183015" y="8831"/>
                  <a:pt x="183090" y="8973"/>
                  <a:pt x="183220" y="9040"/>
                </a:cubicBezTo>
                <a:quadBezTo>
                  <a:pt x="186240" y="10600"/>
                  <a:pt x="190700" y="11510"/>
                </a:quadBezTo>
                <a:quadBezTo>
                  <a:pt x="192900" y="11960"/>
                  <a:pt x="209440" y="14730"/>
                </a:quadBezTo>
                <a:quadBezTo>
                  <a:pt x="210440" y="14890"/>
                  <a:pt x="214020" y="15930"/>
                </a:quadBezTo>
                <a:quadBezTo>
                  <a:pt x="212540" y="18140"/>
                  <a:pt x="209460" y="18070"/>
                </a:quadBezTo>
                <a:quadBezTo>
                  <a:pt x="195700" y="17750"/>
                  <a:pt x="178090" y="17890"/>
                </a:quadBezTo>
                <a:quadBezTo>
                  <a:pt x="172500" y="17930"/>
                  <a:pt x="166410" y="19050"/>
                </a:quadBezTo>
                <a:quadBezTo>
                  <a:pt x="152520" y="21600"/>
                  <a:pt x="145510" y="22230"/>
                </a:quadBezTo>
                <a:cubicBezTo>
                  <a:pt x="130330" y="23580"/>
                  <a:pt x="116550" y="24500"/>
                  <a:pt x="100350" y="26680"/>
                </a:cubicBezTo>
                <a:quadBezTo>
                  <a:pt x="81230" y="29250"/>
                  <a:pt x="62120" y="31810"/>
                </a:quadBezTo>
                <a:cubicBezTo>
                  <a:pt x="52430" y="33100"/>
                  <a:pt x="42690" y="35710"/>
                  <a:pt x="34710" y="42060"/>
                </a:cubicBezTo>
                <a:quadBezTo>
                  <a:pt x="26300" y="42150"/>
                  <a:pt x="18170" y="44280"/>
                </a:quadBezTo>
                <a:cubicBezTo>
                  <a:pt x="17705" y="44406"/>
                  <a:pt x="17221" y="44473"/>
                  <a:pt x="16730" y="44480"/>
                </a:cubicBezTo>
                <a:quadBezTo>
                  <a:pt x="8230" y="44640"/>
                  <a:pt x="0" y="42590"/>
                </a:quadBezTo>
                <a:cubicBezTo>
                  <a:pt x="18770" y="33630"/>
                  <a:pt x="38960" y="28940"/>
                  <a:pt x="59310" y="26620"/>
                </a:cubicBezTo>
                <a:cubicBezTo>
                  <a:pt x="82400" y="23990"/>
                  <a:pt x="105290" y="20200"/>
                  <a:pt x="128350" y="17400"/>
                </a:cubicBezTo>
                <a:quadBezTo>
                  <a:pt x="134010" y="16710"/>
                  <a:pt x="139200" y="16790"/>
                </a:quadBezTo>
                <a:cubicBezTo>
                  <a:pt x="149340" y="16940"/>
                  <a:pt x="160070" y="16530"/>
                  <a:pt x="168450" y="11080"/>
                </a:cubicBezTo>
                <a:cubicBezTo>
                  <a:pt x="170200" y="9940"/>
                  <a:pt x="172910" y="7890"/>
                  <a:pt x="175310" y="6680"/>
                </a:cubicBezTo>
                <a:quadBezTo>
                  <a:pt x="186190" y="1190"/>
                  <a:pt x="198050" y="0"/>
                </a:quadBezTo>
                <a:close/>
              </a:path>
            </a:pathLst>
          </a:custGeom>
          <a:solidFill>
            <a:srgbClr val="F6C2A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1" name="shape-1334"/>
          <p:cNvSpPr/>
          <p:nvPr/>
        </p:nvSpPr>
        <p:spPr>
          <a:xfrm>
            <a:off x="13230416" y="6488906"/>
            <a:ext cx="1090708" cy="270891"/>
          </a:xfrm>
          <a:custGeom>
            <a:avLst/>
            <a:gdLst/>
            <a:ahLst/>
            <a:cxnLst/>
            <a:rect l="0" t="0" r="r" b="b"/>
            <a:pathLst>
              <a:path w="114510" h="28440" stroke="0" extrusionOk="0">
                <a:moveTo>
                  <a:pt x="84330" y="0"/>
                </a:moveTo>
                <a:quadBezTo>
                  <a:pt x="100170" y="3240"/>
                  <a:pt x="114510" y="9700"/>
                </a:quadBezTo>
                <a:lnTo>
                  <a:pt x="106340" y="10490"/>
                </a:lnTo>
                <a:quadBezTo>
                  <a:pt x="99170" y="11140"/>
                  <a:pt x="91900" y="12210"/>
                </a:quadBezTo>
                <a:cubicBezTo>
                  <a:pt x="86350" y="13030"/>
                  <a:pt x="81950" y="13060"/>
                  <a:pt x="76920" y="13340"/>
                </a:cubicBezTo>
                <a:cubicBezTo>
                  <a:pt x="76841" y="13344"/>
                  <a:pt x="76776" y="13405"/>
                  <a:pt x="76766" y="13484"/>
                </a:cubicBezTo>
                <a:cubicBezTo>
                  <a:pt x="76757" y="13562"/>
                  <a:pt x="76804" y="13636"/>
                  <a:pt x="76880" y="13660"/>
                </a:cubicBezTo>
                <a:quadBezTo>
                  <a:pt x="82380" y="15410"/>
                  <a:pt x="93140" y="14560"/>
                </a:quadBezTo>
                <a:cubicBezTo>
                  <a:pt x="94655" y="14442"/>
                  <a:pt x="96059" y="15362"/>
                  <a:pt x="96560" y="16800"/>
                </a:cubicBezTo>
                <a:lnTo>
                  <a:pt x="98080" y="21090"/>
                </a:lnTo>
                <a:cubicBezTo>
                  <a:pt x="98288" y="21680"/>
                  <a:pt x="98229" y="22331"/>
                  <a:pt x="97918" y="22875"/>
                </a:cubicBezTo>
                <a:cubicBezTo>
                  <a:pt x="97607" y="23418"/>
                  <a:pt x="97075" y="23800"/>
                  <a:pt x="96460" y="23920"/>
                </a:cubicBezTo>
                <a:quadBezTo>
                  <a:pt x="89340" y="25320"/>
                  <a:pt x="80730" y="25330"/>
                </a:quadBezTo>
                <a:quadBezTo>
                  <a:pt x="71410" y="25340"/>
                  <a:pt x="60130" y="28150"/>
                </a:quadBezTo>
                <a:lnTo>
                  <a:pt x="56250" y="28440"/>
                </a:lnTo>
                <a:lnTo>
                  <a:pt x="43240" y="25580"/>
                </a:lnTo>
                <a:lnTo>
                  <a:pt x="27410" y="22430"/>
                </a:lnTo>
                <a:lnTo>
                  <a:pt x="21510" y="21410"/>
                </a:lnTo>
                <a:quadBezTo>
                  <a:pt x="12730" y="19520"/>
                  <a:pt x="4720" y="15780"/>
                </a:quadBezTo>
                <a:lnTo>
                  <a:pt x="0" y="13590"/>
                </a:lnTo>
                <a:lnTo>
                  <a:pt x="10460" y="9800"/>
                </a:lnTo>
                <a:lnTo>
                  <a:pt x="33810" y="2990"/>
                </a:lnTo>
                <a:quadBezTo>
                  <a:pt x="41130" y="2690"/>
                  <a:pt x="48520" y="3930"/>
                </a:quadBezTo>
                <a:cubicBezTo>
                  <a:pt x="57670" y="4590"/>
                  <a:pt x="67020" y="2300"/>
                  <a:pt x="75950" y="480"/>
                </a:cubicBezTo>
                <a:lnTo>
                  <a:pt x="84330" y="0"/>
                </a:lnTo>
                <a:close/>
              </a:path>
            </a:pathLst>
          </a:custGeom>
          <a:solidFill>
            <a:srgbClr val="F8BF8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2" name="shape-1336"/>
          <p:cNvSpPr/>
          <p:nvPr/>
        </p:nvSpPr>
        <p:spPr>
          <a:xfrm>
            <a:off x="1890903" y="6499738"/>
            <a:ext cx="389259" cy="642838"/>
          </a:xfrm>
          <a:custGeom>
            <a:avLst/>
            <a:gdLst/>
            <a:ahLst/>
            <a:cxnLst/>
            <a:rect l="0" t="0" r="r" b="b"/>
            <a:pathLst>
              <a:path w="40867" h="67490" stroke="0" extrusionOk="0">
                <a:moveTo>
                  <a:pt x="31720" y="24383"/>
                </a:moveTo>
                <a:lnTo>
                  <a:pt x="40480" y="29553"/>
                </a:lnTo>
                <a:cubicBezTo>
                  <a:pt x="40752" y="29710"/>
                  <a:pt x="40902" y="30014"/>
                  <a:pt x="40860" y="30323"/>
                </a:cubicBezTo>
                <a:quadBezTo>
                  <a:pt x="40380" y="34113"/>
                  <a:pt x="38210" y="41093"/>
                </a:quadBezTo>
                <a:quadBezTo>
                  <a:pt x="35840" y="48753"/>
                  <a:pt x="31040" y="52923"/>
                </a:quadBezTo>
                <a:quadBezTo>
                  <a:pt x="21060" y="60833"/>
                  <a:pt x="7330" y="67433"/>
                </a:quadBezTo>
                <a:cubicBezTo>
                  <a:pt x="7176" y="67506"/>
                  <a:pt x="6998" y="67509"/>
                  <a:pt x="6841" y="67440"/>
                </a:cubicBezTo>
                <a:cubicBezTo>
                  <a:pt x="6683" y="67371"/>
                  <a:pt x="6563" y="67237"/>
                  <a:pt x="6510" y="67073"/>
                </a:cubicBezTo>
                <a:lnTo>
                  <a:pt x="0" y="46163"/>
                </a:lnTo>
                <a:cubicBezTo>
                  <a:pt x="2350" y="44173"/>
                  <a:pt x="4520" y="42363"/>
                  <a:pt x="6530" y="39983"/>
                </a:cubicBezTo>
                <a:quadBezTo>
                  <a:pt x="13330" y="31913"/>
                  <a:pt x="19880" y="23243"/>
                </a:quadBezTo>
                <a:quadBezTo>
                  <a:pt x="27500" y="13633"/>
                  <a:pt x="35380" y="3753"/>
                </a:quadBezTo>
                <a:quadBezTo>
                  <a:pt x="37270" y="1383"/>
                  <a:pt x="39050" y="63"/>
                </a:quadBezTo>
                <a:cubicBezTo>
                  <a:pt x="39164" y="-22"/>
                  <a:pt x="39321" y="-21"/>
                  <a:pt x="39434" y="65"/>
                </a:cubicBezTo>
                <a:cubicBezTo>
                  <a:pt x="39548" y="150"/>
                  <a:pt x="39591" y="300"/>
                  <a:pt x="39540" y="433"/>
                </a:cubicBezTo>
                <a:quadBezTo>
                  <a:pt x="38010" y="4383"/>
                  <a:pt x="35960" y="9073"/>
                </a:quadBezTo>
                <a:cubicBezTo>
                  <a:pt x="34190" y="13103"/>
                  <a:pt x="33890" y="17813"/>
                  <a:pt x="32050" y="21613"/>
                </a:cubicBezTo>
                <a:cubicBezTo>
                  <a:pt x="30220" y="25353"/>
                  <a:pt x="28900" y="27433"/>
                  <a:pt x="27040" y="31083"/>
                </a:cubicBezTo>
                <a:cubicBezTo>
                  <a:pt x="27008" y="31145"/>
                  <a:pt x="27004" y="31217"/>
                  <a:pt x="27029" y="31281"/>
                </a:cubicBezTo>
                <a:cubicBezTo>
                  <a:pt x="27054" y="31345"/>
                  <a:pt x="27106" y="31393"/>
                  <a:pt x="27170" y="31413"/>
                </a:cubicBezTo>
                <a:lnTo>
                  <a:pt x="27480" y="31513"/>
                </a:lnTo>
                <a:cubicBezTo>
                  <a:pt x="27555" y="31542"/>
                  <a:pt x="27640" y="31512"/>
                  <a:pt x="27680" y="31443"/>
                </a:cubicBezTo>
                <a:lnTo>
                  <a:pt x="31720" y="24383"/>
                </a:ln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3" name="shape-1340"/>
          <p:cNvSpPr/>
          <p:nvPr/>
        </p:nvSpPr>
        <p:spPr>
          <a:xfrm>
            <a:off x="2099500" y="6502420"/>
            <a:ext cx="842582" cy="1076622"/>
          </a:xfrm>
          <a:custGeom>
            <a:avLst/>
            <a:gdLst/>
            <a:ahLst/>
            <a:cxnLst/>
            <a:rect l="0" t="0" r="r" b="b"/>
            <a:pathLst>
              <a:path w="88460" h="113031" stroke="0" extrusionOk="0">
                <a:moveTo>
                  <a:pt x="40920" y="31"/>
                </a:moveTo>
                <a:quadBezTo>
                  <a:pt x="41140" y="-129"/>
                  <a:pt x="41290" y="531"/>
                </a:quadBezTo>
                <a:quadBezTo>
                  <a:pt x="41440" y="1241"/>
                  <a:pt x="43070" y="7201"/>
                </a:quadBezTo>
                <a:cubicBezTo>
                  <a:pt x="44850" y="13751"/>
                  <a:pt x="45500" y="21221"/>
                  <a:pt x="47460" y="26791"/>
                </a:cubicBezTo>
                <a:cubicBezTo>
                  <a:pt x="47567" y="27084"/>
                  <a:pt x="47694" y="27368"/>
                  <a:pt x="47840" y="27641"/>
                </a:cubicBezTo>
                <a:cubicBezTo>
                  <a:pt x="50420" y="32351"/>
                  <a:pt x="52130" y="34911"/>
                  <a:pt x="54210" y="39671"/>
                </a:cubicBezTo>
                <a:quadBezTo>
                  <a:pt x="57540" y="47281"/>
                  <a:pt x="62650" y="58631"/>
                </a:quadBezTo>
                <a:cubicBezTo>
                  <a:pt x="62657" y="58647"/>
                  <a:pt x="62675" y="58657"/>
                  <a:pt x="62692" y="58655"/>
                </a:cubicBezTo>
                <a:cubicBezTo>
                  <a:pt x="62709" y="58652"/>
                  <a:pt x="62721" y="58638"/>
                  <a:pt x="62720" y="58621"/>
                </a:cubicBezTo>
                <a:quadBezTo>
                  <a:pt x="62700" y="58401"/>
                  <a:pt x="62710" y="58331"/>
                </a:quadBezTo>
                <a:quadBezTo>
                  <a:pt x="62730" y="58211"/>
                  <a:pt x="62690" y="58111"/>
                </a:quadBezTo>
                <a:quadBezTo>
                  <a:pt x="59970" y="49971"/>
                  <a:pt x="57120" y="41901"/>
                </a:quadBezTo>
                <a:lnTo>
                  <a:pt x="61580" y="37701"/>
                </a:lnTo>
                <a:quadBezTo>
                  <a:pt x="66370" y="42001"/>
                  <a:pt x="75410" y="46221"/>
                </a:quadBezTo>
                <a:quadBezTo>
                  <a:pt x="77690" y="47291"/>
                  <a:pt x="84260" y="51971"/>
                </a:quadBezTo>
                <a:lnTo>
                  <a:pt x="88460" y="64701"/>
                </a:lnTo>
                <a:quadBezTo>
                  <a:pt x="80180" y="74681"/>
                  <a:pt x="76830" y="79331"/>
                </a:quadBezTo>
                <a:quadBezTo>
                  <a:pt x="72630" y="85171"/>
                  <a:pt x="71440" y="88461"/>
                </a:quadBezTo>
                <a:quadBezTo>
                  <a:pt x="68290" y="97201"/>
                  <a:pt x="64270" y="104691"/>
                </a:quadBezTo>
                <a:quadBezTo>
                  <a:pt x="57270" y="110141"/>
                  <a:pt x="49300" y="113031"/>
                </a:quadBezTo>
                <a:quadBezTo>
                  <a:pt x="44070" y="110121"/>
                  <a:pt x="38670" y="107351"/>
                </a:quadBezTo>
                <a:quadBezTo>
                  <a:pt x="33110" y="104491"/>
                  <a:pt x="28320" y="101201"/>
                </a:quadBezTo>
                <a:quadBezTo>
                  <a:pt x="14250" y="91511"/>
                  <a:pt x="0" y="82431"/>
                </a:quadBezTo>
                <a:quadBezTo>
                  <a:pt x="6490" y="71421"/>
                  <a:pt x="11700" y="58391"/>
                </a:quadBezTo>
                <a:quadBezTo>
                  <a:pt x="14210" y="51961"/>
                  <a:pt x="18750" y="46951"/>
                </a:quadBezTo>
                <a:cubicBezTo>
                  <a:pt x="18967" y="46714"/>
                  <a:pt x="19128" y="46427"/>
                  <a:pt x="19220" y="46111"/>
                </a:cubicBezTo>
                <a:quadBezTo>
                  <a:pt x="20320" y="42411"/>
                  <a:pt x="22570" y="39341"/>
                </a:quadBezTo>
                <a:quadBezTo>
                  <a:pt x="21710" y="43661"/>
                  <a:pt x="20730" y="47761"/>
                </a:quadBezTo>
                <a:cubicBezTo>
                  <a:pt x="18720" y="56251"/>
                  <a:pt x="17760" y="64741"/>
                  <a:pt x="15130" y="73101"/>
                </a:cubicBezTo>
                <a:cubicBezTo>
                  <a:pt x="15121" y="73131"/>
                  <a:pt x="15134" y="73163"/>
                  <a:pt x="15161" y="73178"/>
                </a:cubicBezTo>
                <a:cubicBezTo>
                  <a:pt x="15188" y="73192"/>
                  <a:pt x="15221" y="73185"/>
                  <a:pt x="15240" y="73161"/>
                </a:cubicBezTo>
                <a:cubicBezTo>
                  <a:pt x="19180" y="68101"/>
                  <a:pt x="22360" y="63271"/>
                  <a:pt x="25090" y="57011"/>
                </a:cubicBezTo>
                <a:quadBezTo>
                  <a:pt x="29120" y="47751"/>
                  <a:pt x="30550" y="44891"/>
                </a:quadBezTo>
                <a:cubicBezTo>
                  <a:pt x="30598" y="44794"/>
                  <a:pt x="30700" y="44736"/>
                  <a:pt x="30809" y="44742"/>
                </a:cubicBezTo>
                <a:cubicBezTo>
                  <a:pt x="30917" y="44749"/>
                  <a:pt x="31012" y="44819"/>
                  <a:pt x="31050" y="44921"/>
                </a:cubicBezTo>
                <a:lnTo>
                  <a:pt x="36850" y="60871"/>
                </a:lnTo>
                <a:cubicBezTo>
                  <a:pt x="36888" y="60980"/>
                  <a:pt x="36991" y="61053"/>
                  <a:pt x="37107" y="61053"/>
                </a:cubicBezTo>
                <a:cubicBezTo>
                  <a:pt x="37224" y="61053"/>
                  <a:pt x="37329" y="60980"/>
                  <a:pt x="37370" y="60871"/>
                </a:cubicBezTo>
                <a:quadBezTo>
                  <a:pt x="37380" y="60821"/>
                  <a:pt x="37470" y="60591"/>
                </a:quadBezTo>
                <a:lnTo>
                  <a:pt x="39910" y="73841"/>
                </a:lnTo>
                <a:cubicBezTo>
                  <a:pt x="39928" y="73939"/>
                  <a:pt x="40009" y="74012"/>
                  <a:pt x="40108" y="74019"/>
                </a:cubicBezTo>
                <a:cubicBezTo>
                  <a:pt x="40207" y="74026"/>
                  <a:pt x="40298" y="73965"/>
                  <a:pt x="40330" y="73871"/>
                </a:cubicBezTo>
                <a:cubicBezTo>
                  <a:pt x="42320" y="67971"/>
                  <a:pt x="41990" y="63281"/>
                  <a:pt x="40680" y="56331"/>
                </a:cubicBezTo>
                <a:cubicBezTo>
                  <a:pt x="39500" y="50091"/>
                  <a:pt x="39180" y="43711"/>
                  <a:pt x="39470" y="37401"/>
                </a:cubicBezTo>
                <a:cubicBezTo>
                  <a:pt x="39477" y="37231"/>
                  <a:pt x="39592" y="37084"/>
                  <a:pt x="39756" y="37036"/>
                </a:cubicBezTo>
                <a:cubicBezTo>
                  <a:pt x="39919" y="36988"/>
                  <a:pt x="40094" y="37051"/>
                  <a:pt x="40190" y="37191"/>
                </a:cubicBezTo>
                <a:lnTo>
                  <a:pt x="40860" y="38181"/>
                </a:lnTo>
                <a:cubicBezTo>
                  <a:pt x="40938" y="38294"/>
                  <a:pt x="41076" y="38347"/>
                  <a:pt x="41210" y="38317"/>
                </a:cubicBezTo>
                <a:cubicBezTo>
                  <a:pt x="41344" y="38286"/>
                  <a:pt x="41447" y="38177"/>
                  <a:pt x="41470" y="38041"/>
                </a:cubicBezTo>
                <a:cubicBezTo>
                  <a:pt x="42700" y="30711"/>
                  <a:pt x="41580" y="23601"/>
                  <a:pt x="40270" y="16901"/>
                </a:cubicBezTo>
                <a:quadBezTo>
                  <a:pt x="40050" y="15781"/>
                  <a:pt x="40190" y="13761"/>
                </a:quadBezTo>
                <a:quadBezTo>
                  <a:pt x="40310" y="12181"/>
                  <a:pt x="39900" y="10621"/>
                </a:quadBezTo>
                <a:quadBezTo>
                  <a:pt x="41840" y="6371"/>
                  <a:pt x="40470" y="1621"/>
                </a:quadBezTo>
                <a:lnTo>
                  <a:pt x="40920" y="31"/>
                </a:lnTo>
                <a:close/>
              </a:path>
            </a:pathLst>
          </a:custGeom>
          <a:solidFill>
            <a:srgbClr val="B74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4" name="shape-1342"/>
          <p:cNvSpPr/>
          <p:nvPr/>
        </p:nvSpPr>
        <p:spPr>
          <a:xfrm>
            <a:off x="2243587" y="6517862"/>
            <a:ext cx="246791" cy="681647"/>
          </a:xfrm>
          <a:custGeom>
            <a:avLst/>
            <a:gdLst/>
            <a:ahLst/>
            <a:cxnLst/>
            <a:rect l="0" t="0" r="r" b="b"/>
            <a:pathLst>
              <a:path w="25910" h="71564" stroke="0" extrusionOk="0">
                <a:moveTo>
                  <a:pt x="24773" y="9000"/>
                </a:moveTo>
                <a:cubicBezTo>
                  <a:pt x="22823" y="14720"/>
                  <a:pt x="22013" y="20350"/>
                  <a:pt x="20703" y="26290"/>
                </a:cubicBezTo>
                <a:quadBezTo>
                  <a:pt x="19363" y="32350"/>
                  <a:pt x="19293" y="36200"/>
                </a:quadBezTo>
                <a:cubicBezTo>
                  <a:pt x="19143" y="43870"/>
                  <a:pt x="20863" y="51490"/>
                  <a:pt x="22343" y="58970"/>
                </a:cubicBezTo>
                <a:quadBezTo>
                  <a:pt x="22253" y="59200"/>
                  <a:pt x="22243" y="59250"/>
                </a:quadBezTo>
                <a:cubicBezTo>
                  <a:pt x="22201" y="59359"/>
                  <a:pt x="22096" y="59432"/>
                  <a:pt x="21980" y="59432"/>
                </a:cubicBezTo>
                <a:cubicBezTo>
                  <a:pt x="21864" y="59432"/>
                  <a:pt x="21761" y="59359"/>
                  <a:pt x="21723" y="59250"/>
                </a:cubicBezTo>
                <a:lnTo>
                  <a:pt x="15923" y="43300"/>
                </a:lnTo>
                <a:cubicBezTo>
                  <a:pt x="15885" y="43198"/>
                  <a:pt x="15790" y="43128"/>
                  <a:pt x="15681" y="43121"/>
                </a:cubicBezTo>
                <a:cubicBezTo>
                  <a:pt x="15573" y="43115"/>
                  <a:pt x="15471" y="43173"/>
                  <a:pt x="15423" y="43270"/>
                </a:cubicBezTo>
                <a:quadBezTo>
                  <a:pt x="13993" y="46130"/>
                  <a:pt x="9963" y="55390"/>
                </a:quadBezTo>
                <a:cubicBezTo>
                  <a:pt x="7233" y="61650"/>
                  <a:pt x="4053" y="66480"/>
                  <a:pt x="113" y="71540"/>
                </a:cubicBezTo>
                <a:cubicBezTo>
                  <a:pt x="94" y="71564"/>
                  <a:pt x="61" y="71571"/>
                  <a:pt x="34" y="71556"/>
                </a:cubicBezTo>
                <a:cubicBezTo>
                  <a:pt x="7" y="71542"/>
                  <a:pt x="-6" y="71510"/>
                  <a:pt x="3" y="71480"/>
                </a:cubicBezTo>
                <a:cubicBezTo>
                  <a:pt x="2633" y="63120"/>
                  <a:pt x="3593" y="54630"/>
                  <a:pt x="5603" y="46140"/>
                </a:cubicBezTo>
                <a:quadBezTo>
                  <a:pt x="6583" y="42040"/>
                  <a:pt x="7443" y="37720"/>
                </a:quadBezTo>
                <a:quadBezTo>
                  <a:pt x="8373" y="33740"/>
                  <a:pt x="11513" y="27990"/>
                </a:quadBezTo>
                <a:quadBezTo>
                  <a:pt x="14963" y="21670"/>
                  <a:pt x="18833" y="18640"/>
                </a:quadBezTo>
                <a:cubicBezTo>
                  <a:pt x="19084" y="18442"/>
                  <a:pt x="19294" y="18194"/>
                  <a:pt x="19453" y="17910"/>
                </a:cubicBezTo>
                <a:quadBezTo>
                  <a:pt x="23543" y="10320"/>
                  <a:pt x="24583" y="1830"/>
                </a:quadBezTo>
                <a:quadBezTo>
                  <a:pt x="24643" y="1330"/>
                  <a:pt x="25343" y="0"/>
                </a:quadBezTo>
                <a:quadBezTo>
                  <a:pt x="26713" y="4750"/>
                  <a:pt x="24773" y="9000"/>
                </a:quadBez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5" name="shape-1346"/>
          <p:cNvSpPr/>
          <p:nvPr/>
        </p:nvSpPr>
        <p:spPr>
          <a:xfrm>
            <a:off x="14243304" y="6522530"/>
            <a:ext cx="996696" cy="219560"/>
          </a:xfrm>
          <a:custGeom>
            <a:avLst/>
            <a:gdLst/>
            <a:ahLst/>
            <a:cxnLst/>
            <a:rect l="0" t="0" r="r" b="b"/>
            <a:pathLst>
              <a:path w="104640" h="23051" stroke="0" extrusionOk="0">
                <a:moveTo>
                  <a:pt x="104640" y="0"/>
                </a:moveTo>
                <a:lnTo>
                  <a:pt x="104640" y="19980"/>
                </a:lnTo>
                <a:quadBezTo>
                  <a:pt x="76260" y="17330"/>
                  <a:pt x="52140" y="18650"/>
                </a:quadBezTo>
                <a:quadBezTo>
                  <a:pt x="38020" y="19430"/>
                  <a:pt x="16870" y="22850"/>
                </a:quadBezTo>
                <a:quadBezTo>
                  <a:pt x="13850" y="23280"/>
                  <a:pt x="10440" y="22790"/>
                </a:quadBezTo>
                <a:quadBezTo>
                  <a:pt x="4450" y="21930"/>
                  <a:pt x="3930" y="16940"/>
                </a:quadBezTo>
                <a:quadBezTo>
                  <a:pt x="3520" y="13060"/>
                  <a:pt x="3380" y="12650"/>
                </a:quadBezTo>
                <a:quadBezTo>
                  <a:pt x="2330" y="9570"/>
                  <a:pt x="0" y="6960"/>
                </a:quadBezTo>
                <a:lnTo>
                  <a:pt x="8170" y="6170"/>
                </a:lnTo>
                <a:lnTo>
                  <a:pt x="61490" y="2230"/>
                </a:lnTo>
                <a:lnTo>
                  <a:pt x="104640" y="0"/>
                </a:lnTo>
                <a:close/>
              </a:path>
            </a:pathLst>
          </a:custGeom>
          <a:solidFill>
            <a:srgbClr val="E38A5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6" name="shape-1347"/>
          <p:cNvSpPr/>
          <p:nvPr/>
        </p:nvSpPr>
        <p:spPr>
          <a:xfrm>
            <a:off x="2842634" y="6592767"/>
            <a:ext cx="950316" cy="911695"/>
          </a:xfrm>
          <a:custGeom>
            <a:avLst/>
            <a:gdLst/>
            <a:ahLst/>
            <a:cxnLst/>
            <a:rect l="0" t="0" r="r" b="b"/>
            <a:pathLst>
              <a:path w="99771" h="95716" stroke="0" extrusionOk="0">
                <a:moveTo>
                  <a:pt x="37991" y="34366"/>
                </a:moveTo>
                <a:quadBezTo>
                  <a:pt x="45401" y="43056"/>
                  <a:pt x="53981" y="50426"/>
                </a:quadBezTo>
                <a:cubicBezTo>
                  <a:pt x="54227" y="50640"/>
                  <a:pt x="54559" y="50729"/>
                  <a:pt x="54881" y="50666"/>
                </a:cubicBezTo>
                <a:quadBezTo>
                  <a:pt x="55851" y="50466"/>
                  <a:pt x="55941" y="49496"/>
                </a:quadBezTo>
                <a:quadBezTo>
                  <a:pt x="62581" y="54526"/>
                  <a:pt x="65211" y="57706"/>
                </a:quadBezTo>
                <a:quadBezTo>
                  <a:pt x="66651" y="59456"/>
                  <a:pt x="70291" y="66256"/>
                </a:quadBezTo>
                <a:cubicBezTo>
                  <a:pt x="70743" y="67115"/>
                  <a:pt x="71265" y="67934"/>
                  <a:pt x="71851" y="68706"/>
                </a:cubicBezTo>
                <a:quadBezTo>
                  <a:pt x="72891" y="70096"/>
                  <a:pt x="75661" y="73036"/>
                </a:quadBezTo>
                <a:cubicBezTo>
                  <a:pt x="80221" y="77876"/>
                  <a:pt x="82531" y="81406"/>
                  <a:pt x="88041" y="88616"/>
                </a:cubicBezTo>
                <a:quadBezTo>
                  <a:pt x="90401" y="91706"/>
                  <a:pt x="93041" y="94006"/>
                </a:quadBezTo>
                <a:cubicBezTo>
                  <a:pt x="93270" y="94211"/>
                  <a:pt x="93603" y="94255"/>
                  <a:pt x="93881" y="94116"/>
                </a:cubicBezTo>
                <a:lnTo>
                  <a:pt x="99771" y="91266"/>
                </a:lnTo>
                <a:quadBezTo>
                  <a:pt x="98671" y="94336"/>
                  <a:pt x="95281" y="95716"/>
                </a:quadBezTo>
                <a:quadBezTo>
                  <a:pt x="89861" y="92896"/>
                  <a:pt x="83851" y="91456"/>
                </a:quadBezTo>
                <a:cubicBezTo>
                  <a:pt x="81491" y="90886"/>
                  <a:pt x="79171" y="89916"/>
                  <a:pt x="77611" y="88266"/>
                </a:cubicBezTo>
                <a:quadBezTo>
                  <a:pt x="69101" y="79236"/>
                  <a:pt x="60291" y="66526"/>
                </a:quadBezTo>
                <a:cubicBezTo>
                  <a:pt x="56951" y="61706"/>
                  <a:pt x="53961" y="58756"/>
                  <a:pt x="48671" y="62556"/>
                </a:cubicBezTo>
                <a:quadBezTo>
                  <a:pt x="42181" y="67206"/>
                  <a:pt x="40221" y="68516"/>
                </a:quadBezTo>
                <a:cubicBezTo>
                  <a:pt x="39989" y="68672"/>
                  <a:pt x="39677" y="68639"/>
                  <a:pt x="39481" y="68436"/>
                </a:cubicBezTo>
                <a:quadBezTo>
                  <a:pt x="30881" y="59566"/>
                  <a:pt x="28971" y="57976"/>
                </a:quadBezTo>
                <a:quadBezTo>
                  <a:pt x="19601" y="50186"/>
                  <a:pt x="17841" y="48116"/>
                </a:quadBezTo>
                <a:quadBezTo>
                  <a:pt x="12991" y="42466"/>
                  <a:pt x="10151" y="36296"/>
                </a:quadBezTo>
                <a:quadBezTo>
                  <a:pt x="8821" y="33406"/>
                  <a:pt x="8011" y="32106"/>
                </a:quadBezTo>
                <a:quadBezTo>
                  <a:pt x="1951" y="16696"/>
                  <a:pt x="1" y="106"/>
                </a:quadBezTo>
                <a:cubicBezTo>
                  <a:pt x="-4" y="64"/>
                  <a:pt x="19" y="23"/>
                  <a:pt x="59" y="7"/>
                </a:cubicBezTo>
                <a:cubicBezTo>
                  <a:pt x="98" y="-9"/>
                  <a:pt x="144" y="3"/>
                  <a:pt x="171" y="36"/>
                </a:cubicBezTo>
                <a:quadBezTo>
                  <a:pt x="9541" y="12276"/>
                  <a:pt x="15331" y="21346"/>
                </a:quadBezTo>
                <a:cubicBezTo>
                  <a:pt x="20831" y="29966"/>
                  <a:pt x="26981" y="36336"/>
                  <a:pt x="34151" y="45136"/>
                </a:cubicBezTo>
                <a:cubicBezTo>
                  <a:pt x="34158" y="45145"/>
                  <a:pt x="34170" y="45147"/>
                  <a:pt x="34180" y="45142"/>
                </a:cubicBezTo>
                <a:cubicBezTo>
                  <a:pt x="34190" y="45137"/>
                  <a:pt x="34195" y="45126"/>
                  <a:pt x="34191" y="45116"/>
                </a:cubicBezTo>
                <a:quadBezTo>
                  <a:pt x="30571" y="35476"/>
                  <a:pt x="28651" y="25336"/>
                </a:quadBezTo>
                <a:cubicBezTo>
                  <a:pt x="28639" y="25267"/>
                  <a:pt x="28673" y="25198"/>
                  <a:pt x="28735" y="25166"/>
                </a:cubicBezTo>
                <a:cubicBezTo>
                  <a:pt x="28797" y="25134"/>
                  <a:pt x="28872" y="25146"/>
                  <a:pt x="28921" y="25196"/>
                </a:cubicBezTo>
                <a:lnTo>
                  <a:pt x="37991" y="34366"/>
                </a:ln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7" name="shape-1348"/>
          <p:cNvSpPr/>
          <p:nvPr/>
        </p:nvSpPr>
        <p:spPr>
          <a:xfrm>
            <a:off x="13800296" y="6588823"/>
            <a:ext cx="1276904" cy="448533"/>
          </a:xfrm>
          <a:custGeom>
            <a:avLst/>
            <a:gdLst/>
            <a:ahLst/>
            <a:cxnLst/>
            <a:rect l="0" t="0" r="r" b="b"/>
            <a:pathLst>
              <a:path w="134058" h="47090" stroke="0" extrusionOk="0">
                <a:moveTo>
                  <a:pt x="46510" y="0"/>
                </a:moveTo>
                <a:quadBezTo>
                  <a:pt x="48840" y="2610"/>
                  <a:pt x="49890" y="5690"/>
                </a:quadBezTo>
                <a:quadBezTo>
                  <a:pt x="50030" y="6100"/>
                  <a:pt x="50440" y="9980"/>
                </a:quadBezTo>
                <a:quadBezTo>
                  <a:pt x="50960" y="14970"/>
                  <a:pt x="56950" y="15830"/>
                </a:quadBezTo>
                <a:quadBezTo>
                  <a:pt x="60360" y="16320"/>
                  <a:pt x="63380" y="15890"/>
                </a:quadBezTo>
                <a:quadBezTo>
                  <a:pt x="68460" y="18640"/>
                  <a:pt x="71420" y="19120"/>
                </a:quadBezTo>
                <a:cubicBezTo>
                  <a:pt x="91230" y="22360"/>
                  <a:pt x="109200" y="22090"/>
                  <a:pt x="133890" y="22170"/>
                </a:cubicBezTo>
                <a:cubicBezTo>
                  <a:pt x="133965" y="22170"/>
                  <a:pt x="134031" y="22219"/>
                  <a:pt x="134051" y="22291"/>
                </a:cubicBezTo>
                <a:cubicBezTo>
                  <a:pt x="134072" y="22363"/>
                  <a:pt x="134043" y="22440"/>
                  <a:pt x="133980" y="22480"/>
                </a:cubicBezTo>
                <a:cubicBezTo>
                  <a:pt x="124550" y="28430"/>
                  <a:pt x="114900" y="32240"/>
                  <a:pt x="103620" y="36170"/>
                </a:cubicBezTo>
                <a:quadBezTo>
                  <a:pt x="99090" y="37750"/>
                  <a:pt x="88130" y="43040"/>
                </a:quadBezTo>
                <a:lnTo>
                  <a:pt x="70010" y="47090"/>
                </a:lnTo>
                <a:quadBezTo>
                  <a:pt x="61530" y="43050"/>
                  <a:pt x="55490" y="41150"/>
                </a:quadBezTo>
                <a:quadBezTo>
                  <a:pt x="44400" y="37670"/>
                  <a:pt x="24970" y="32240"/>
                </a:quadBezTo>
                <a:quadBezTo>
                  <a:pt x="18680" y="30480"/>
                  <a:pt x="12580" y="29490"/>
                </a:quadBezTo>
                <a:quadBezTo>
                  <a:pt x="6240" y="28450"/>
                  <a:pt x="0" y="27550"/>
                </a:quadBezTo>
                <a:lnTo>
                  <a:pt x="300" y="17660"/>
                </a:lnTo>
                <a:quadBezTo>
                  <a:pt x="11580" y="14850"/>
                  <a:pt x="20900" y="14840"/>
                </a:quadBezTo>
                <a:quadBezTo>
                  <a:pt x="29510" y="14830"/>
                  <a:pt x="36630" y="13430"/>
                </a:quadBezTo>
                <a:cubicBezTo>
                  <a:pt x="37245" y="13310"/>
                  <a:pt x="37777" y="12928"/>
                  <a:pt x="38088" y="12385"/>
                </a:cubicBezTo>
                <a:cubicBezTo>
                  <a:pt x="38399" y="11841"/>
                  <a:pt x="38458" y="11190"/>
                  <a:pt x="38250" y="10600"/>
                </a:cubicBezTo>
                <a:lnTo>
                  <a:pt x="36730" y="6310"/>
                </a:lnTo>
                <a:cubicBezTo>
                  <a:pt x="36229" y="4872"/>
                  <a:pt x="34825" y="3952"/>
                  <a:pt x="33310" y="4070"/>
                </a:cubicBezTo>
                <a:quadBezTo>
                  <a:pt x="22550" y="4920"/>
                  <a:pt x="17050" y="3170"/>
                </a:quadBezTo>
                <a:cubicBezTo>
                  <a:pt x="16974" y="3146"/>
                  <a:pt x="16927" y="3072"/>
                  <a:pt x="16936" y="2994"/>
                </a:cubicBezTo>
                <a:cubicBezTo>
                  <a:pt x="16946" y="2915"/>
                  <a:pt x="17011" y="2854"/>
                  <a:pt x="17090" y="2850"/>
                </a:cubicBezTo>
                <a:cubicBezTo>
                  <a:pt x="22120" y="2570"/>
                  <a:pt x="26520" y="2540"/>
                  <a:pt x="32070" y="1720"/>
                </a:cubicBezTo>
                <a:quadBezTo>
                  <a:pt x="39340" y="650"/>
                  <a:pt x="46510" y="0"/>
                </a:quadBezTo>
                <a:close/>
              </a:path>
            </a:pathLst>
          </a:custGeom>
          <a:solidFill>
            <a:srgbClr val="F97D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8" name="shape-1349"/>
          <p:cNvSpPr/>
          <p:nvPr/>
        </p:nvSpPr>
        <p:spPr>
          <a:xfrm>
            <a:off x="2532031" y="6598063"/>
            <a:ext cx="154661" cy="303466"/>
          </a:xfrm>
          <a:custGeom>
            <a:avLst/>
            <a:gdLst/>
            <a:ahLst/>
            <a:cxnLst/>
            <a:rect l="0" t="0" r="r" b="b"/>
            <a:pathLst>
              <a:path w="16237" h="31860" stroke="0" extrusionOk="0">
                <a:moveTo>
                  <a:pt x="16170" y="27660"/>
                </a:moveTo>
                <a:lnTo>
                  <a:pt x="11710" y="31860"/>
                </a:lnTo>
                <a:cubicBezTo>
                  <a:pt x="6480" y="20510"/>
                  <a:pt x="3200" y="11870"/>
                  <a:pt x="0" y="0"/>
                </a:cubicBezTo>
                <a:lnTo>
                  <a:pt x="7740" y="2960"/>
                </a:lnTo>
                <a:cubicBezTo>
                  <a:pt x="8040" y="3077"/>
                  <a:pt x="8298" y="3283"/>
                  <a:pt x="8480" y="3550"/>
                </a:cubicBezTo>
                <a:quadBezTo>
                  <a:pt x="11430" y="7880"/>
                  <a:pt x="13960" y="12470"/>
                </a:quadBezTo>
                <a:cubicBezTo>
                  <a:pt x="16370" y="16830"/>
                  <a:pt x="16340" y="22780"/>
                  <a:pt x="16170" y="27660"/>
                </a:cubic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9" name="shape-1350"/>
          <p:cNvSpPr/>
          <p:nvPr/>
        </p:nvSpPr>
        <p:spPr>
          <a:xfrm>
            <a:off x="2427264" y="6603587"/>
            <a:ext cx="72296" cy="603869"/>
          </a:xfrm>
          <a:custGeom>
            <a:avLst/>
            <a:gdLst/>
            <a:ahLst/>
            <a:cxnLst/>
            <a:rect l="0" t="0" r="r" b="b"/>
            <a:pathLst>
              <a:path w="7590" h="63398" stroke="0" extrusionOk="0">
                <a:moveTo>
                  <a:pt x="3059" y="49970"/>
                </a:moveTo>
                <a:cubicBezTo>
                  <a:pt x="1579" y="42490"/>
                  <a:pt x="-141" y="34870"/>
                  <a:pt x="9" y="27200"/>
                </a:cubicBezTo>
                <a:quadBezTo>
                  <a:pt x="79" y="23350"/>
                  <a:pt x="1419" y="17290"/>
                </a:quadBezTo>
                <a:cubicBezTo>
                  <a:pt x="2729" y="11350"/>
                  <a:pt x="3539" y="5720"/>
                  <a:pt x="5489" y="0"/>
                </a:cubicBezTo>
                <a:quadBezTo>
                  <a:pt x="5899" y="1560"/>
                  <a:pt x="5779" y="3140"/>
                </a:quadBezTo>
                <a:quadBezTo>
                  <a:pt x="5639" y="5160"/>
                  <a:pt x="5859" y="6280"/>
                </a:quadBezTo>
                <a:cubicBezTo>
                  <a:pt x="7169" y="12980"/>
                  <a:pt x="8289" y="20090"/>
                  <a:pt x="7059" y="27420"/>
                </a:cubicBezTo>
                <a:cubicBezTo>
                  <a:pt x="7036" y="27556"/>
                  <a:pt x="6933" y="27665"/>
                  <a:pt x="6799" y="27696"/>
                </a:cubicBezTo>
                <a:cubicBezTo>
                  <a:pt x="6665" y="27726"/>
                  <a:pt x="6527" y="27673"/>
                  <a:pt x="6449" y="27560"/>
                </a:cubicBezTo>
                <a:lnTo>
                  <a:pt x="5779" y="26570"/>
                </a:lnTo>
                <a:cubicBezTo>
                  <a:pt x="5683" y="26430"/>
                  <a:pt x="5508" y="26367"/>
                  <a:pt x="5345" y="26415"/>
                </a:cubicBezTo>
                <a:cubicBezTo>
                  <a:pt x="5181" y="26463"/>
                  <a:pt x="5066" y="26610"/>
                  <a:pt x="5059" y="26780"/>
                </a:cubicBezTo>
                <a:cubicBezTo>
                  <a:pt x="4769" y="33090"/>
                  <a:pt x="5089" y="39470"/>
                  <a:pt x="6269" y="45710"/>
                </a:cubicBezTo>
                <a:cubicBezTo>
                  <a:pt x="7579" y="52660"/>
                  <a:pt x="7909" y="57350"/>
                  <a:pt x="5919" y="63250"/>
                </a:cubicBezTo>
                <a:cubicBezTo>
                  <a:pt x="5887" y="63344"/>
                  <a:pt x="5796" y="63405"/>
                  <a:pt x="5697" y="63398"/>
                </a:cubicBezTo>
                <a:cubicBezTo>
                  <a:pt x="5598" y="63391"/>
                  <a:pt x="5517" y="63318"/>
                  <a:pt x="5499" y="63220"/>
                </a:cubicBezTo>
                <a:lnTo>
                  <a:pt x="3059" y="49970"/>
                </a:ln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0" name="shape-1351"/>
          <p:cNvSpPr/>
          <p:nvPr/>
        </p:nvSpPr>
        <p:spPr>
          <a:xfrm>
            <a:off x="13144881" y="6618351"/>
            <a:ext cx="130492" cy="406336"/>
          </a:xfrm>
          <a:custGeom>
            <a:avLst/>
            <a:gdLst/>
            <a:ahLst/>
            <a:cxnLst/>
            <a:rect l="0" t="0" r="r" b="b"/>
            <a:pathLst>
              <a:path w="13700" h="42660" stroke="0" extrusionOk="0">
                <a:moveTo>
                  <a:pt x="8980" y="0"/>
                </a:moveTo>
                <a:lnTo>
                  <a:pt x="13700" y="2190"/>
                </a:lnTo>
                <a:quadBezTo>
                  <a:pt x="13660" y="6060"/>
                  <a:pt x="12800" y="9920"/>
                </a:quadBezTo>
                <a:quadBezTo>
                  <a:pt x="9130" y="26320"/>
                  <a:pt x="4670" y="42660"/>
                </a:quadBezTo>
                <a:lnTo>
                  <a:pt x="0" y="35520"/>
                </a:lnTo>
                <a:quadBezTo>
                  <a:pt x="3710" y="32340"/>
                  <a:pt x="4570" y="25810"/>
                </a:quadBezTo>
                <a:quadBezTo>
                  <a:pt x="5000" y="22580"/>
                  <a:pt x="5000" y="22550"/>
                </a:quadBezTo>
                <a:quadBezTo>
                  <a:pt x="5780" y="17830"/>
                  <a:pt x="6610" y="13170"/>
                </a:quadBezTo>
                <a:lnTo>
                  <a:pt x="8980" y="0"/>
                </a:ln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1" name="shape-1352"/>
          <p:cNvSpPr/>
          <p:nvPr/>
        </p:nvSpPr>
        <p:spPr>
          <a:xfrm>
            <a:off x="10339388" y="6636068"/>
            <a:ext cx="1926622" cy="289644"/>
          </a:xfrm>
          <a:custGeom>
            <a:avLst/>
            <a:gdLst/>
            <a:ahLst/>
            <a:cxnLst/>
            <a:rect l="0" t="0" r="r" b="b"/>
            <a:pathLst>
              <a:path w="202270" h="30409" stroke="0" extrusionOk="0">
                <a:moveTo>
                  <a:pt x="179310" y="0"/>
                </a:moveTo>
                <a:quadBezTo>
                  <a:pt x="183380" y="810"/>
                  <a:pt x="184650" y="1650"/>
                </a:quadBezTo>
                <a:quadBezTo>
                  <a:pt x="192210" y="6670"/>
                  <a:pt x="202270" y="8790"/>
                </a:quadBezTo>
                <a:quadBezTo>
                  <a:pt x="195960" y="12760"/>
                  <a:pt x="189770" y="13410"/>
                </a:quadBezTo>
                <a:lnTo>
                  <a:pt x="171360" y="17730"/>
                </a:lnTo>
                <a:cubicBezTo>
                  <a:pt x="170816" y="17856"/>
                  <a:pt x="170257" y="17900"/>
                  <a:pt x="169700" y="17860"/>
                </a:cubicBezTo>
                <a:cubicBezTo>
                  <a:pt x="160330" y="17170"/>
                  <a:pt x="151820" y="16660"/>
                  <a:pt x="143070" y="18710"/>
                </a:cubicBezTo>
                <a:cubicBezTo>
                  <a:pt x="142997" y="18730"/>
                  <a:pt x="142923" y="18743"/>
                  <a:pt x="142850" y="18750"/>
                </a:cubicBezTo>
                <a:lnTo>
                  <a:pt x="124950" y="20360"/>
                </a:lnTo>
                <a:quadBezTo>
                  <a:pt x="121380" y="20640"/>
                  <a:pt x="117720" y="20910"/>
                </a:quadBezTo>
                <a:cubicBezTo>
                  <a:pt x="107330" y="21670"/>
                  <a:pt x="96600" y="24340"/>
                  <a:pt x="86700" y="27200"/>
                </a:cubicBezTo>
                <a:quadBezTo>
                  <a:pt x="77210" y="29960"/>
                  <a:pt x="66600" y="29300"/>
                </a:quadBezTo>
                <a:quadBezTo>
                  <a:pt x="64740" y="29190"/>
                  <a:pt x="58240" y="27140"/>
                </a:quadBezTo>
                <a:quadBezTo>
                  <a:pt x="46370" y="23390"/>
                  <a:pt x="32380" y="26050"/>
                </a:quadBezTo>
                <a:cubicBezTo>
                  <a:pt x="32261" y="26073"/>
                  <a:pt x="32179" y="26185"/>
                  <a:pt x="32190" y="26310"/>
                </a:cubicBezTo>
                <a:cubicBezTo>
                  <a:pt x="32212" y="26462"/>
                  <a:pt x="32344" y="26571"/>
                  <a:pt x="32490" y="26560"/>
                </a:cubicBezTo>
                <a:quadBezTo>
                  <a:pt x="41110" y="25920"/>
                  <a:pt x="53250" y="27300"/>
                </a:quadBezTo>
                <a:cubicBezTo>
                  <a:pt x="53622" y="27343"/>
                  <a:pt x="53936" y="27594"/>
                  <a:pt x="54060" y="27948"/>
                </a:cubicBezTo>
                <a:cubicBezTo>
                  <a:pt x="54183" y="28301"/>
                  <a:pt x="54094" y="28694"/>
                  <a:pt x="53830" y="28960"/>
                </a:cubicBezTo>
                <a:lnTo>
                  <a:pt x="53360" y="29420"/>
                </a:lnTo>
                <a:cubicBezTo>
                  <a:pt x="52639" y="30141"/>
                  <a:pt x="51632" y="30498"/>
                  <a:pt x="50620" y="30390"/>
                </a:cubicBezTo>
                <a:quadBezTo>
                  <a:pt x="40840" y="29370"/>
                  <a:pt x="33000" y="29500"/>
                </a:quadBezTo>
                <a:quadBezTo>
                  <a:pt x="17800" y="29740"/>
                  <a:pt x="15520" y="29590"/>
                </a:quadBezTo>
                <a:quadBezTo>
                  <a:pt x="11910" y="29360"/>
                  <a:pt x="5710" y="27040"/>
                </a:quadBezTo>
                <a:cubicBezTo>
                  <a:pt x="4973" y="26761"/>
                  <a:pt x="4203" y="26580"/>
                  <a:pt x="3420" y="26500"/>
                </a:cubicBezTo>
                <a:lnTo>
                  <a:pt x="0" y="26130"/>
                </a:lnTo>
                <a:cubicBezTo>
                  <a:pt x="7980" y="19780"/>
                  <a:pt x="17720" y="17170"/>
                  <a:pt x="27410" y="15880"/>
                </a:cubicBezTo>
                <a:quadBezTo>
                  <a:pt x="46520" y="13320"/>
                  <a:pt x="65640" y="10750"/>
                </a:quadBezTo>
                <a:cubicBezTo>
                  <a:pt x="81840" y="8570"/>
                  <a:pt x="95620" y="7650"/>
                  <a:pt x="110800" y="6300"/>
                </a:cubicBezTo>
                <a:quadBezTo>
                  <a:pt x="117810" y="5670"/>
                  <a:pt x="131700" y="3120"/>
                </a:quadBezTo>
                <a:quadBezTo>
                  <a:pt x="137790" y="2000"/>
                  <a:pt x="143380" y="1960"/>
                </a:quadBezTo>
                <a:quadBezTo>
                  <a:pt x="160990" y="1820"/>
                  <a:pt x="174750" y="2140"/>
                </a:quadBezTo>
                <a:quadBezTo>
                  <a:pt x="177830" y="2210"/>
                  <a:pt x="179310" y="0"/>
                </a:quadBezTo>
                <a:close/>
              </a:path>
            </a:pathLst>
          </a:custGeom>
          <a:solidFill>
            <a:srgbClr val="F9AD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2" name="shape-1353"/>
          <p:cNvSpPr/>
          <p:nvPr/>
        </p:nvSpPr>
        <p:spPr>
          <a:xfrm>
            <a:off x="12985813" y="6639211"/>
            <a:ext cx="656463" cy="739902"/>
          </a:xfrm>
          <a:custGeom>
            <a:avLst/>
            <a:gdLst/>
            <a:ahLst/>
            <a:cxnLst/>
            <a:rect l="0" t="0" r="r" b="b"/>
            <a:pathLst>
              <a:path w="68920" h="77680" stroke="0" extrusionOk="0">
                <a:moveTo>
                  <a:pt x="30400" y="0"/>
                </a:moveTo>
                <a:quadBezTo>
                  <a:pt x="38410" y="3740"/>
                  <a:pt x="47190" y="5630"/>
                </a:quadBezTo>
                <a:quadBezTo>
                  <a:pt x="43390" y="24980"/>
                  <a:pt x="41260" y="44570"/>
                </a:quadBezTo>
                <a:cubicBezTo>
                  <a:pt x="41254" y="44661"/>
                  <a:pt x="41319" y="44743"/>
                  <a:pt x="41410" y="44760"/>
                </a:cubicBezTo>
                <a:cubicBezTo>
                  <a:pt x="41500" y="44777"/>
                  <a:pt x="41588" y="44720"/>
                  <a:pt x="41610" y="44630"/>
                </a:cubicBezTo>
                <a:cubicBezTo>
                  <a:pt x="45170" y="31860"/>
                  <a:pt x="49590" y="20700"/>
                  <a:pt x="53090" y="6650"/>
                </a:cubicBezTo>
                <a:lnTo>
                  <a:pt x="68920" y="9800"/>
                </a:lnTo>
                <a:quadBezTo>
                  <a:pt x="67630" y="25530"/>
                  <a:pt x="58060" y="37470"/>
                </a:quadBezTo>
                <a:quadBezTo>
                  <a:pt x="53530" y="43120"/>
                  <a:pt x="52140" y="45210"/>
                </a:quadBezTo>
                <a:quadBezTo>
                  <a:pt x="47550" y="52130"/>
                  <a:pt x="42920" y="59010"/>
                </a:quadBezTo>
                <a:quadBezTo>
                  <a:pt x="40560" y="62500"/>
                  <a:pt x="37940" y="71110"/>
                </a:quadBezTo>
                <a:quadBezTo>
                  <a:pt x="31600" y="75180"/>
                  <a:pt x="24590" y="77680"/>
                </a:quadBezTo>
                <a:lnTo>
                  <a:pt x="10560" y="67940"/>
                </a:lnTo>
                <a:quadBezTo>
                  <a:pt x="16930" y="63270"/>
                  <a:pt x="22570" y="57880"/>
                </a:quadBezTo>
                <a:quadBezTo>
                  <a:pt x="23440" y="57040"/>
                  <a:pt x="24630" y="55340"/>
                </a:quadBezTo>
                <a:cubicBezTo>
                  <a:pt x="24796" y="55097"/>
                  <a:pt x="25127" y="55034"/>
                  <a:pt x="25370" y="55200"/>
                </a:cubicBezTo>
                <a:quadBezTo>
                  <a:pt x="25440" y="55240"/>
                  <a:pt x="25570" y="55400"/>
                </a:quadBezTo>
                <a:cubicBezTo>
                  <a:pt x="25651" y="55501"/>
                  <a:pt x="25778" y="55553"/>
                  <a:pt x="25908" y="55539"/>
                </a:cubicBezTo>
                <a:cubicBezTo>
                  <a:pt x="26037" y="55525"/>
                  <a:pt x="26151" y="55446"/>
                  <a:pt x="26210" y="55330"/>
                </a:cubicBezTo>
                <a:quadBezTo>
                  <a:pt x="28760" y="50160"/>
                  <a:pt x="33290" y="38360"/>
                </a:quadBezTo>
                <a:cubicBezTo>
                  <a:pt x="34970" y="33980"/>
                  <a:pt x="37510" y="27590"/>
                  <a:pt x="35710" y="23770"/>
                </a:cubicBezTo>
                <a:cubicBezTo>
                  <a:pt x="35584" y="23508"/>
                  <a:pt x="35333" y="23328"/>
                  <a:pt x="35045" y="23293"/>
                </a:cubicBezTo>
                <a:cubicBezTo>
                  <a:pt x="34757" y="23259"/>
                  <a:pt x="34472" y="23375"/>
                  <a:pt x="34290" y="23600"/>
                </a:cubicBezTo>
                <a:quadBezTo>
                  <a:pt x="30090" y="28820"/>
                  <a:pt x="29110" y="34700"/>
                </a:quadBezTo>
                <a:quadBezTo>
                  <a:pt x="27570" y="44010"/>
                  <a:pt x="27120" y="45940"/>
                </a:quadBezTo>
                <a:quadBezTo>
                  <a:pt x="24880" y="55570"/>
                  <a:pt x="17080" y="62110"/>
                </a:quadBezTo>
                <a:quadBezTo>
                  <a:pt x="13370" y="65230"/>
                  <a:pt x="9670" y="68160"/>
                </a:quadBezTo>
                <a:cubicBezTo>
                  <a:pt x="5620" y="69450"/>
                  <a:pt x="280" y="70100"/>
                  <a:pt x="0" y="64440"/>
                </a:cubicBezTo>
                <a:quadBezTo>
                  <a:pt x="6730" y="59380"/>
                  <a:pt x="10630" y="51660"/>
                </a:quadBezTo>
                <a:quadBezTo>
                  <a:pt x="11740" y="51040"/>
                  <a:pt x="12210" y="51780"/>
                </a:quadBezTo>
                <a:cubicBezTo>
                  <a:pt x="12276" y="51898"/>
                  <a:pt x="12310" y="52029"/>
                  <a:pt x="12310" y="52160"/>
                </a:cubicBezTo>
                <a:cubicBezTo>
                  <a:pt x="12170" y="57870"/>
                  <a:pt x="8880" y="62230"/>
                  <a:pt x="5080" y="66510"/>
                </a:cubicBezTo>
                <a:cubicBezTo>
                  <a:pt x="5024" y="66577"/>
                  <a:pt x="5033" y="66678"/>
                  <a:pt x="5100" y="66740"/>
                </a:cubicBezTo>
                <a:lnTo>
                  <a:pt x="5100" y="66750"/>
                </a:lnTo>
                <a:cubicBezTo>
                  <a:pt x="5162" y="66806"/>
                  <a:pt x="5258" y="66802"/>
                  <a:pt x="5320" y="66740"/>
                </a:cubicBezTo>
                <a:cubicBezTo>
                  <a:pt x="12580" y="58800"/>
                  <a:pt x="19070" y="51310"/>
                  <a:pt x="21370" y="40470"/>
                </a:cubicBezTo>
                <a:quadBezTo>
                  <a:pt x="25830" y="24130"/>
                  <a:pt x="29500" y="7730"/>
                </a:quadBezTo>
                <a:quadBezTo>
                  <a:pt x="30360" y="3870"/>
                  <a:pt x="30400" y="0"/>
                </a:quadBezTo>
                <a:close/>
              </a:path>
            </a:pathLst>
          </a:custGeom>
          <a:solidFill>
            <a:srgbClr val="C15B4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3" name="shape-1354"/>
          <p:cNvSpPr/>
          <p:nvPr/>
        </p:nvSpPr>
        <p:spPr>
          <a:xfrm>
            <a:off x="3415785" y="6649443"/>
            <a:ext cx="690092" cy="525454"/>
          </a:xfrm>
          <a:custGeom>
            <a:avLst/>
            <a:gdLst/>
            <a:ahLst/>
            <a:cxnLst/>
            <a:rect l="0" t="0" r="r" b="b"/>
            <a:pathLst>
              <a:path w="72451" h="55166" stroke="0" extrusionOk="0">
                <a:moveTo>
                  <a:pt x="8767" y="6716"/>
                </a:moveTo>
                <a:quadBezTo>
                  <a:pt x="20427" y="15686"/>
                  <a:pt x="33517" y="22176"/>
                </a:quadBezTo>
                <a:quadBezTo>
                  <a:pt x="38427" y="24616"/>
                  <a:pt x="43547" y="26566"/>
                </a:quadBezTo>
                <a:quadBezTo>
                  <a:pt x="49747" y="28926"/>
                  <a:pt x="51777" y="31006"/>
                </a:quadBezTo>
                <a:quadBezTo>
                  <a:pt x="60067" y="39546"/>
                  <a:pt x="68837" y="47466"/>
                </a:quadBezTo>
                <a:lnTo>
                  <a:pt x="72247" y="50336"/>
                </a:lnTo>
                <a:cubicBezTo>
                  <a:pt x="72474" y="50528"/>
                  <a:pt x="72517" y="50858"/>
                  <a:pt x="72347" y="51096"/>
                </a:cubicBezTo>
                <a:lnTo>
                  <a:pt x="69347" y="55166"/>
                </a:lnTo>
                <a:quadBezTo>
                  <a:pt x="59227" y="48546"/>
                  <a:pt x="53147" y="40866"/>
                </a:quadBezTo>
                <a:cubicBezTo>
                  <a:pt x="48217" y="34646"/>
                  <a:pt x="44807" y="31436"/>
                  <a:pt x="38147" y="27676"/>
                </a:cubicBezTo>
                <a:cubicBezTo>
                  <a:pt x="31927" y="24156"/>
                  <a:pt x="25917" y="20096"/>
                  <a:pt x="19867" y="16016"/>
                </a:cubicBezTo>
                <a:lnTo>
                  <a:pt x="27" y="166"/>
                </a:lnTo>
                <a:cubicBezTo>
                  <a:pt x="8" y="149"/>
                  <a:pt x="-2" y="124"/>
                  <a:pt x="0" y="99"/>
                </a:cubicBezTo>
                <a:cubicBezTo>
                  <a:pt x="2" y="73"/>
                  <a:pt x="16" y="50"/>
                  <a:pt x="37" y="36"/>
                </a:cubicBezTo>
                <a:quadBezTo>
                  <a:pt x="117" y="-14"/>
                  <a:pt x="147" y="6"/>
                </a:quadBezTo>
                <a:quadBezTo>
                  <a:pt x="4457" y="3456"/>
                  <a:pt x="8767" y="6716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4" name="shape-1355"/>
          <p:cNvSpPr/>
          <p:nvPr/>
        </p:nvSpPr>
        <p:spPr>
          <a:xfrm>
            <a:off x="12967979" y="6647688"/>
            <a:ext cx="239862" cy="437297"/>
          </a:xfrm>
          <a:custGeom>
            <a:avLst/>
            <a:gdLst/>
            <a:ahLst/>
            <a:cxnLst/>
            <a:rect l="0" t="0" r="r" b="b"/>
            <a:pathLst>
              <a:path w="25182" h="45910" stroke="0" extrusionOk="0">
                <a:moveTo>
                  <a:pt x="25182" y="10090"/>
                </a:moveTo>
                <a:quadBezTo>
                  <a:pt x="24352" y="14750"/>
                  <a:pt x="23572" y="19470"/>
                </a:quadBezTo>
                <a:quadBezTo>
                  <a:pt x="23572" y="19500"/>
                  <a:pt x="23142" y="22730"/>
                </a:quadBezTo>
                <a:quadBezTo>
                  <a:pt x="22282" y="29260"/>
                  <a:pt x="18572" y="32440"/>
                </a:quadBezTo>
                <a:quadBezTo>
                  <a:pt x="14802" y="36190"/>
                  <a:pt x="13302" y="44960"/>
                </a:quadBezTo>
                <a:quadBezTo>
                  <a:pt x="10852" y="46050"/>
                  <a:pt x="9282" y="45890"/>
                </a:quadBezTo>
                <a:lnTo>
                  <a:pt x="32" y="16080"/>
                </a:lnTo>
                <a:cubicBezTo>
                  <a:pt x="-58" y="15779"/>
                  <a:pt x="45" y="15453"/>
                  <a:pt x="292" y="15260"/>
                </a:cubicBezTo>
                <a:lnTo>
                  <a:pt x="19602" y="0"/>
                </a:lnTo>
                <a:quadBezTo>
                  <a:pt x="21682" y="5480"/>
                  <a:pt x="25182" y="10090"/>
                </a:quadBez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5" name="shape-1356"/>
          <p:cNvSpPr/>
          <p:nvPr/>
        </p:nvSpPr>
        <p:spPr>
          <a:xfrm>
            <a:off x="4214051" y="6661513"/>
            <a:ext cx="746665" cy="428707"/>
          </a:xfrm>
          <a:custGeom>
            <a:avLst/>
            <a:gdLst/>
            <a:ahLst/>
            <a:cxnLst/>
            <a:rect l="0" t="0" r="r" b="b"/>
            <a:pathLst>
              <a:path w="78390" h="45009" stroke="0" extrusionOk="0">
                <a:moveTo>
                  <a:pt x="77850" y="5329"/>
                </a:moveTo>
                <a:quadBezTo>
                  <a:pt x="75370" y="12419"/>
                  <a:pt x="74540" y="17609"/>
                </a:quadBezTo>
                <a:cubicBezTo>
                  <a:pt x="73050" y="26849"/>
                  <a:pt x="75320" y="36129"/>
                  <a:pt x="78390" y="45009"/>
                </a:cubicBezTo>
                <a:quadBezTo>
                  <a:pt x="72950" y="44779"/>
                  <a:pt x="67880" y="43079"/>
                </a:quadBezTo>
                <a:cubicBezTo>
                  <a:pt x="51730" y="37699"/>
                  <a:pt x="35350" y="32999"/>
                  <a:pt x="19450" y="26899"/>
                </a:cubicBezTo>
                <a:lnTo>
                  <a:pt x="0" y="15679"/>
                </a:lnTo>
                <a:quadBezTo>
                  <a:pt x="3250" y="15639"/>
                  <a:pt x="5060" y="15339"/>
                </a:quadBezTo>
                <a:cubicBezTo>
                  <a:pt x="22920" y="12389"/>
                  <a:pt x="39980" y="6559"/>
                  <a:pt x="57300" y="1089"/>
                </a:cubicBezTo>
                <a:cubicBezTo>
                  <a:pt x="59920" y="259"/>
                  <a:pt x="67050" y="-571"/>
                  <a:pt x="70470" y="529"/>
                </a:cubicBezTo>
                <a:cubicBezTo>
                  <a:pt x="70748" y="615"/>
                  <a:pt x="71015" y="743"/>
                  <a:pt x="71260" y="909"/>
                </a:cubicBezTo>
                <a:lnTo>
                  <a:pt x="77850" y="5329"/>
                </a:lnTo>
                <a:close/>
              </a:path>
            </a:pathLst>
          </a:custGeom>
          <a:solidFill>
            <a:srgbClr val="F3A99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6" name="shape-1357"/>
          <p:cNvSpPr/>
          <p:nvPr/>
        </p:nvSpPr>
        <p:spPr>
          <a:xfrm>
            <a:off x="5656136" y="6683036"/>
            <a:ext cx="3323082" cy="623210"/>
          </a:xfrm>
          <a:custGeom>
            <a:avLst/>
            <a:gdLst/>
            <a:ahLst/>
            <a:cxnLst/>
            <a:rect l="0" t="0" r="r" b="b"/>
            <a:pathLst>
              <a:path w="348880" h="65429" stroke="0" extrusionOk="0">
                <a:moveTo>
                  <a:pt x="348880" y="36389"/>
                </a:moveTo>
                <a:quadBezTo>
                  <a:pt x="345110" y="33009"/>
                  <a:pt x="341520" y="36199"/>
                </a:quadBezTo>
                <a:quadBezTo>
                  <a:pt x="338070" y="39269"/>
                  <a:pt x="340210" y="44699"/>
                </a:quadBezTo>
                <a:lnTo>
                  <a:pt x="337460" y="46469"/>
                </a:lnTo>
                <a:quadBezTo>
                  <a:pt x="337440" y="43499"/>
                  <a:pt x="337490" y="40589"/>
                </a:quadBezTo>
                <a:quadBezTo>
                  <a:pt x="337560" y="37119"/>
                  <a:pt x="337050" y="36269"/>
                </a:quadBezTo>
                <a:cubicBezTo>
                  <a:pt x="335480" y="33709"/>
                  <a:pt x="332780" y="34599"/>
                  <a:pt x="330760" y="35959"/>
                </a:cubicBezTo>
                <a:cubicBezTo>
                  <a:pt x="330664" y="36024"/>
                  <a:pt x="330539" y="36030"/>
                  <a:pt x="330437" y="35976"/>
                </a:cubicBezTo>
                <a:cubicBezTo>
                  <a:pt x="330334" y="35921"/>
                  <a:pt x="330270" y="35815"/>
                  <a:pt x="330270" y="35699"/>
                </a:cubicBezTo>
                <a:lnTo>
                  <a:pt x="330270" y="30559"/>
                </a:lnTo>
                <a:cubicBezTo>
                  <a:pt x="330270" y="30405"/>
                  <a:pt x="330209" y="30258"/>
                  <a:pt x="330100" y="30149"/>
                </a:cubicBezTo>
                <a:cubicBezTo>
                  <a:pt x="329991" y="30040"/>
                  <a:pt x="329844" y="29979"/>
                  <a:pt x="329690" y="29979"/>
                </a:cubicBezTo>
                <a:lnTo>
                  <a:pt x="327920" y="29979"/>
                </a:lnTo>
                <a:cubicBezTo>
                  <a:pt x="327782" y="29979"/>
                  <a:pt x="327650" y="30035"/>
                  <a:pt x="327552" y="30134"/>
                </a:cubicBezTo>
                <a:cubicBezTo>
                  <a:pt x="327455" y="30233"/>
                  <a:pt x="327400" y="30368"/>
                  <a:pt x="327400" y="30509"/>
                </a:cubicBezTo>
                <a:lnTo>
                  <a:pt x="327410" y="43319"/>
                </a:lnTo>
                <a:quadBezTo>
                  <a:pt x="326190" y="43899"/>
                  <a:pt x="324880" y="43889"/>
                </a:quadBezTo>
                <a:quadBezTo>
                  <a:pt x="325850" y="40019"/>
                  <a:pt x="325290" y="38599"/>
                </a:quadBezTo>
                <a:quadBezTo>
                  <a:pt x="323130" y="33199"/>
                  <a:pt x="317980" y="35549"/>
                </a:quadBezTo>
                <a:cubicBezTo>
                  <a:pt x="317707" y="35680"/>
                  <a:pt x="317378" y="35615"/>
                  <a:pt x="317170" y="35389"/>
                </a:cubicBezTo>
                <a:quadBezTo>
                  <a:pt x="316570" y="34729"/>
                  <a:pt x="315500" y="34969"/>
                </a:quadBezTo>
                <a:cubicBezTo>
                  <a:pt x="315201" y="35039"/>
                  <a:pt x="314990" y="35308"/>
                  <a:pt x="314990" y="35619"/>
                </a:cubicBezTo>
                <a:lnTo>
                  <a:pt x="314920" y="44669"/>
                </a:lnTo>
                <a:lnTo>
                  <a:pt x="312480" y="44619"/>
                </a:lnTo>
                <a:cubicBezTo>
                  <a:pt x="313630" y="40139"/>
                  <a:pt x="309570" y="40169"/>
                  <a:pt x="306890" y="38989"/>
                </a:cubicBezTo>
                <a:cubicBezTo>
                  <a:pt x="306599" y="38862"/>
                  <a:pt x="306386" y="38605"/>
                  <a:pt x="306315" y="38295"/>
                </a:cubicBezTo>
                <a:cubicBezTo>
                  <a:pt x="306244" y="37986"/>
                  <a:pt x="306323" y="37661"/>
                  <a:pt x="306530" y="37419"/>
                </a:cubicBezTo>
                <a:lnTo>
                  <a:pt x="306740" y="37179"/>
                </a:lnTo>
                <a:cubicBezTo>
                  <a:pt x="307161" y="36681"/>
                  <a:pt x="307870" y="36540"/>
                  <a:pt x="308450" y="36839"/>
                </a:cubicBezTo>
                <a:lnTo>
                  <a:pt x="311890" y="38629"/>
                </a:lnTo>
                <a:cubicBezTo>
                  <a:pt x="312139" y="38758"/>
                  <a:pt x="312439" y="38735"/>
                  <a:pt x="312664" y="38569"/>
                </a:cubicBezTo>
                <a:cubicBezTo>
                  <a:pt x="312890" y="38403"/>
                  <a:pt x="313000" y="38124"/>
                  <a:pt x="312950" y="37849"/>
                </a:cubicBezTo>
                <a:cubicBezTo>
                  <a:pt x="312310" y="34299"/>
                  <a:pt x="307260" y="34359"/>
                  <a:pt x="304940" y="35599"/>
                </a:cubicBezTo>
                <a:cubicBezTo>
                  <a:pt x="304633" y="35762"/>
                  <a:pt x="304380" y="36008"/>
                  <a:pt x="304210" y="36309"/>
                </a:cubicBezTo>
                <a:quadBezTo>
                  <a:pt x="302470" y="39319"/>
                  <a:pt x="305000" y="41079"/>
                </a:quadBezTo>
                <a:cubicBezTo>
                  <a:pt x="305232" y="41244"/>
                  <a:pt x="305489" y="41369"/>
                  <a:pt x="305760" y="41449"/>
                </a:cubicBezTo>
                <a:quadBezTo>
                  <a:pt x="308220" y="42189"/>
                  <a:pt x="309120" y="42469"/>
                </a:quadBezTo>
                <a:cubicBezTo>
                  <a:pt x="309516" y="42595"/>
                  <a:pt x="309813" y="42926"/>
                  <a:pt x="309897" y="43331"/>
                </a:cubicBezTo>
                <a:cubicBezTo>
                  <a:pt x="309980" y="43737"/>
                  <a:pt x="309836" y="44154"/>
                  <a:pt x="309520" y="44419"/>
                </a:cubicBezTo>
                <a:cubicBezTo>
                  <a:pt x="308540" y="45249"/>
                  <a:pt x="307340" y="44739"/>
                  <a:pt x="306260" y="43989"/>
                </a:cubicBezTo>
                <a:quadBezTo>
                  <a:pt x="304760" y="42929"/>
                  <a:pt x="303280" y="43109"/>
                </a:quadBezTo>
                <a:quadBezTo>
                  <a:pt x="302510" y="43399"/>
                  <a:pt x="301470" y="42869"/>
                </a:quadBezTo>
                <a:quadBezTo>
                  <a:pt x="302370" y="39869"/>
                  <a:pt x="301180" y="37649"/>
                </a:quadBezTo>
                <a:cubicBezTo>
                  <a:pt x="299590" y="34689"/>
                  <a:pt x="295180" y="33759"/>
                  <a:pt x="292630" y="36039"/>
                </a:cubicBezTo>
                <a:quadBezTo>
                  <a:pt x="289710" y="38659"/>
                  <a:pt x="290980" y="43429"/>
                </a:quadBezTo>
                <a:lnTo>
                  <a:pt x="288940" y="44169"/>
                </a:lnTo>
                <a:lnTo>
                  <a:pt x="288830" y="38299"/>
                </a:lnTo>
                <a:lnTo>
                  <a:pt x="292270" y="35439"/>
                </a:lnTo>
                <a:cubicBezTo>
                  <a:pt x="292361" y="35367"/>
                  <a:pt x="292411" y="35255"/>
                  <a:pt x="292405" y="35138"/>
                </a:cubicBezTo>
                <a:cubicBezTo>
                  <a:pt x="292399" y="35022"/>
                  <a:pt x="292338" y="34914"/>
                  <a:pt x="292240" y="34849"/>
                </a:cubicBezTo>
                <a:quadBezTo>
                  <a:pt x="284800" y="29989"/>
                  <a:pt x="279130" y="27149"/>
                </a:quadBezTo>
                <a:cubicBezTo>
                  <a:pt x="269470" y="22319"/>
                  <a:pt x="259180" y="19929"/>
                  <a:pt x="247410" y="18789"/>
                </a:cubicBezTo>
                <a:quadBezTo>
                  <a:pt x="216380" y="15769"/>
                  <a:pt x="186400" y="17629"/>
                </a:quadBezTo>
                <a:cubicBezTo>
                  <a:pt x="175850" y="18279"/>
                  <a:pt x="160730" y="19479"/>
                  <a:pt x="148140" y="21839"/>
                </a:cubicBezTo>
                <a:cubicBezTo>
                  <a:pt x="135530" y="24199"/>
                  <a:pt x="125890" y="28239"/>
                  <a:pt x="116970" y="36779"/>
                </a:cubicBezTo>
                <a:quadBezTo>
                  <a:pt x="114780" y="34169"/>
                  <a:pt x="111240" y="34989"/>
                </a:quadBezTo>
                <a:cubicBezTo>
                  <a:pt x="109820" y="35319"/>
                  <a:pt x="108330" y="35649"/>
                  <a:pt x="107960" y="37079"/>
                </a:cubicBezTo>
                <a:cubicBezTo>
                  <a:pt x="107831" y="37567"/>
                  <a:pt x="108089" y="38028"/>
                  <a:pt x="108590" y="38209"/>
                </a:cubicBezTo>
                <a:cubicBezTo>
                  <a:pt x="109092" y="38390"/>
                  <a:pt x="109716" y="38247"/>
                  <a:pt x="110120" y="37859"/>
                </a:cubicBezTo>
                <a:cubicBezTo>
                  <a:pt x="111540" y="36489"/>
                  <a:pt x="114440" y="36559"/>
                  <a:pt x="114580" y="39149"/>
                </a:cubicBezTo>
                <a:cubicBezTo>
                  <a:pt x="114585" y="39276"/>
                  <a:pt x="114540" y="39400"/>
                  <a:pt x="114454" y="39494"/>
                </a:cubicBezTo>
                <a:cubicBezTo>
                  <a:pt x="114367" y="39588"/>
                  <a:pt x="114247" y="39644"/>
                  <a:pt x="114120" y="39649"/>
                </a:cubicBezTo>
                <a:cubicBezTo>
                  <a:pt x="111570" y="39719"/>
                  <a:pt x="107590" y="39319"/>
                  <a:pt x="107320" y="42809"/>
                </a:cubicBezTo>
                <a:quadBezTo>
                  <a:pt x="107320" y="43339"/>
                  <a:pt x="107180" y="43669"/>
                </a:quadBezTo>
                <a:cubicBezTo>
                  <a:pt x="107117" y="43818"/>
                  <a:pt x="106989" y="43930"/>
                  <a:pt x="106834" y="43975"/>
                </a:cubicBezTo>
                <a:cubicBezTo>
                  <a:pt x="106679" y="44020"/>
                  <a:pt x="106512" y="43992"/>
                  <a:pt x="106380" y="43899"/>
                </a:cubicBezTo>
                <a:lnTo>
                  <a:pt x="105580" y="43349"/>
                </a:lnTo>
                <a:quadBezTo>
                  <a:pt x="105800" y="42629"/>
                  <a:pt x="105750" y="42029"/>
                </a:quadBezTo>
                <a:cubicBezTo>
                  <a:pt x="105722" y="41706"/>
                  <a:pt x="105453" y="41459"/>
                  <a:pt x="105130" y="41459"/>
                </a:cubicBezTo>
                <a:lnTo>
                  <a:pt x="103570" y="41459"/>
                </a:lnTo>
                <a:cubicBezTo>
                  <a:pt x="103293" y="41459"/>
                  <a:pt x="103042" y="41634"/>
                  <a:pt x="102940" y="41899"/>
                </a:cubicBezTo>
                <a:lnTo>
                  <a:pt x="102480" y="43119"/>
                </a:lnTo>
                <a:cubicBezTo>
                  <a:pt x="102326" y="43529"/>
                  <a:pt x="102021" y="43863"/>
                  <a:pt x="101630" y="44049"/>
                </a:cubicBezTo>
                <a:cubicBezTo>
                  <a:pt x="94960" y="47259"/>
                  <a:pt x="94780" y="34369"/>
                  <a:pt x="98780" y="33179"/>
                </a:cubicBezTo>
                <a:cubicBezTo>
                  <a:pt x="100780" y="32579"/>
                  <a:pt x="102260" y="33449"/>
                  <a:pt x="102900" y="35579"/>
                </a:cubicBezTo>
                <a:quadBezTo>
                  <a:pt x="103190" y="36549"/>
                  <a:pt x="105350" y="36129"/>
                </a:quadBezTo>
                <a:cubicBezTo>
                  <a:pt x="105640" y="36067"/>
                  <a:pt x="105830" y="35789"/>
                  <a:pt x="105780" y="35499"/>
                </a:cubicBezTo>
                <a:quadBezTo>
                  <a:pt x="104830" y="30179"/>
                  <a:pt x="99400" y="30699"/>
                </a:quadBezTo>
                <a:quadBezTo>
                  <a:pt x="92240" y="31389"/>
                  <a:pt x="93210" y="40339"/>
                </a:quadBezTo>
                <a:quadBezTo>
                  <a:pt x="89430" y="41309"/>
                  <a:pt x="85720" y="40399"/>
                </a:quadBezTo>
                <a:quadBezTo>
                  <a:pt x="85620" y="32219"/>
                  <a:pt x="79110" y="35789"/>
                </a:quadBezTo>
                <a:cubicBezTo>
                  <a:pt x="78739" y="35988"/>
                  <a:pt x="78279" y="35854"/>
                  <a:pt x="78080" y="35489"/>
                </a:cubicBezTo>
                <a:quadBezTo>
                  <a:pt x="77800" y="34979"/>
                  <a:pt x="76220" y="34999"/>
                </a:quadBezTo>
                <a:cubicBezTo>
                  <a:pt x="75832" y="34999"/>
                  <a:pt x="75516" y="35315"/>
                  <a:pt x="75510" y="35709"/>
                </a:cubicBezTo>
                <a:lnTo>
                  <a:pt x="75460" y="46649"/>
                </a:lnTo>
                <a:lnTo>
                  <a:pt x="72960" y="46459"/>
                </a:lnTo>
                <a:lnTo>
                  <a:pt x="72910" y="35579"/>
                </a:lnTo>
                <a:cubicBezTo>
                  <a:pt x="72910" y="35220"/>
                  <a:pt x="72615" y="34929"/>
                  <a:pt x="72250" y="34929"/>
                </a:cubicBezTo>
                <a:lnTo>
                  <a:pt x="70530" y="34929"/>
                </a:lnTo>
                <a:cubicBezTo>
                  <a:pt x="70344" y="34929"/>
                  <a:pt x="70165" y="35004"/>
                  <a:pt x="70035" y="35138"/>
                </a:cubicBezTo>
                <a:cubicBezTo>
                  <a:pt x="69905" y="35272"/>
                  <a:pt x="69835" y="35452"/>
                  <a:pt x="69840" y="35639"/>
                </a:cubicBezTo>
                <a:lnTo>
                  <a:pt x="70170" y="47069"/>
                </a:lnTo>
                <a:quadBezTo>
                  <a:pt x="60360" y="50839"/>
                  <a:pt x="50530" y="57459"/>
                </a:quadBezTo>
                <a:quadBezTo>
                  <a:pt x="45780" y="60649"/>
                  <a:pt x="33690" y="65429"/>
                </a:quadBezTo>
                <a:quadBezTo>
                  <a:pt x="33110" y="65209"/>
                  <a:pt x="32550" y="65379"/>
                </a:quadBezTo>
                <a:lnTo>
                  <a:pt x="23690" y="63619"/>
                </a:lnTo>
                <a:lnTo>
                  <a:pt x="9700" y="61149"/>
                </a:lnTo>
                <a:lnTo>
                  <a:pt x="0" y="58869"/>
                </a:lnTo>
                <a:quadBezTo>
                  <a:pt x="6570" y="49819"/>
                  <a:pt x="13310" y="43599"/>
                </a:quadBezTo>
                <a:cubicBezTo>
                  <a:pt x="22720" y="34899"/>
                  <a:pt x="34810" y="29519"/>
                  <a:pt x="47980" y="25449"/>
                </a:cubicBezTo>
                <a:quadBezTo>
                  <a:pt x="65930" y="19909"/>
                  <a:pt x="91160" y="13019"/>
                </a:quadBezTo>
                <a:quadBezTo>
                  <a:pt x="115550" y="6369"/>
                  <a:pt x="138660" y="3789"/>
                </a:quadBezTo>
                <a:quadBezTo>
                  <a:pt x="179440" y="-751"/>
                  <a:pt x="216170" y="149"/>
                </a:quadBezTo>
                <a:quadBezTo>
                  <a:pt x="247430" y="919"/>
                  <a:pt x="267010" y="3389"/>
                </a:quadBezTo>
                <a:quadBezTo>
                  <a:pt x="291810" y="6519"/>
                  <a:pt x="316550" y="14999"/>
                </a:quadBezTo>
                <a:cubicBezTo>
                  <a:pt x="329260" y="19359"/>
                  <a:pt x="342170" y="24659"/>
                  <a:pt x="348880" y="36389"/>
                </a:cubicBezTo>
                <a:close/>
              </a:path>
            </a:pathLst>
          </a:custGeom>
          <a:solidFill>
            <a:srgbClr val="EDEE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7" name="shape-1358"/>
          <p:cNvSpPr/>
          <p:nvPr/>
        </p:nvSpPr>
        <p:spPr>
          <a:xfrm>
            <a:off x="1281743" y="6668542"/>
            <a:ext cx="353667" cy="272945"/>
          </a:xfrm>
          <a:custGeom>
            <a:avLst/>
            <a:gdLst/>
            <a:ahLst/>
            <a:cxnLst/>
            <a:rect l="0" t="0" r="r" b="b"/>
            <a:pathLst>
              <a:path w="37130" h="28656" stroke="0" extrusionOk="0">
                <a:moveTo>
                  <a:pt x="384" y="28641"/>
                </a:moveTo>
                <a:cubicBezTo>
                  <a:pt x="254" y="28684"/>
                  <a:pt x="110" y="28631"/>
                  <a:pt x="41" y="28513"/>
                </a:cubicBezTo>
                <a:cubicBezTo>
                  <a:pt x="-29" y="28394"/>
                  <a:pt x="-7" y="28244"/>
                  <a:pt x="94" y="28151"/>
                </a:cubicBezTo>
                <a:quadBezTo>
                  <a:pt x="16874" y="12711"/>
                  <a:pt x="36924" y="21"/>
                </a:quadBezTo>
                <a:cubicBezTo>
                  <a:pt x="36982" y="-16"/>
                  <a:pt x="37057" y="-3"/>
                  <a:pt x="37100" y="50"/>
                </a:cubicBezTo>
                <a:cubicBezTo>
                  <a:pt x="37143" y="103"/>
                  <a:pt x="37140" y="180"/>
                  <a:pt x="37094" y="231"/>
                </a:cubicBezTo>
                <a:cubicBezTo>
                  <a:pt x="32744" y="5021"/>
                  <a:pt x="27374" y="8981"/>
                  <a:pt x="23064" y="13181"/>
                </a:cubicBezTo>
                <a:cubicBezTo>
                  <a:pt x="17774" y="18361"/>
                  <a:pt x="9524" y="24151"/>
                  <a:pt x="5484" y="26761"/>
                </a:cubicBezTo>
                <a:cubicBezTo>
                  <a:pt x="5159" y="26986"/>
                  <a:pt x="4805" y="27165"/>
                  <a:pt x="4434" y="27291"/>
                </a:cubicBezTo>
                <a:lnTo>
                  <a:pt x="384" y="28641"/>
                </a:ln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8" name="shape-1359"/>
          <p:cNvSpPr/>
          <p:nvPr/>
        </p:nvSpPr>
        <p:spPr>
          <a:xfrm>
            <a:off x="0" y="6689614"/>
            <a:ext cx="1156144" cy="474329"/>
          </a:xfrm>
          <a:custGeom>
            <a:avLst/>
            <a:gdLst/>
            <a:ahLst/>
            <a:cxnLst/>
            <a:rect l="0" t="0" r="r" b="b"/>
            <a:pathLst>
              <a:path w="121380" h="49798" stroke="0" extrusionOk="0">
                <a:moveTo>
                  <a:pt x="121380" y="9398"/>
                </a:moveTo>
                <a:quadBezTo>
                  <a:pt x="111680" y="16348"/>
                  <a:pt x="104150" y="18838"/>
                </a:quadBezTo>
                <a:quadBezTo>
                  <a:pt x="70410" y="30018"/>
                  <a:pt x="12470" y="46308"/>
                </a:quadBezTo>
                <a:lnTo>
                  <a:pt x="0" y="49798"/>
                </a:lnTo>
                <a:lnTo>
                  <a:pt x="0" y="19498"/>
                </a:lnTo>
                <a:quadBezTo>
                  <a:pt x="13310" y="18388"/>
                  <a:pt x="18030" y="17538"/>
                </a:quadBezTo>
                <a:quadBezTo>
                  <a:pt x="36280" y="14258"/>
                  <a:pt x="39790" y="13958"/>
                </a:quadBezTo>
                <a:quadBezTo>
                  <a:pt x="42330" y="13748"/>
                  <a:pt x="50790" y="10458"/>
                </a:quadBezTo>
                <a:quadBezTo>
                  <a:pt x="51280" y="10268"/>
                  <a:pt x="67690" y="2638"/>
                </a:quadBezTo>
                <a:cubicBezTo>
                  <a:pt x="76150" y="-1302"/>
                  <a:pt x="82710" y="-332"/>
                  <a:pt x="91430" y="2308"/>
                </a:cubicBezTo>
                <a:cubicBezTo>
                  <a:pt x="104040" y="6138"/>
                  <a:pt x="110750" y="8508"/>
                  <a:pt x="121380" y="9398"/>
                </a:cubicBezTo>
                <a:close/>
              </a:path>
            </a:pathLst>
          </a:custGeom>
          <a:solidFill>
            <a:srgbClr val="AA91A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9" name="shape-1360"/>
          <p:cNvSpPr/>
          <p:nvPr/>
        </p:nvSpPr>
        <p:spPr>
          <a:xfrm>
            <a:off x="3499295" y="6690433"/>
            <a:ext cx="1001173" cy="411121"/>
          </a:xfrm>
          <a:custGeom>
            <a:avLst/>
            <a:gdLst/>
            <a:ahLst/>
            <a:cxnLst/>
            <a:rect l="0" t="0" r="r" b="b"/>
            <a:pathLst>
              <a:path w="105110" h="43162" stroke="0" extrusionOk="0">
                <a:moveTo>
                  <a:pt x="71200" y="22042"/>
                </a:moveTo>
                <a:lnTo>
                  <a:pt x="105110" y="37762"/>
                </a:lnTo>
                <a:lnTo>
                  <a:pt x="86840" y="40632"/>
                </a:lnTo>
                <a:quadBezTo>
                  <a:pt x="83580" y="38982"/>
                  <a:pt x="80470" y="37072"/>
                </a:quadBezTo>
                <a:cubicBezTo>
                  <a:pt x="76790" y="34822"/>
                  <a:pt x="74010" y="33762"/>
                  <a:pt x="70090" y="33062"/>
                </a:cubicBezTo>
                <a:cubicBezTo>
                  <a:pt x="70006" y="33047"/>
                  <a:pt x="69922" y="33093"/>
                  <a:pt x="69888" y="33172"/>
                </a:cubicBezTo>
                <a:cubicBezTo>
                  <a:pt x="69855" y="33251"/>
                  <a:pt x="69880" y="33342"/>
                  <a:pt x="69950" y="33392"/>
                </a:cubicBezTo>
                <a:lnTo>
                  <a:pt x="79430" y="40252"/>
                </a:lnTo>
                <a:lnTo>
                  <a:pt x="60070" y="43162"/>
                </a:lnTo>
                <a:quadBezTo>
                  <a:pt x="51300" y="35242"/>
                  <a:pt x="43010" y="26702"/>
                </a:quadBezTo>
                <a:quadBezTo>
                  <a:pt x="40980" y="24622"/>
                  <a:pt x="34780" y="22262"/>
                </a:quadBezTo>
                <a:quadBezTo>
                  <a:pt x="29660" y="20312"/>
                  <a:pt x="24750" y="17872"/>
                </a:quadBezTo>
                <a:quadBezTo>
                  <a:pt x="11660" y="11382"/>
                  <a:pt x="0" y="2412"/>
                </a:quadBezTo>
                <a:lnTo>
                  <a:pt x="13890" y="22"/>
                </a:lnTo>
                <a:cubicBezTo>
                  <a:pt x="14220" y="-36"/>
                  <a:pt x="14559" y="21"/>
                  <a:pt x="14850" y="182"/>
                </a:cubicBezTo>
                <a:cubicBezTo>
                  <a:pt x="28800" y="7602"/>
                  <a:pt x="44550" y="16872"/>
                  <a:pt x="54700" y="22282"/>
                </a:cubicBezTo>
                <a:cubicBezTo>
                  <a:pt x="59670" y="24922"/>
                  <a:pt x="66780" y="27222"/>
                  <a:pt x="71200" y="22042"/>
                </a:cubicBez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0" name="shape-1361"/>
          <p:cNvSpPr/>
          <p:nvPr/>
        </p:nvSpPr>
        <p:spPr>
          <a:xfrm>
            <a:off x="13378811" y="6692836"/>
            <a:ext cx="112685" cy="372741"/>
          </a:xfrm>
          <a:custGeom>
            <a:avLst/>
            <a:gdLst/>
            <a:ahLst/>
            <a:cxnLst/>
            <a:rect l="0" t="0" r="r" b="b"/>
            <a:pathLst>
              <a:path w="11830" h="39133" stroke="0" extrusionOk="0">
                <a:moveTo>
                  <a:pt x="11830" y="1020"/>
                </a:moveTo>
                <a:cubicBezTo>
                  <a:pt x="8330" y="15070"/>
                  <a:pt x="3910" y="26230"/>
                  <a:pt x="350" y="39000"/>
                </a:cubicBezTo>
                <a:cubicBezTo>
                  <a:pt x="328" y="39090"/>
                  <a:pt x="240" y="39147"/>
                  <a:pt x="150" y="39130"/>
                </a:cubicBezTo>
                <a:cubicBezTo>
                  <a:pt x="59" y="39113"/>
                  <a:pt x="-5" y="39031"/>
                  <a:pt x="0" y="38940"/>
                </a:cubicBezTo>
                <a:quadBezTo>
                  <a:pt x="2130" y="19350"/>
                  <a:pt x="5930" y="0"/>
                </a:quadBezTo>
                <a:lnTo>
                  <a:pt x="11830" y="1020"/>
                </a:lnTo>
                <a:close/>
              </a:path>
            </a:pathLst>
          </a:custGeom>
          <a:solidFill>
            <a:srgbClr val="7C37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1" name="shape-1362"/>
          <p:cNvSpPr/>
          <p:nvPr/>
        </p:nvSpPr>
        <p:spPr>
          <a:xfrm>
            <a:off x="14403991" y="6695990"/>
            <a:ext cx="836009" cy="310186"/>
          </a:xfrm>
          <a:custGeom>
            <a:avLst/>
            <a:gdLst/>
            <a:ahLst/>
            <a:cxnLst/>
            <a:rect l="0" t="0" r="r" b="b"/>
            <a:pathLst>
              <a:path w="87770" h="32565" stroke="0" extrusionOk="0">
                <a:moveTo>
                  <a:pt x="87770" y="1769"/>
                </a:moveTo>
                <a:lnTo>
                  <a:pt x="87770" y="13769"/>
                </a:lnTo>
                <a:cubicBezTo>
                  <a:pt x="74220" y="18249"/>
                  <a:pt x="63310" y="24619"/>
                  <a:pt x="50010" y="32149"/>
                </a:cubicBezTo>
                <a:quadBezTo>
                  <a:pt x="42630" y="32079"/>
                  <a:pt x="35270" y="32539"/>
                </a:quadBezTo>
                <a:quadBezTo>
                  <a:pt x="32620" y="32709"/>
                  <a:pt x="24750" y="31789"/>
                </a:quadBezTo>
                <a:quadBezTo>
                  <a:pt x="35710" y="26499"/>
                  <a:pt x="40240" y="24919"/>
                </a:quadBezTo>
                <a:cubicBezTo>
                  <a:pt x="51520" y="20989"/>
                  <a:pt x="61170" y="17179"/>
                  <a:pt x="70600" y="11229"/>
                </a:cubicBezTo>
                <a:cubicBezTo>
                  <a:pt x="70663" y="11189"/>
                  <a:pt x="70692" y="11112"/>
                  <a:pt x="70671" y="11040"/>
                </a:cubicBezTo>
                <a:cubicBezTo>
                  <a:pt x="70651" y="10968"/>
                  <a:pt x="70585" y="10919"/>
                  <a:pt x="70510" y="10919"/>
                </a:cubicBezTo>
                <a:cubicBezTo>
                  <a:pt x="45820" y="10839"/>
                  <a:pt x="27850" y="11109"/>
                  <a:pt x="8040" y="7869"/>
                </a:cubicBezTo>
                <a:quadBezTo>
                  <a:pt x="5080" y="7389"/>
                  <a:pt x="0" y="4639"/>
                </a:quadBezTo>
                <a:quadBezTo>
                  <a:pt x="21150" y="1219"/>
                  <a:pt x="35270" y="439"/>
                </a:quadBezTo>
                <a:quadBezTo>
                  <a:pt x="59390" y="-881"/>
                  <a:pt x="87770" y="1769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2" name="shape-1363"/>
          <p:cNvSpPr/>
          <p:nvPr/>
        </p:nvSpPr>
        <p:spPr>
          <a:xfrm>
            <a:off x="4919576" y="6712268"/>
            <a:ext cx="131722" cy="388239"/>
          </a:xfrm>
          <a:custGeom>
            <a:avLst/>
            <a:gdLst/>
            <a:ahLst/>
            <a:cxnLst/>
            <a:rect l="0" t="0" r="r" b="b"/>
            <a:pathLst>
              <a:path w="13829" h="40760" stroke="0" extrusionOk="0">
                <a:moveTo>
                  <a:pt x="10599" y="3640"/>
                </a:moveTo>
                <a:quadBezTo>
                  <a:pt x="11159" y="22410"/>
                  <a:pt x="13829" y="40760"/>
                </a:quadBezTo>
                <a:lnTo>
                  <a:pt x="4319" y="39680"/>
                </a:lnTo>
                <a:cubicBezTo>
                  <a:pt x="1249" y="30800"/>
                  <a:pt x="-1021" y="21520"/>
                  <a:pt x="469" y="12280"/>
                </a:cubicBezTo>
                <a:quadBezTo>
                  <a:pt x="1299" y="7090"/>
                  <a:pt x="3779" y="0"/>
                </a:quadBezTo>
                <a:lnTo>
                  <a:pt x="10599" y="3640"/>
                </a:lnTo>
                <a:close/>
              </a:path>
            </a:pathLst>
          </a:custGeom>
          <a:solidFill>
            <a:srgbClr val="F6C2A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3" name="shape-1364"/>
          <p:cNvSpPr/>
          <p:nvPr/>
        </p:nvSpPr>
        <p:spPr>
          <a:xfrm>
            <a:off x="3930682" y="6721602"/>
            <a:ext cx="1127760" cy="521025"/>
          </a:xfrm>
          <a:custGeom>
            <a:avLst/>
            <a:gdLst/>
            <a:ahLst/>
            <a:cxnLst/>
            <a:rect l="0" t="0" r="r" b="b"/>
            <a:pathLst>
              <a:path w="118400" h="54701" stroke="0" extrusionOk="0">
                <a:moveTo>
                  <a:pt x="29750" y="9370"/>
                </a:moveTo>
                <a:lnTo>
                  <a:pt x="49200" y="20590"/>
                </a:lnTo>
                <a:cubicBezTo>
                  <a:pt x="67370" y="31640"/>
                  <a:pt x="82510" y="39960"/>
                  <a:pt x="103120" y="48080"/>
                </a:cubicBezTo>
                <a:quadBezTo>
                  <a:pt x="110280" y="50900"/>
                  <a:pt x="118400" y="54700"/>
                </a:quadBezTo>
                <a:cubicBezTo>
                  <a:pt x="117480" y="54720"/>
                  <a:pt x="116200" y="54330"/>
                  <a:pt x="115300" y="53990"/>
                </a:cubicBezTo>
                <a:lnTo>
                  <a:pt x="94480" y="49180"/>
                </a:lnTo>
                <a:cubicBezTo>
                  <a:pt x="93921" y="49054"/>
                  <a:pt x="93376" y="48876"/>
                  <a:pt x="92850" y="48650"/>
                </a:cubicBezTo>
                <a:lnTo>
                  <a:pt x="59820" y="34490"/>
                </a:lnTo>
                <a:lnTo>
                  <a:pt x="25910" y="18770"/>
                </a:lnTo>
                <a:lnTo>
                  <a:pt x="0" y="5350"/>
                </a:lnTo>
                <a:quadBezTo>
                  <a:pt x="2270" y="3080"/>
                  <a:pt x="3400" y="0"/>
                </a:quadBezTo>
                <a:quadBezTo>
                  <a:pt x="6970" y="2390"/>
                  <a:pt x="10960" y="3670"/>
                </a:quadBezTo>
                <a:quadBezTo>
                  <a:pt x="20360" y="6680"/>
                  <a:pt x="29750" y="9370"/>
                </a:quadBez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4" name="shape-1365"/>
          <p:cNvSpPr/>
          <p:nvPr/>
        </p:nvSpPr>
        <p:spPr>
          <a:xfrm>
            <a:off x="12068841" y="6719792"/>
            <a:ext cx="380103" cy="727762"/>
          </a:xfrm>
          <a:custGeom>
            <a:avLst/>
            <a:gdLst/>
            <a:ahLst/>
            <a:cxnLst/>
            <a:rect l="0" t="0" r="r" b="b"/>
            <a:pathLst>
              <a:path w="39906" h="76405" stroke="0" extrusionOk="0">
                <a:moveTo>
                  <a:pt x="20700" y="0"/>
                </a:moveTo>
                <a:quadBezTo>
                  <a:pt x="20630" y="2950"/>
                  <a:pt x="21870" y="5540"/>
                </a:quadBezTo>
                <a:quadBezTo>
                  <a:pt x="24290" y="15700"/>
                  <a:pt x="25420" y="26100"/>
                </a:quadBezTo>
                <a:quadBezTo>
                  <a:pt x="26530" y="36400"/>
                  <a:pt x="27570" y="41050"/>
                </a:quadBezTo>
                <a:quadBezTo>
                  <a:pt x="31810" y="60220"/>
                  <a:pt x="39900" y="76330"/>
                </a:quadBezTo>
                <a:cubicBezTo>
                  <a:pt x="39912" y="76353"/>
                  <a:pt x="39905" y="76381"/>
                  <a:pt x="39883" y="76396"/>
                </a:cubicBezTo>
                <a:cubicBezTo>
                  <a:pt x="39861" y="76411"/>
                  <a:pt x="39830" y="76408"/>
                  <a:pt x="39810" y="76390"/>
                </a:cubicBezTo>
                <a:lnTo>
                  <a:pt x="33400" y="70550"/>
                </a:lnTo>
                <a:cubicBezTo>
                  <a:pt x="33077" y="70253"/>
                  <a:pt x="32821" y="69892"/>
                  <a:pt x="32650" y="69490"/>
                </a:cubicBezTo>
                <a:lnTo>
                  <a:pt x="30210" y="63890"/>
                </a:lnTo>
                <a:cubicBezTo>
                  <a:pt x="29950" y="63284"/>
                  <a:pt x="29350" y="62894"/>
                  <a:pt x="28690" y="62900"/>
                </a:cubicBezTo>
                <a:cubicBezTo>
                  <a:pt x="26290" y="62920"/>
                  <a:pt x="24180" y="62370"/>
                  <a:pt x="23950" y="59480"/>
                </a:cubicBezTo>
                <a:quadBezTo>
                  <a:pt x="23350" y="51800"/>
                  <a:pt x="23200" y="44210"/>
                </a:quadBezTo>
                <a:quadBezTo>
                  <a:pt x="23180" y="42960"/>
                  <a:pt x="22240" y="42820"/>
                </a:quadBezTo>
                <a:quadBezTo>
                  <a:pt x="20980" y="42630"/>
                  <a:pt x="20260" y="44810"/>
                </a:quadBezTo>
                <a:quadBezTo>
                  <a:pt x="19340" y="47600"/>
                  <a:pt x="19100" y="49480"/>
                </a:quadBezTo>
                <a:cubicBezTo>
                  <a:pt x="19078" y="49646"/>
                  <a:pt x="18956" y="49780"/>
                  <a:pt x="18794" y="49818"/>
                </a:cubicBezTo>
                <a:cubicBezTo>
                  <a:pt x="18631" y="49856"/>
                  <a:pt x="18462" y="49789"/>
                  <a:pt x="18370" y="49650"/>
                </a:cubicBezTo>
                <a:quadBezTo>
                  <a:pt x="14360" y="43640"/>
                  <a:pt x="11400" y="36490"/>
                </a:quadBezTo>
                <a:cubicBezTo>
                  <a:pt x="11345" y="36358"/>
                  <a:pt x="11203" y="36284"/>
                  <a:pt x="11063" y="36316"/>
                </a:cubicBezTo>
                <a:cubicBezTo>
                  <a:pt x="10924" y="36349"/>
                  <a:pt x="10829" y="36477"/>
                  <a:pt x="10840" y="36620"/>
                </a:cubicBezTo>
                <a:lnTo>
                  <a:pt x="11010" y="38880"/>
                </a:lnTo>
                <a:cubicBezTo>
                  <a:pt x="11017" y="38960"/>
                  <a:pt x="11013" y="39040"/>
                  <a:pt x="11000" y="39120"/>
                </a:cubicBezTo>
                <a:quadBezTo>
                  <a:pt x="9630" y="47090"/>
                  <a:pt x="5180" y="53850"/>
                </a:quadBezTo>
                <a:quadBezTo>
                  <a:pt x="3470" y="31170"/>
                  <a:pt x="0" y="8250"/>
                </a:quadBezTo>
                <a:lnTo>
                  <a:pt x="8200" y="4620"/>
                </a:lnTo>
                <a:quadBezTo>
                  <a:pt x="14390" y="3970"/>
                  <a:pt x="20700" y="0"/>
                </a:quadBezTo>
                <a:close/>
              </a:path>
            </a:pathLst>
          </a:custGeom>
          <a:solidFill>
            <a:srgbClr val="8965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5" name="shape-1366"/>
          <p:cNvSpPr/>
          <p:nvPr/>
        </p:nvSpPr>
        <p:spPr>
          <a:xfrm>
            <a:off x="13347192" y="6732556"/>
            <a:ext cx="419005" cy="583978"/>
          </a:xfrm>
          <a:custGeom>
            <a:avLst/>
            <a:gdLst/>
            <a:ahLst/>
            <a:cxnLst/>
            <a:rect l="0" t="0" r="r" b="b"/>
            <a:pathLst>
              <a:path w="43990" h="61310" stroke="0" extrusionOk="0">
                <a:moveTo>
                  <a:pt x="43990" y="2860"/>
                </a:moveTo>
                <a:cubicBezTo>
                  <a:pt x="38480" y="13460"/>
                  <a:pt x="36530" y="24110"/>
                  <a:pt x="32360" y="34660"/>
                </a:cubicBezTo>
                <a:cubicBezTo>
                  <a:pt x="29420" y="42080"/>
                  <a:pt x="27780" y="46540"/>
                  <a:pt x="26950" y="53950"/>
                </a:cubicBezTo>
                <a:lnTo>
                  <a:pt x="0" y="61310"/>
                </a:lnTo>
                <a:quadBezTo>
                  <a:pt x="2620" y="52700"/>
                  <a:pt x="4980" y="49210"/>
                </a:quadBezTo>
                <a:quadBezTo>
                  <a:pt x="9610" y="42330"/>
                  <a:pt x="14200" y="35410"/>
                </a:quadBezTo>
                <a:quadBezTo>
                  <a:pt x="15590" y="33320"/>
                  <a:pt x="20120" y="27670"/>
                </a:quadBezTo>
                <a:quadBezTo>
                  <a:pt x="29690" y="15730"/>
                  <a:pt x="30980" y="0"/>
                </a:quadBezTo>
                <a:lnTo>
                  <a:pt x="43990" y="2860"/>
                </a:lnTo>
                <a:close/>
              </a:path>
            </a:pathLst>
          </a:custGeom>
          <a:solidFill>
            <a:srgbClr val="97525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6" name="shape-1367"/>
          <p:cNvSpPr/>
          <p:nvPr/>
        </p:nvSpPr>
        <p:spPr>
          <a:xfrm>
            <a:off x="5020533" y="6746939"/>
            <a:ext cx="366903" cy="395192"/>
          </a:xfrm>
          <a:custGeom>
            <a:avLst/>
            <a:gdLst/>
            <a:ahLst/>
            <a:cxnLst/>
            <a:rect l="0" t="0" r="r" b="b"/>
            <a:pathLst>
              <a:path w="38520" h="41490" stroke="0" extrusionOk="0">
                <a:moveTo>
                  <a:pt x="38520" y="13470"/>
                </a:moveTo>
                <a:quadBezTo>
                  <a:pt x="28100" y="25360"/>
                  <a:pt x="22170" y="41490"/>
                </a:quadBezTo>
                <a:lnTo>
                  <a:pt x="3230" y="37120"/>
                </a:lnTo>
                <a:quadBezTo>
                  <a:pt x="560" y="18770"/>
                  <a:pt x="0" y="0"/>
                </a:quadBezTo>
                <a:quadBezTo>
                  <a:pt x="19210" y="8120"/>
                  <a:pt x="38520" y="13470"/>
                </a:quadBezTo>
                <a:close/>
              </a:path>
            </a:pathLst>
          </a:custGeom>
          <a:solidFill>
            <a:srgbClr val="FAD6B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7" name="shape-1368"/>
          <p:cNvSpPr/>
          <p:nvPr/>
        </p:nvSpPr>
        <p:spPr>
          <a:xfrm>
            <a:off x="13603891" y="6757035"/>
            <a:ext cx="199263" cy="489395"/>
          </a:xfrm>
          <a:custGeom>
            <a:avLst/>
            <a:gdLst/>
            <a:ahLst/>
            <a:cxnLst/>
            <a:rect l="0" t="0" r="r" b="b"/>
            <a:pathLst>
              <a:path w="20920" h="51380" stroke="0" extrusionOk="0">
                <a:moveTo>
                  <a:pt x="20920" y="0"/>
                </a:moveTo>
                <a:lnTo>
                  <a:pt x="20620" y="9890"/>
                </a:lnTo>
                <a:quadBezTo>
                  <a:pt x="18260" y="8880"/>
                  <a:pt x="17080" y="10000"/>
                </a:quadBezTo>
                <a:quadBezTo>
                  <a:pt x="15710" y="18850"/>
                  <a:pt x="14280" y="27610"/>
                </a:quadBezTo>
                <a:quadBezTo>
                  <a:pt x="12480" y="38530"/>
                  <a:pt x="8700" y="49170"/>
                </a:quadBezTo>
                <a:lnTo>
                  <a:pt x="0" y="51380"/>
                </a:lnTo>
                <a:cubicBezTo>
                  <a:pt x="830" y="43970"/>
                  <a:pt x="2470" y="39510"/>
                  <a:pt x="5410" y="32090"/>
                </a:cubicBezTo>
                <a:cubicBezTo>
                  <a:pt x="9580" y="21540"/>
                  <a:pt x="11530" y="10890"/>
                  <a:pt x="17040" y="290"/>
                </a:cubicBezTo>
                <a:lnTo>
                  <a:pt x="20920" y="0"/>
                </a:lnTo>
                <a:close/>
              </a:path>
            </a:pathLst>
          </a:custGeom>
          <a:solidFill>
            <a:srgbClr val="7C52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8" name="shape-1369"/>
          <p:cNvSpPr/>
          <p:nvPr/>
        </p:nvSpPr>
        <p:spPr>
          <a:xfrm>
            <a:off x="11529536" y="6763798"/>
            <a:ext cx="617411" cy="67535"/>
          </a:xfrm>
          <a:custGeom>
            <a:avLst/>
            <a:gdLst/>
            <a:ahLst/>
            <a:cxnLst/>
            <a:rect l="0" t="0" r="r" b="b"/>
            <a:pathLst>
              <a:path w="64820" h="7090" stroke="0" extrusionOk="0">
                <a:moveTo>
                  <a:pt x="64820" y="0"/>
                </a:moveTo>
                <a:lnTo>
                  <a:pt x="56620" y="3630"/>
                </a:lnTo>
                <a:quadBezTo>
                  <a:pt x="54470" y="4530"/>
                  <a:pt x="52660" y="4570"/>
                </a:quadBezTo>
                <a:lnTo>
                  <a:pt x="44140" y="6750"/>
                </a:lnTo>
                <a:quadBezTo>
                  <a:pt x="33630" y="5250"/>
                  <a:pt x="23320" y="5730"/>
                </a:quadBezTo>
                <a:quadBezTo>
                  <a:pt x="22080" y="5790"/>
                  <a:pt x="18650" y="6790"/>
                </a:quadBezTo>
                <a:cubicBezTo>
                  <a:pt x="17967" y="6996"/>
                  <a:pt x="17256" y="7097"/>
                  <a:pt x="16540" y="7090"/>
                </a:cubicBezTo>
                <a:lnTo>
                  <a:pt x="0" y="6950"/>
                </a:lnTo>
                <a:lnTo>
                  <a:pt x="17900" y="5340"/>
                </a:lnTo>
                <a:cubicBezTo>
                  <a:pt x="17973" y="5333"/>
                  <a:pt x="18047" y="5320"/>
                  <a:pt x="18120" y="5300"/>
                </a:cubicBezTo>
                <a:cubicBezTo>
                  <a:pt x="26870" y="3250"/>
                  <a:pt x="35380" y="3760"/>
                  <a:pt x="44750" y="4450"/>
                </a:cubicBezTo>
                <a:cubicBezTo>
                  <a:pt x="45307" y="4490"/>
                  <a:pt x="45866" y="4446"/>
                  <a:pt x="46410" y="4320"/>
                </a:cubicBezTo>
                <a:lnTo>
                  <a:pt x="64820" y="0"/>
                </a:ln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9" name="shape-1370"/>
          <p:cNvSpPr/>
          <p:nvPr/>
        </p:nvSpPr>
        <p:spPr>
          <a:xfrm>
            <a:off x="12118181" y="6772561"/>
            <a:ext cx="598455" cy="1172146"/>
          </a:xfrm>
          <a:custGeom>
            <a:avLst/>
            <a:gdLst/>
            <a:ahLst/>
            <a:cxnLst/>
            <a:rect l="0" t="0" r="r" b="b"/>
            <a:pathLst>
              <a:path w="62830" h="123060" stroke="0" extrusionOk="0">
                <a:moveTo>
                  <a:pt x="47800" y="79510"/>
                </a:moveTo>
                <a:lnTo>
                  <a:pt x="52850" y="84750"/>
                </a:lnTo>
                <a:cubicBezTo>
                  <a:pt x="53053" y="84959"/>
                  <a:pt x="53309" y="85108"/>
                  <a:pt x="53590" y="85180"/>
                </a:cubicBezTo>
                <a:quadBezTo>
                  <a:pt x="58480" y="86330"/>
                  <a:pt x="62830" y="88950"/>
                </a:quadBezTo>
                <a:lnTo>
                  <a:pt x="41250" y="96100"/>
                </a:lnTo>
                <a:quadBezTo>
                  <a:pt x="38020" y="97440"/>
                  <a:pt x="36840" y="100130"/>
                </a:quadBezTo>
                <a:quadBezTo>
                  <a:pt x="36370" y="100280"/>
                  <a:pt x="36300" y="100740"/>
                </a:quadBezTo>
                <a:quadBezTo>
                  <a:pt x="34660" y="111960"/>
                  <a:pt x="32080" y="123060"/>
                </a:quadBezTo>
                <a:cubicBezTo>
                  <a:pt x="27530" y="119410"/>
                  <a:pt x="24340" y="114620"/>
                  <a:pt x="20600" y="110200"/>
                </a:cubicBezTo>
                <a:cubicBezTo>
                  <a:pt x="17100" y="106060"/>
                  <a:pt x="11260" y="103810"/>
                  <a:pt x="8780" y="100670"/>
                </a:cubicBezTo>
                <a:cubicBezTo>
                  <a:pt x="4770" y="95610"/>
                  <a:pt x="2820" y="87520"/>
                  <a:pt x="1180" y="81130"/>
                </a:cubicBezTo>
                <a:cubicBezTo>
                  <a:pt x="1148" y="81004"/>
                  <a:pt x="1198" y="80871"/>
                  <a:pt x="1306" y="80799"/>
                </a:cubicBezTo>
                <a:cubicBezTo>
                  <a:pt x="1414" y="80727"/>
                  <a:pt x="1556" y="80732"/>
                  <a:pt x="1660" y="80810"/>
                </a:cubicBezTo>
                <a:cubicBezTo>
                  <a:pt x="2180" y="81200"/>
                  <a:pt x="2600" y="82220"/>
                  <a:pt x="3560" y="82860"/>
                </a:cubicBezTo>
                <a:quadBezTo>
                  <a:pt x="9900" y="87110"/>
                  <a:pt x="13920" y="90540"/>
                </a:quadBezTo>
                <a:cubicBezTo>
                  <a:pt x="13943" y="90558"/>
                  <a:pt x="13976" y="90559"/>
                  <a:pt x="13999" y="90541"/>
                </a:cubicBezTo>
                <a:cubicBezTo>
                  <a:pt x="14022" y="90524"/>
                  <a:pt x="14027" y="90493"/>
                  <a:pt x="14010" y="90470"/>
                </a:cubicBezTo>
                <a:quadBezTo>
                  <a:pt x="11620" y="87090"/>
                  <a:pt x="7370" y="83800"/>
                </a:quadBezTo>
                <a:cubicBezTo>
                  <a:pt x="3990" y="81190"/>
                  <a:pt x="2230" y="78330"/>
                  <a:pt x="2030" y="74470"/>
                </a:cubicBezTo>
                <a:quadBezTo>
                  <a:pt x="1270" y="59420"/>
                  <a:pt x="0" y="48310"/>
                </a:quadBezTo>
                <a:quadBezTo>
                  <a:pt x="4450" y="41550"/>
                  <a:pt x="5820" y="33580"/>
                </a:quadBezTo>
                <a:cubicBezTo>
                  <a:pt x="5833" y="33500"/>
                  <a:pt x="5837" y="33420"/>
                  <a:pt x="5830" y="33340"/>
                </a:cubicBezTo>
                <a:lnTo>
                  <a:pt x="5660" y="31080"/>
                </a:lnTo>
                <a:cubicBezTo>
                  <a:pt x="5649" y="30937"/>
                  <a:pt x="5744" y="30809"/>
                  <a:pt x="5883" y="30776"/>
                </a:cubicBezTo>
                <a:cubicBezTo>
                  <a:pt x="6023" y="30744"/>
                  <a:pt x="6165" y="30818"/>
                  <a:pt x="6220" y="30950"/>
                </a:cubicBezTo>
                <a:quadBezTo>
                  <a:pt x="9180" y="38100"/>
                  <a:pt x="13190" y="44110"/>
                </a:quadBezTo>
                <a:cubicBezTo>
                  <a:pt x="13282" y="44249"/>
                  <a:pt x="13451" y="44316"/>
                  <a:pt x="13613" y="44278"/>
                </a:cubicBezTo>
                <a:cubicBezTo>
                  <a:pt x="13776" y="44240"/>
                  <a:pt x="13898" y="44106"/>
                  <a:pt x="13920" y="43940"/>
                </a:cubicBezTo>
                <a:quadBezTo>
                  <a:pt x="14160" y="42060"/>
                  <a:pt x="15080" y="39270"/>
                </a:quadBezTo>
                <a:quadBezTo>
                  <a:pt x="15800" y="37090"/>
                  <a:pt x="17060" y="37280"/>
                </a:quadBezTo>
                <a:quadBezTo>
                  <a:pt x="18000" y="37420"/>
                  <a:pt x="18020" y="38670"/>
                </a:quadBezTo>
                <a:quadBezTo>
                  <a:pt x="18170" y="46260"/>
                  <a:pt x="18770" y="53940"/>
                </a:quadBezTo>
                <a:cubicBezTo>
                  <a:pt x="19000" y="56830"/>
                  <a:pt x="21110" y="57380"/>
                  <a:pt x="23510" y="57360"/>
                </a:cubicBezTo>
                <a:cubicBezTo>
                  <a:pt x="24170" y="57354"/>
                  <a:pt x="24770" y="57744"/>
                  <a:pt x="25030" y="58350"/>
                </a:cubicBezTo>
                <a:lnTo>
                  <a:pt x="27470" y="63950"/>
                </a:lnTo>
                <a:cubicBezTo>
                  <a:pt x="27641" y="64352"/>
                  <a:pt x="27897" y="64713"/>
                  <a:pt x="28220" y="65010"/>
                </a:cubicBezTo>
                <a:lnTo>
                  <a:pt x="34630" y="70850"/>
                </a:lnTo>
                <a:cubicBezTo>
                  <a:pt x="34650" y="70868"/>
                  <a:pt x="34680" y="70871"/>
                  <a:pt x="34703" y="70856"/>
                </a:cubicBezTo>
                <a:cubicBezTo>
                  <a:pt x="34725" y="70841"/>
                  <a:pt x="34732" y="70813"/>
                  <a:pt x="34720" y="70790"/>
                </a:cubicBezTo>
                <a:quadBezTo>
                  <a:pt x="26630" y="54680"/>
                  <a:pt x="22390" y="35510"/>
                </a:quadBezTo>
                <a:quadBezTo>
                  <a:pt x="21350" y="30860"/>
                  <a:pt x="20240" y="20560"/>
                </a:quadBezTo>
                <a:quadBezTo>
                  <a:pt x="19110" y="10160"/>
                  <a:pt x="16690" y="0"/>
                </a:quadBezTo>
                <a:quadBezTo>
                  <a:pt x="19120" y="8360"/>
                  <a:pt x="21880" y="23280"/>
                </a:quadBezTo>
                <a:quadBezTo>
                  <a:pt x="24570" y="37870"/>
                  <a:pt x="27870" y="47230"/>
                </a:quadBezTo>
                <a:quadBezTo>
                  <a:pt x="32670" y="60890"/>
                  <a:pt x="34210" y="64320"/>
                </a:quadBezTo>
                <a:cubicBezTo>
                  <a:pt x="36970" y="70410"/>
                  <a:pt x="41950" y="74360"/>
                  <a:pt x="47800" y="79510"/>
                </a:cubicBezTo>
                <a:close/>
              </a:path>
            </a:pathLst>
          </a:custGeom>
          <a:solidFill>
            <a:srgbClr val="5A546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0" name="shape-1371"/>
          <p:cNvSpPr/>
          <p:nvPr/>
        </p:nvSpPr>
        <p:spPr>
          <a:xfrm>
            <a:off x="11812905" y="6798373"/>
            <a:ext cx="610838" cy="1343406"/>
          </a:xfrm>
          <a:custGeom>
            <a:avLst/>
            <a:gdLst/>
            <a:ahLst/>
            <a:cxnLst/>
            <a:rect l="0" t="0" r="r" b="b"/>
            <a:pathLst>
              <a:path w="64130" h="141040" stroke="0" extrusionOk="0">
                <a:moveTo>
                  <a:pt x="26870" y="0"/>
                </a:moveTo>
                <a:quadBezTo>
                  <a:pt x="30340" y="22920"/>
                  <a:pt x="32050" y="45600"/>
                </a:quadBezTo>
                <a:quadBezTo>
                  <a:pt x="33320" y="56710"/>
                  <a:pt x="34080" y="71760"/>
                </a:quadBezTo>
                <a:cubicBezTo>
                  <a:pt x="34280" y="75620"/>
                  <a:pt x="36040" y="78480"/>
                  <a:pt x="39420" y="81090"/>
                </a:cubicBezTo>
                <a:quadBezTo>
                  <a:pt x="43670" y="84380"/>
                  <a:pt x="46060" y="87760"/>
                </a:quadBezTo>
                <a:cubicBezTo>
                  <a:pt x="46077" y="87783"/>
                  <a:pt x="46072" y="87814"/>
                  <a:pt x="46049" y="87831"/>
                </a:cubicBezTo>
                <a:cubicBezTo>
                  <a:pt x="46026" y="87849"/>
                  <a:pt x="45993" y="87849"/>
                  <a:pt x="45970" y="87830"/>
                </a:cubicBezTo>
                <a:quadBezTo>
                  <a:pt x="41950" y="84400"/>
                  <a:pt x="35610" y="80150"/>
                </a:quadBezTo>
                <a:cubicBezTo>
                  <a:pt x="34650" y="79510"/>
                  <a:pt x="34230" y="78490"/>
                  <a:pt x="33710" y="78100"/>
                </a:cubicBezTo>
                <a:cubicBezTo>
                  <a:pt x="33606" y="78022"/>
                  <a:pt x="33465" y="78017"/>
                  <a:pt x="33356" y="78089"/>
                </a:cubicBezTo>
                <a:cubicBezTo>
                  <a:pt x="33248" y="78162"/>
                  <a:pt x="33198" y="78294"/>
                  <a:pt x="33230" y="78420"/>
                </a:cubicBezTo>
                <a:cubicBezTo>
                  <a:pt x="34870" y="84810"/>
                  <a:pt x="36820" y="92900"/>
                  <a:pt x="40830" y="97960"/>
                </a:cubicBezTo>
                <a:cubicBezTo>
                  <a:pt x="43310" y="101100"/>
                  <a:pt x="49150" y="103350"/>
                  <a:pt x="52650" y="107490"/>
                </a:cubicBezTo>
                <a:cubicBezTo>
                  <a:pt x="56390" y="111910"/>
                  <a:pt x="59580" y="116700"/>
                  <a:pt x="64130" y="120350"/>
                </a:cubicBezTo>
                <a:quadBezTo>
                  <a:pt x="62820" y="125000"/>
                  <a:pt x="61390" y="129680"/>
                </a:quadBezTo>
                <a:cubicBezTo>
                  <a:pt x="60400" y="132890"/>
                  <a:pt x="60080" y="136140"/>
                  <a:pt x="59340" y="139490"/>
                </a:cubicBezTo>
                <a:lnTo>
                  <a:pt x="49000" y="141040"/>
                </a:lnTo>
                <a:quadBezTo>
                  <a:pt x="43020" y="131830"/>
                  <a:pt x="36300" y="123190"/>
                </a:quadBezTo>
                <a:quadBezTo>
                  <a:pt x="34690" y="121110"/>
                  <a:pt x="31800" y="116900"/>
                </a:quadBezTo>
                <a:quadBezTo>
                  <a:pt x="28580" y="112180"/>
                  <a:pt x="23390" y="108730"/>
                </a:quadBezTo>
                <a:cubicBezTo>
                  <a:pt x="22182" y="107929"/>
                  <a:pt x="21193" y="106840"/>
                  <a:pt x="20510" y="105560"/>
                </a:cubicBezTo>
                <a:cubicBezTo>
                  <a:pt x="19010" y="102700"/>
                  <a:pt x="17490" y="99070"/>
                  <a:pt x="16500" y="95370"/>
                </a:cubicBezTo>
                <a:quadBezTo>
                  <a:pt x="14220" y="86860"/>
                  <a:pt x="8170" y="80600"/>
                </a:quadBezTo>
                <a:cubicBezTo>
                  <a:pt x="7918" y="80342"/>
                  <a:pt x="7709" y="80045"/>
                  <a:pt x="7550" y="79720"/>
                </a:cubicBezTo>
                <a:quadBezTo>
                  <a:pt x="5200" y="74900"/>
                  <a:pt x="5260" y="72520"/>
                </a:quadBezTo>
                <a:quadBezTo>
                  <a:pt x="5590" y="59440"/>
                  <a:pt x="2960" y="35210"/>
                </a:quadBezTo>
                <a:quadBezTo>
                  <a:pt x="2380" y="29870"/>
                  <a:pt x="360" y="26840"/>
                </a:quadBezTo>
                <a:lnTo>
                  <a:pt x="0" y="26430"/>
                </a:lnTo>
                <a:cubicBezTo>
                  <a:pt x="6030" y="33230"/>
                  <a:pt x="7330" y="38120"/>
                  <a:pt x="11180" y="47820"/>
                </a:cubicBezTo>
                <a:cubicBezTo>
                  <a:pt x="13220" y="52950"/>
                  <a:pt x="19370" y="61590"/>
                  <a:pt x="25750" y="57650"/>
                </a:cubicBezTo>
                <a:quadBezTo>
                  <a:pt x="27990" y="56270"/>
                  <a:pt x="30150" y="53320"/>
                </a:quadBezTo>
                <a:cubicBezTo>
                  <a:pt x="30329" y="53077"/>
                  <a:pt x="30401" y="52774"/>
                  <a:pt x="30350" y="52480"/>
                </a:cubicBezTo>
                <a:lnTo>
                  <a:pt x="29280" y="46290"/>
                </a:lnTo>
                <a:quadBezTo>
                  <a:pt x="27220" y="36710"/>
                  <a:pt x="26280" y="29500"/>
                </a:quadBezTo>
                <a:quadBezTo>
                  <a:pt x="25410" y="22830"/>
                  <a:pt x="22910" y="940"/>
                </a:quadBezTo>
                <a:quadBezTo>
                  <a:pt x="24720" y="900"/>
                  <a:pt x="26870" y="0"/>
                </a:quadBezTo>
                <a:close/>
              </a:path>
            </a:pathLst>
          </a:custGeom>
          <a:solidFill>
            <a:srgbClr val="56415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1" name="shape-1372"/>
          <p:cNvSpPr/>
          <p:nvPr/>
        </p:nvSpPr>
        <p:spPr>
          <a:xfrm>
            <a:off x="3605022" y="6801993"/>
            <a:ext cx="562618" cy="443114"/>
          </a:xfrm>
          <a:custGeom>
            <a:avLst/>
            <a:gdLst/>
            <a:ahLst/>
            <a:cxnLst/>
            <a:rect l="0" t="0" r="r" b="b"/>
            <a:pathLst>
              <a:path w="59067" h="46521" stroke="0" extrusionOk="0">
                <a:moveTo>
                  <a:pt x="0" y="0"/>
                </a:moveTo>
                <a:cubicBezTo>
                  <a:pt x="6050" y="4080"/>
                  <a:pt x="12060" y="8140"/>
                  <a:pt x="18280" y="11660"/>
                </a:cubicBezTo>
                <a:cubicBezTo>
                  <a:pt x="24940" y="15420"/>
                  <a:pt x="28350" y="18630"/>
                  <a:pt x="33280" y="24850"/>
                </a:cubicBezTo>
                <a:quadBezTo>
                  <a:pt x="39360" y="32530"/>
                  <a:pt x="49480" y="39150"/>
                </a:quadBezTo>
                <a:lnTo>
                  <a:pt x="59060" y="46480"/>
                </a:lnTo>
                <a:cubicBezTo>
                  <a:pt x="59066" y="46484"/>
                  <a:pt x="59069" y="46491"/>
                  <a:pt x="59067" y="46498"/>
                </a:cubicBezTo>
                <a:cubicBezTo>
                  <a:pt x="59064" y="46505"/>
                  <a:pt x="59057" y="46510"/>
                  <a:pt x="59050" y="46510"/>
                </a:cubicBezTo>
                <a:quadBezTo>
                  <a:pt x="59030" y="46520"/>
                  <a:pt x="59000" y="46520"/>
                </a:quadBezTo>
                <a:cubicBezTo>
                  <a:pt x="58929" y="46526"/>
                  <a:pt x="58858" y="46505"/>
                  <a:pt x="58800" y="46460"/>
                </a:cubicBezTo>
                <a:lnTo>
                  <a:pt x="39090" y="32330"/>
                </a:lnTo>
                <a:lnTo>
                  <a:pt x="9850" y="8520"/>
                </a:lnTo>
                <a:quadBezTo>
                  <a:pt x="4040" y="4970"/>
                  <a:pt x="0" y="0"/>
                </a:quadBezTo>
                <a:close/>
              </a:path>
            </a:pathLst>
          </a:custGeom>
          <a:solidFill>
            <a:srgbClr val="FDD18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2" name="shape-1373"/>
          <p:cNvSpPr/>
          <p:nvPr/>
        </p:nvSpPr>
        <p:spPr>
          <a:xfrm>
            <a:off x="11949969" y="6807327"/>
            <a:ext cx="141827" cy="431959"/>
          </a:xfrm>
          <a:custGeom>
            <a:avLst/>
            <a:gdLst/>
            <a:ahLst/>
            <a:cxnLst/>
            <a:rect l="0" t="0" r="r" b="b"/>
            <a:pathLst>
              <a:path w="14890" h="45350" stroke="0" extrusionOk="0">
                <a:moveTo>
                  <a:pt x="8520" y="0"/>
                </a:moveTo>
                <a:quadBezTo>
                  <a:pt x="11020" y="21890"/>
                  <a:pt x="11890" y="28560"/>
                </a:quadBezTo>
                <a:quadBezTo>
                  <a:pt x="12830" y="35770"/>
                  <a:pt x="14890" y="45350"/>
                </a:quadBezTo>
                <a:quadBezTo>
                  <a:pt x="9830" y="42600"/>
                  <a:pt x="8090" y="35690"/>
                </a:quadBezTo>
                <a:cubicBezTo>
                  <a:pt x="5790" y="26550"/>
                  <a:pt x="4120" y="17170"/>
                  <a:pt x="1590" y="8130"/>
                </a:cubicBezTo>
                <a:quadBezTo>
                  <a:pt x="750" y="5120"/>
                  <a:pt x="0" y="2180"/>
                </a:quadBezTo>
                <a:lnTo>
                  <a:pt x="8520" y="0"/>
                </a:lnTo>
                <a:close/>
              </a:path>
            </a:pathLst>
          </a:custGeom>
          <a:solidFill>
            <a:srgbClr val="865E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3" name="shape-1374"/>
          <p:cNvSpPr/>
          <p:nvPr/>
        </p:nvSpPr>
        <p:spPr>
          <a:xfrm>
            <a:off x="9814465" y="6817268"/>
            <a:ext cx="2287677" cy="539738"/>
          </a:xfrm>
          <a:custGeom>
            <a:avLst/>
            <a:gdLst/>
            <a:ahLst/>
            <a:cxnLst/>
            <a:rect l="0" t="0" r="r" b="b"/>
            <a:pathLst>
              <a:path w="240176" h="56665" stroke="0" extrusionOk="0">
                <a:moveTo>
                  <a:pt x="224200" y="1136"/>
                </a:moveTo>
                <a:quadBezTo>
                  <a:pt x="224950" y="4076"/>
                  <a:pt x="225790" y="7086"/>
                </a:quadBezTo>
                <a:cubicBezTo>
                  <a:pt x="228320" y="16126"/>
                  <a:pt x="229990" y="25506"/>
                  <a:pt x="232290" y="34646"/>
                </a:cubicBezTo>
                <a:quadBezTo>
                  <a:pt x="234030" y="41556"/>
                  <a:pt x="239090" y="44306"/>
                </a:quadBezTo>
                <a:lnTo>
                  <a:pt x="240160" y="50496"/>
                </a:lnTo>
                <a:cubicBezTo>
                  <a:pt x="240211" y="50790"/>
                  <a:pt x="240139" y="51094"/>
                  <a:pt x="239960" y="51336"/>
                </a:cubicBezTo>
                <a:quadBezTo>
                  <a:pt x="237800" y="54286"/>
                  <a:pt x="235560" y="55666"/>
                </a:quadBezTo>
                <a:cubicBezTo>
                  <a:pt x="229180" y="59606"/>
                  <a:pt x="223030" y="50966"/>
                  <a:pt x="220990" y="45836"/>
                </a:cubicBezTo>
                <a:cubicBezTo>
                  <a:pt x="217140" y="36136"/>
                  <a:pt x="215840" y="31246"/>
                  <a:pt x="209810" y="24446"/>
                </a:cubicBezTo>
                <a:quadBezTo>
                  <a:pt x="207980" y="23536"/>
                  <a:pt x="204090" y="22826"/>
                </a:quadBezTo>
                <a:quadBezTo>
                  <a:pt x="198730" y="21836"/>
                  <a:pt x="192610" y="21016"/>
                </a:quadBezTo>
                <a:quadBezTo>
                  <a:pt x="189710" y="20636"/>
                  <a:pt x="187290" y="17036"/>
                </a:quadBezTo>
                <a:cubicBezTo>
                  <a:pt x="187106" y="16764"/>
                  <a:pt x="186809" y="16588"/>
                  <a:pt x="186480" y="16556"/>
                </a:cubicBezTo>
                <a:quadBezTo>
                  <a:pt x="176210" y="15496"/>
                  <a:pt x="170620" y="15636"/>
                </a:quadBezTo>
                <a:quadBezTo>
                  <a:pt x="156170" y="15996"/>
                  <a:pt x="128920" y="17556"/>
                </a:quadBezTo>
                <a:quadBezTo>
                  <a:pt x="117560" y="17586"/>
                  <a:pt x="106580" y="15946"/>
                </a:quadBezTo>
                <a:lnTo>
                  <a:pt x="93100" y="12776"/>
                </a:lnTo>
                <a:quadBezTo>
                  <a:pt x="82450" y="12486"/>
                  <a:pt x="71860" y="12656"/>
                </a:quadBezTo>
                <a:cubicBezTo>
                  <a:pt x="70230" y="12676"/>
                  <a:pt x="68520" y="12406"/>
                  <a:pt x="66930" y="12156"/>
                </a:cubicBezTo>
                <a:cubicBezTo>
                  <a:pt x="66239" y="12050"/>
                  <a:pt x="65564" y="11859"/>
                  <a:pt x="64920" y="11586"/>
                </a:cubicBezTo>
                <a:quadBezTo>
                  <a:pt x="59620" y="9396"/>
                  <a:pt x="58800" y="9146"/>
                </a:quadBezTo>
                <a:cubicBezTo>
                  <a:pt x="53820" y="7676"/>
                  <a:pt x="45660" y="9106"/>
                  <a:pt x="39320" y="10216"/>
                </a:cubicBezTo>
                <a:quadBezTo>
                  <a:pt x="35040" y="10976"/>
                  <a:pt x="32860" y="10926"/>
                </a:quadBezTo>
                <a:cubicBezTo>
                  <a:pt x="30160" y="10876"/>
                  <a:pt x="24560" y="10536"/>
                  <a:pt x="21870" y="8896"/>
                </a:cubicBezTo>
                <a:cubicBezTo>
                  <a:pt x="20520" y="8066"/>
                  <a:pt x="17290" y="7856"/>
                  <a:pt x="15160" y="7986"/>
                </a:cubicBezTo>
                <a:quadBezTo>
                  <a:pt x="11260" y="8206"/>
                  <a:pt x="7280" y="8296"/>
                </a:quadBezTo>
                <a:quadBezTo>
                  <a:pt x="3700" y="8476"/>
                  <a:pt x="0" y="8406"/>
                </a:quadBezTo>
                <a:lnTo>
                  <a:pt x="0" y="8396"/>
                </a:lnTo>
                <a:quadBezTo>
                  <a:pt x="10390" y="6366"/>
                  <a:pt x="20400" y="7636"/>
                </a:quadBezTo>
                <a:quadBezTo>
                  <a:pt x="28630" y="9686"/>
                  <a:pt x="37130" y="9526"/>
                </a:quadBezTo>
                <a:cubicBezTo>
                  <a:pt x="37621" y="9520"/>
                  <a:pt x="38105" y="9453"/>
                  <a:pt x="38570" y="9326"/>
                </a:cubicBezTo>
                <a:quadBezTo>
                  <a:pt x="46700" y="7196"/>
                  <a:pt x="55110" y="7106"/>
                </a:quadBezTo>
                <a:lnTo>
                  <a:pt x="58530" y="7476"/>
                </a:lnTo>
                <a:cubicBezTo>
                  <a:pt x="59313" y="7556"/>
                  <a:pt x="60083" y="7738"/>
                  <a:pt x="60820" y="8016"/>
                </a:cubicBezTo>
                <a:quadBezTo>
                  <a:pt x="67020" y="10336"/>
                  <a:pt x="70630" y="10566"/>
                </a:quadBezTo>
                <a:quadBezTo>
                  <a:pt x="72910" y="10716"/>
                  <a:pt x="88110" y="10476"/>
                </a:quadBezTo>
                <a:quadBezTo>
                  <a:pt x="95950" y="10346"/>
                  <a:pt x="105730" y="11366"/>
                </a:quadBezTo>
                <a:cubicBezTo>
                  <a:pt x="106742" y="11474"/>
                  <a:pt x="107749" y="11117"/>
                  <a:pt x="108470" y="10396"/>
                </a:cubicBezTo>
                <a:lnTo>
                  <a:pt x="108940" y="9936"/>
                </a:lnTo>
                <a:cubicBezTo>
                  <a:pt x="109204" y="9671"/>
                  <a:pt x="109293" y="9277"/>
                  <a:pt x="109170" y="8924"/>
                </a:cubicBezTo>
                <a:cubicBezTo>
                  <a:pt x="109046" y="8571"/>
                  <a:pt x="108732" y="8319"/>
                  <a:pt x="108360" y="8276"/>
                </a:cubicBezTo>
                <a:quadBezTo>
                  <a:pt x="96220" y="6896"/>
                  <a:pt x="87600" y="7536"/>
                </a:quadBezTo>
                <a:cubicBezTo>
                  <a:pt x="87454" y="7548"/>
                  <a:pt x="87322" y="7438"/>
                  <a:pt x="87300" y="7286"/>
                </a:cubicBezTo>
                <a:cubicBezTo>
                  <a:pt x="87289" y="7162"/>
                  <a:pt x="87371" y="7049"/>
                  <a:pt x="87490" y="7026"/>
                </a:cubicBezTo>
                <a:quadBezTo>
                  <a:pt x="101480" y="4366"/>
                  <a:pt x="113350" y="8116"/>
                </a:quadBezTo>
                <a:quadBezTo>
                  <a:pt x="119850" y="10166"/>
                  <a:pt x="121710" y="10276"/>
                </a:quadBezTo>
                <a:quadBezTo>
                  <a:pt x="132320" y="10936"/>
                  <a:pt x="141810" y="8176"/>
                </a:quadBezTo>
                <a:cubicBezTo>
                  <a:pt x="151710" y="5316"/>
                  <a:pt x="162440" y="2646"/>
                  <a:pt x="172830" y="1886"/>
                </a:cubicBezTo>
                <a:quadBezTo>
                  <a:pt x="176490" y="1616"/>
                  <a:pt x="180060" y="1336"/>
                </a:quadBezTo>
                <a:lnTo>
                  <a:pt x="196600" y="1476"/>
                </a:lnTo>
                <a:cubicBezTo>
                  <a:pt x="197316" y="1483"/>
                  <a:pt x="198027" y="1382"/>
                  <a:pt x="198710" y="1176"/>
                </a:cubicBezTo>
                <a:quadBezTo>
                  <a:pt x="202140" y="176"/>
                  <a:pt x="203380" y="116"/>
                </a:quadBezTo>
                <a:quadBezTo>
                  <a:pt x="213690" y="-364"/>
                  <a:pt x="224200" y="1136"/>
                </a:quadBezTo>
                <a:close/>
              </a:path>
            </a:pathLst>
          </a:custGeom>
          <a:solidFill>
            <a:srgbClr val="5F4B6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4" name="shape-1375"/>
          <p:cNvSpPr/>
          <p:nvPr/>
        </p:nvSpPr>
        <p:spPr>
          <a:xfrm>
            <a:off x="14171114" y="6827139"/>
            <a:ext cx="1068886" cy="742759"/>
          </a:xfrm>
          <a:custGeom>
            <a:avLst/>
            <a:gdLst/>
            <a:ahLst/>
            <a:cxnLst/>
            <a:rect l="0" t="0" r="r" b="b"/>
            <a:pathLst>
              <a:path w="112219" h="77980" stroke="0" extrusionOk="0">
                <a:moveTo>
                  <a:pt x="112219" y="0"/>
                </a:moveTo>
                <a:lnTo>
                  <a:pt x="112219" y="76030"/>
                </a:lnTo>
                <a:lnTo>
                  <a:pt x="95809" y="77980"/>
                </a:lnTo>
                <a:quadBezTo>
                  <a:pt x="92489" y="76050"/>
                  <a:pt x="89659" y="73060"/>
                </a:quadBezTo>
                <a:cubicBezTo>
                  <a:pt x="89619" y="73020"/>
                  <a:pt x="89575" y="72990"/>
                  <a:pt x="89529" y="72970"/>
                </a:cubicBezTo>
                <a:lnTo>
                  <a:pt x="82859" y="69750"/>
                </a:lnTo>
                <a:cubicBezTo>
                  <a:pt x="82746" y="69697"/>
                  <a:pt x="82639" y="69630"/>
                  <a:pt x="82539" y="69550"/>
                </a:cubicBezTo>
                <a:lnTo>
                  <a:pt x="77339" y="65350"/>
                </a:lnTo>
                <a:cubicBezTo>
                  <a:pt x="77236" y="65266"/>
                  <a:pt x="77100" y="65234"/>
                  <a:pt x="76971" y="65264"/>
                </a:cubicBezTo>
                <a:cubicBezTo>
                  <a:pt x="76842" y="65293"/>
                  <a:pt x="76734" y="65380"/>
                  <a:pt x="76679" y="65500"/>
                </a:cubicBezTo>
                <a:quadBezTo>
                  <a:pt x="75389" y="68390"/>
                  <a:pt x="71499" y="69470"/>
                </a:quadBezTo>
                <a:quadBezTo>
                  <a:pt x="66939" y="70750"/>
                  <a:pt x="62649" y="70320"/>
                </a:quadBezTo>
                <a:lnTo>
                  <a:pt x="72029" y="65980"/>
                </a:lnTo>
                <a:cubicBezTo>
                  <a:pt x="72101" y="65948"/>
                  <a:pt x="72143" y="65873"/>
                  <a:pt x="72134" y="65794"/>
                </a:cubicBezTo>
                <a:cubicBezTo>
                  <a:pt x="72125" y="65715"/>
                  <a:pt x="72067" y="65649"/>
                  <a:pt x="71989" y="65630"/>
                </a:cubicBezTo>
                <a:lnTo>
                  <a:pt x="63669" y="63570"/>
                </a:lnTo>
                <a:quadBezTo>
                  <a:pt x="60309" y="61930"/>
                  <a:pt x="56969" y="60280"/>
                </a:quadBezTo>
                <a:quadBezTo>
                  <a:pt x="51169" y="57430"/>
                  <a:pt x="45199" y="57580"/>
                </a:quadBezTo>
                <a:quadBezTo>
                  <a:pt x="36609" y="56200"/>
                  <a:pt x="28759" y="58230"/>
                </a:quadBezTo>
                <a:quadBezTo>
                  <a:pt x="17029" y="62690"/>
                  <a:pt x="13479" y="65000"/>
                </a:quadBezTo>
                <a:quadBezTo>
                  <a:pt x="9609" y="67510"/>
                  <a:pt x="5829" y="70130"/>
                </a:quadBezTo>
                <a:quadBezTo>
                  <a:pt x="1499" y="57440"/>
                  <a:pt x="489" y="52480"/>
                </a:quadBezTo>
                <a:cubicBezTo>
                  <a:pt x="-951" y="45430"/>
                  <a:pt x="1009" y="40010"/>
                  <a:pt x="3509" y="32740"/>
                </a:cubicBezTo>
                <a:lnTo>
                  <a:pt x="18179" y="30660"/>
                </a:lnTo>
                <a:cubicBezTo>
                  <a:pt x="18285" y="30645"/>
                  <a:pt x="18373" y="30571"/>
                  <a:pt x="18406" y="30468"/>
                </a:cubicBezTo>
                <a:cubicBezTo>
                  <a:pt x="18438" y="30365"/>
                  <a:pt x="18408" y="30253"/>
                  <a:pt x="18329" y="30180"/>
                </a:cubicBezTo>
                <a:quadBezTo>
                  <a:pt x="17859" y="29760"/>
                  <a:pt x="16989" y="29810"/>
                </a:quadBezTo>
                <a:lnTo>
                  <a:pt x="31859" y="30230"/>
                </a:lnTo>
                <a:cubicBezTo>
                  <a:pt x="32209" y="30236"/>
                  <a:pt x="32539" y="30067"/>
                  <a:pt x="32739" y="29780"/>
                </a:cubicBezTo>
                <a:quadBezTo>
                  <a:pt x="34409" y="27330"/>
                  <a:pt x="37249" y="25530"/>
                </a:quadBezTo>
                <a:quadBezTo>
                  <a:pt x="45739" y="20140"/>
                  <a:pt x="54839" y="22310"/>
                </a:quadBezTo>
                <a:quadBezTo>
                  <a:pt x="55929" y="22570"/>
                  <a:pt x="64459" y="24730"/>
                </a:quadBezTo>
                <a:quadBezTo>
                  <a:pt x="68909" y="25850"/>
                  <a:pt x="76729" y="25690"/>
                </a:quadBezTo>
                <a:quadBezTo>
                  <a:pt x="88419" y="25430"/>
                  <a:pt x="95079" y="24860"/>
                </a:quadBezTo>
                <a:quadBezTo>
                  <a:pt x="81059" y="25030"/>
                  <a:pt x="68729" y="23460"/>
                </a:quadBezTo>
                <a:quadBezTo>
                  <a:pt x="65249" y="23020"/>
                  <a:pt x="60839" y="21620"/>
                </a:quadBezTo>
                <a:cubicBezTo>
                  <a:pt x="60756" y="21594"/>
                  <a:pt x="60702" y="21515"/>
                  <a:pt x="60707" y="21428"/>
                </a:cubicBezTo>
                <a:cubicBezTo>
                  <a:pt x="60711" y="21341"/>
                  <a:pt x="60774" y="21268"/>
                  <a:pt x="60859" y="21250"/>
                </a:cubicBezTo>
                <a:lnTo>
                  <a:pt x="74459" y="18380"/>
                </a:lnTo>
                <a:cubicBezTo>
                  <a:pt x="87759" y="10850"/>
                  <a:pt x="98669" y="4480"/>
                  <a:pt x="112219" y="0"/>
                </a:cubicBezTo>
                <a:close/>
              </a:path>
            </a:pathLst>
          </a:custGeom>
          <a:solidFill>
            <a:srgbClr val="DB58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5" name="shape-1376"/>
          <p:cNvSpPr/>
          <p:nvPr/>
        </p:nvSpPr>
        <p:spPr>
          <a:xfrm>
            <a:off x="6770275" y="6844199"/>
            <a:ext cx="1671025" cy="284311"/>
          </a:xfrm>
          <a:custGeom>
            <a:avLst/>
            <a:gdLst/>
            <a:ahLst/>
            <a:cxnLst/>
            <a:rect l="0" t="0" r="r" b="b"/>
            <a:pathLst>
              <a:path w="175436" h="29849" stroke="0" extrusionOk="0">
                <a:moveTo>
                  <a:pt x="171860" y="21379"/>
                </a:moveTo>
                <a:cubicBezTo>
                  <a:pt x="171810" y="17719"/>
                  <a:pt x="168280" y="17239"/>
                  <a:pt x="165250" y="18739"/>
                </a:cubicBezTo>
                <a:cubicBezTo>
                  <a:pt x="165037" y="18845"/>
                  <a:pt x="164783" y="18838"/>
                  <a:pt x="164570" y="18719"/>
                </a:cubicBezTo>
                <a:quadBezTo>
                  <a:pt x="161510" y="16989"/>
                  <a:pt x="158590" y="18569"/>
                </a:quadBezTo>
                <a:cubicBezTo>
                  <a:pt x="158471" y="18632"/>
                  <a:pt x="158333" y="18646"/>
                  <a:pt x="158205" y="18606"/>
                </a:cubicBezTo>
                <a:cubicBezTo>
                  <a:pt x="158077" y="18567"/>
                  <a:pt x="157971" y="18478"/>
                  <a:pt x="157910" y="18359"/>
                </a:cubicBezTo>
                <a:quadBezTo>
                  <a:pt x="157590" y="17739"/>
                  <a:pt x="156040" y="17859"/>
                </a:quadBezTo>
                <a:cubicBezTo>
                  <a:pt x="155712" y="17887"/>
                  <a:pt x="155460" y="18161"/>
                  <a:pt x="155460" y="18489"/>
                </a:cubicBezTo>
                <a:lnTo>
                  <a:pt x="155440" y="29709"/>
                </a:lnTo>
                <a:lnTo>
                  <a:pt x="153660" y="29639"/>
                </a:lnTo>
                <a:lnTo>
                  <a:pt x="153740" y="28559"/>
                </a:lnTo>
                <a:cubicBezTo>
                  <a:pt x="153768" y="28161"/>
                  <a:pt x="153468" y="27817"/>
                  <a:pt x="153070" y="27789"/>
                </a:cubicBezTo>
                <a:lnTo>
                  <a:pt x="152200" y="27719"/>
                </a:lnTo>
                <a:cubicBezTo>
                  <a:pt x="151822" y="27691"/>
                  <a:pt x="151530" y="27377"/>
                  <a:pt x="151530" y="26999"/>
                </a:cubicBezTo>
                <a:lnTo>
                  <a:pt x="151530" y="20779"/>
                </a:lnTo>
                <a:cubicBezTo>
                  <a:pt x="151530" y="20420"/>
                  <a:pt x="151821" y="20129"/>
                  <a:pt x="152180" y="20129"/>
                </a:cubicBezTo>
                <a:lnTo>
                  <a:pt x="153000" y="20129"/>
                </a:lnTo>
                <a:cubicBezTo>
                  <a:pt x="153237" y="20129"/>
                  <a:pt x="153430" y="19936"/>
                  <a:pt x="153430" y="19699"/>
                </a:cubicBezTo>
                <a:lnTo>
                  <a:pt x="153430" y="18379"/>
                </a:lnTo>
                <a:cubicBezTo>
                  <a:pt x="153430" y="18191"/>
                  <a:pt x="153278" y="18039"/>
                  <a:pt x="153090" y="18039"/>
                </a:cubicBezTo>
                <a:lnTo>
                  <a:pt x="151820" y="18039"/>
                </a:lnTo>
                <a:cubicBezTo>
                  <a:pt x="151688" y="18039"/>
                  <a:pt x="151561" y="17984"/>
                  <a:pt x="151470" y="17888"/>
                </a:cubicBezTo>
                <a:cubicBezTo>
                  <a:pt x="151379" y="17791"/>
                  <a:pt x="151332" y="17661"/>
                  <a:pt x="151340" y="17529"/>
                </a:cubicBezTo>
                <a:lnTo>
                  <a:pt x="151480" y="15659"/>
                </a:lnTo>
                <a:cubicBezTo>
                  <a:pt x="151490" y="15530"/>
                  <a:pt x="151447" y="15403"/>
                  <a:pt x="151359" y="15308"/>
                </a:cubicBezTo>
                <a:cubicBezTo>
                  <a:pt x="151272" y="15213"/>
                  <a:pt x="151149" y="15159"/>
                  <a:pt x="151020" y="15159"/>
                </a:cubicBezTo>
                <a:lnTo>
                  <a:pt x="149010" y="15159"/>
                </a:lnTo>
                <a:cubicBezTo>
                  <a:pt x="148876" y="15159"/>
                  <a:pt x="148748" y="15215"/>
                  <a:pt x="148657" y="15314"/>
                </a:cubicBezTo>
                <a:cubicBezTo>
                  <a:pt x="148566" y="15412"/>
                  <a:pt x="148520" y="15545"/>
                  <a:pt x="148530" y="15679"/>
                </a:cubicBezTo>
                <a:lnTo>
                  <a:pt x="148670" y="17519"/>
                </a:lnTo>
                <a:cubicBezTo>
                  <a:pt x="148683" y="17663"/>
                  <a:pt x="148635" y="17805"/>
                  <a:pt x="148538" y="17912"/>
                </a:cubicBezTo>
                <a:cubicBezTo>
                  <a:pt x="148441" y="18018"/>
                  <a:pt x="148304" y="18079"/>
                  <a:pt x="148160" y="18079"/>
                </a:cubicBezTo>
                <a:lnTo>
                  <a:pt x="147160" y="18079"/>
                </a:lnTo>
                <a:cubicBezTo>
                  <a:pt x="147054" y="18079"/>
                  <a:pt x="146952" y="18121"/>
                  <a:pt x="146877" y="18196"/>
                </a:cubicBezTo>
                <a:cubicBezTo>
                  <a:pt x="146802" y="18271"/>
                  <a:pt x="146760" y="18373"/>
                  <a:pt x="146760" y="18479"/>
                </a:cubicBezTo>
                <a:lnTo>
                  <a:pt x="146760" y="19809"/>
                </a:lnTo>
                <a:cubicBezTo>
                  <a:pt x="146760" y="19940"/>
                  <a:pt x="146814" y="20066"/>
                  <a:pt x="146909" y="20155"/>
                </a:cubicBezTo>
                <a:cubicBezTo>
                  <a:pt x="147004" y="20244"/>
                  <a:pt x="147131" y="20289"/>
                  <a:pt x="147260" y="20279"/>
                </a:cubicBezTo>
                <a:lnTo>
                  <a:pt x="147950" y="20219"/>
                </a:lnTo>
                <a:cubicBezTo>
                  <a:pt x="148119" y="20206"/>
                  <a:pt x="148285" y="20263"/>
                  <a:pt x="148410" y="20377"/>
                </a:cubicBezTo>
                <a:cubicBezTo>
                  <a:pt x="148535" y="20490"/>
                  <a:pt x="148607" y="20650"/>
                  <a:pt x="148610" y="20819"/>
                </a:cubicBezTo>
                <a:lnTo>
                  <a:pt x="148690" y="29059"/>
                </a:lnTo>
                <a:quadBezTo>
                  <a:pt x="147780" y="29119"/>
                  <a:pt x="146710" y="29579"/>
                </a:quadBezTo>
                <a:lnTo>
                  <a:pt x="141580" y="14999"/>
                </a:lnTo>
                <a:cubicBezTo>
                  <a:pt x="141278" y="14137"/>
                  <a:pt x="140467" y="13558"/>
                  <a:pt x="139554" y="13551"/>
                </a:cubicBezTo>
                <a:cubicBezTo>
                  <a:pt x="138641" y="13544"/>
                  <a:pt x="137823" y="14112"/>
                  <a:pt x="137510" y="14969"/>
                </a:cubicBezTo>
                <a:lnTo>
                  <a:pt x="132390" y="28989"/>
                </a:lnTo>
                <a:quadBezTo>
                  <a:pt x="128730" y="27509"/>
                  <a:pt x="125910" y="28009"/>
                </a:quadBezTo>
                <a:quadBezTo>
                  <a:pt x="124410" y="27149"/>
                  <a:pt x="120970" y="27629"/>
                </a:quadBezTo>
                <a:quadBezTo>
                  <a:pt x="118810" y="27919"/>
                  <a:pt x="118410" y="25589"/>
                </a:quadBezTo>
                <a:cubicBezTo>
                  <a:pt x="118390" y="25461"/>
                  <a:pt x="118426" y="25332"/>
                  <a:pt x="118509" y="25233"/>
                </a:cubicBezTo>
                <a:cubicBezTo>
                  <a:pt x="118592" y="25135"/>
                  <a:pt x="118713" y="25079"/>
                  <a:pt x="118840" y="25079"/>
                </a:cubicBezTo>
                <a:lnTo>
                  <a:pt x="125330" y="25079"/>
                </a:lnTo>
                <a:cubicBezTo>
                  <a:pt x="125669" y="25079"/>
                  <a:pt x="125952" y="24818"/>
                  <a:pt x="125980" y="24479"/>
                </a:cubicBezTo>
                <a:quadBezTo>
                  <a:pt x="126290" y="20669"/>
                  <a:pt x="124150" y="19049"/>
                </a:quadBezTo>
                <a:cubicBezTo>
                  <a:pt x="121170" y="16789"/>
                  <a:pt x="117310" y="17909"/>
                  <a:pt x="115920" y="21399"/>
                </a:cubicBezTo>
                <a:quadBezTo>
                  <a:pt x="114970" y="23769"/>
                  <a:pt x="115660" y="26829"/>
                </a:quadBezTo>
                <a:lnTo>
                  <a:pt x="113410" y="27259"/>
                </a:lnTo>
                <a:lnTo>
                  <a:pt x="113230" y="13519"/>
                </a:lnTo>
                <a:cubicBezTo>
                  <a:pt x="113230" y="13243"/>
                  <a:pt x="113006" y="13019"/>
                  <a:pt x="112730" y="13019"/>
                </a:cubicBezTo>
                <a:lnTo>
                  <a:pt x="110870" y="13019"/>
                </a:lnTo>
                <a:cubicBezTo>
                  <a:pt x="110753" y="13019"/>
                  <a:pt x="110641" y="13065"/>
                  <a:pt x="110559" y="13148"/>
                </a:cubicBezTo>
                <a:cubicBezTo>
                  <a:pt x="110476" y="13230"/>
                  <a:pt x="110430" y="13342"/>
                  <a:pt x="110430" y="13459"/>
                </a:cubicBezTo>
                <a:lnTo>
                  <a:pt x="110430" y="18309"/>
                </a:lnTo>
                <a:cubicBezTo>
                  <a:pt x="110430" y="18430"/>
                  <a:pt x="110368" y="18543"/>
                  <a:pt x="110267" y="18608"/>
                </a:cubicBezTo>
                <a:cubicBezTo>
                  <a:pt x="110165" y="18673"/>
                  <a:pt x="110038" y="18681"/>
                  <a:pt x="109930" y="18629"/>
                </a:cubicBezTo>
                <a:cubicBezTo>
                  <a:pt x="103610" y="15579"/>
                  <a:pt x="102210" y="22679"/>
                  <a:pt x="103240" y="27169"/>
                </a:cubicBezTo>
                <a:lnTo>
                  <a:pt x="100930" y="28169"/>
                </a:lnTo>
                <a:lnTo>
                  <a:pt x="100940" y="18469"/>
                </a:lnTo>
                <a:cubicBezTo>
                  <a:pt x="100940" y="18354"/>
                  <a:pt x="100893" y="18244"/>
                  <a:pt x="100810" y="18165"/>
                </a:cubicBezTo>
                <a:cubicBezTo>
                  <a:pt x="100727" y="18086"/>
                  <a:pt x="100615" y="18044"/>
                  <a:pt x="100500" y="18049"/>
                </a:cubicBezTo>
                <a:lnTo>
                  <a:pt x="98170" y="18139"/>
                </a:lnTo>
                <a:cubicBezTo>
                  <a:pt x="97963" y="18150"/>
                  <a:pt x="97800" y="18321"/>
                  <a:pt x="97800" y="18529"/>
                </a:cubicBezTo>
                <a:lnTo>
                  <a:pt x="97840" y="29689"/>
                </a:lnTo>
                <a:lnTo>
                  <a:pt x="95990" y="29479"/>
                </a:lnTo>
                <a:lnTo>
                  <a:pt x="92870" y="24239"/>
                </a:lnTo>
                <a:cubicBezTo>
                  <a:pt x="92687" y="23933"/>
                  <a:pt x="92694" y="23549"/>
                  <a:pt x="92890" y="23249"/>
                </a:cubicBezTo>
                <a:lnTo>
                  <a:pt x="95880" y="18619"/>
                </a:lnTo>
                <a:cubicBezTo>
                  <a:pt x="95967" y="18486"/>
                  <a:pt x="95975" y="18316"/>
                  <a:pt x="95900" y="18176"/>
                </a:cubicBezTo>
                <a:cubicBezTo>
                  <a:pt x="95824" y="18036"/>
                  <a:pt x="95679" y="17949"/>
                  <a:pt x="95520" y="17949"/>
                </a:cubicBezTo>
                <a:lnTo>
                  <a:pt x="93730" y="17949"/>
                </a:lnTo>
                <a:cubicBezTo>
                  <a:pt x="93356" y="17949"/>
                  <a:pt x="93009" y="18137"/>
                  <a:pt x="92810" y="18449"/>
                </a:cubicBezTo>
                <a:lnTo>
                  <a:pt x="91040" y="21179"/>
                </a:lnTo>
                <a:cubicBezTo>
                  <a:pt x="90974" y="21283"/>
                  <a:pt x="90859" y="21345"/>
                  <a:pt x="90737" y="21343"/>
                </a:cubicBezTo>
                <a:cubicBezTo>
                  <a:pt x="90614" y="21341"/>
                  <a:pt x="90501" y="21275"/>
                  <a:pt x="90440" y="21169"/>
                </a:cubicBezTo>
                <a:lnTo>
                  <a:pt x="88870" y="18449"/>
                </a:lnTo>
                <a:cubicBezTo>
                  <a:pt x="88690" y="18139"/>
                  <a:pt x="88359" y="17949"/>
                  <a:pt x="88000" y="17949"/>
                </a:cubicBezTo>
                <a:lnTo>
                  <a:pt x="86090" y="17949"/>
                </a:lnTo>
                <a:cubicBezTo>
                  <a:pt x="85962" y="17949"/>
                  <a:pt x="85844" y="18017"/>
                  <a:pt x="85780" y="18129"/>
                </a:cubicBezTo>
                <a:cubicBezTo>
                  <a:pt x="85716" y="18240"/>
                  <a:pt x="85716" y="18377"/>
                  <a:pt x="85780" y="18489"/>
                </a:cubicBezTo>
                <a:lnTo>
                  <a:pt x="88640" y="23429"/>
                </a:lnTo>
                <a:cubicBezTo>
                  <a:pt x="88782" y="23682"/>
                  <a:pt x="88778" y="23992"/>
                  <a:pt x="88630" y="24239"/>
                </a:cubicBezTo>
                <a:lnTo>
                  <a:pt x="85550" y="29459"/>
                </a:lnTo>
                <a:lnTo>
                  <a:pt x="83380" y="28479"/>
                </a:lnTo>
                <a:quadBezTo>
                  <a:pt x="85770" y="24389"/>
                  <a:pt x="83950" y="20369"/>
                </a:quadBezTo>
                <a:cubicBezTo>
                  <a:pt x="83811" y="20065"/>
                  <a:pt x="83614" y="19793"/>
                  <a:pt x="83370" y="19569"/>
                </a:cubicBezTo>
                <a:quadBezTo>
                  <a:pt x="80010" y="16489"/>
                  <a:pt x="76260" y="18519"/>
                </a:quadBezTo>
                <a:quadBezTo>
                  <a:pt x="72800" y="20389"/>
                  <a:pt x="73770" y="26069"/>
                </a:quadBezTo>
                <a:quadBezTo>
                  <a:pt x="72250" y="26579"/>
                  <a:pt x="71540" y="25759"/>
                </a:quadBezTo>
                <a:lnTo>
                  <a:pt x="71530" y="18289"/>
                </a:lnTo>
                <a:cubicBezTo>
                  <a:pt x="71530" y="18164"/>
                  <a:pt x="71481" y="18045"/>
                  <a:pt x="71392" y="17957"/>
                </a:cubicBezTo>
                <a:cubicBezTo>
                  <a:pt x="71304" y="17868"/>
                  <a:pt x="71185" y="17819"/>
                  <a:pt x="71060" y="17819"/>
                </a:cubicBezTo>
                <a:lnTo>
                  <a:pt x="69060" y="17819"/>
                </a:lnTo>
                <a:cubicBezTo>
                  <a:pt x="68795" y="17819"/>
                  <a:pt x="68580" y="18034"/>
                  <a:pt x="68580" y="18299"/>
                </a:cubicBezTo>
                <a:lnTo>
                  <a:pt x="68620" y="23439"/>
                </a:lnTo>
                <a:quadBezTo>
                  <a:pt x="67680" y="25839"/>
                  <a:pt x="66260" y="23739"/>
                </a:quadBezTo>
                <a:cubicBezTo>
                  <a:pt x="67090" y="17789"/>
                  <a:pt x="64340" y="13769"/>
                  <a:pt x="58480" y="13849"/>
                </a:cubicBezTo>
                <a:quadBezTo>
                  <a:pt x="56360" y="13879"/>
                  <a:pt x="54340" y="14039"/>
                </a:quadBezTo>
                <a:lnTo>
                  <a:pt x="54150" y="18309"/>
                </a:lnTo>
                <a:cubicBezTo>
                  <a:pt x="54133" y="18618"/>
                  <a:pt x="53899" y="18872"/>
                  <a:pt x="53590" y="18919"/>
                </a:cubicBezTo>
                <a:lnTo>
                  <a:pt x="45950" y="19989"/>
                </a:lnTo>
                <a:cubicBezTo>
                  <a:pt x="44800" y="17259"/>
                  <a:pt x="41180" y="17039"/>
                  <a:pt x="39030" y="18999"/>
                </a:cubicBezTo>
                <a:cubicBezTo>
                  <a:pt x="38932" y="19087"/>
                  <a:pt x="38791" y="19106"/>
                  <a:pt x="38673" y="19046"/>
                </a:cubicBezTo>
                <a:cubicBezTo>
                  <a:pt x="38556" y="18986"/>
                  <a:pt x="38487" y="18860"/>
                  <a:pt x="38500" y="18729"/>
                </a:cubicBezTo>
                <a:quadBezTo>
                  <a:pt x="38620" y="17569"/>
                  <a:pt x="36590" y="17949"/>
                </a:quadBezTo>
                <a:cubicBezTo>
                  <a:pt x="36276" y="18007"/>
                  <a:pt x="36046" y="18279"/>
                  <a:pt x="36040" y="18599"/>
                </a:cubicBezTo>
                <a:lnTo>
                  <a:pt x="35870" y="27149"/>
                </a:lnTo>
                <a:quadBezTo>
                  <a:pt x="35770" y="27989"/>
                  <a:pt x="34980" y="27749"/>
                </a:quadBezTo>
                <a:quadBezTo>
                  <a:pt x="34210" y="27509"/>
                  <a:pt x="33550" y="26619"/>
                </a:quadBezTo>
                <a:cubicBezTo>
                  <a:pt x="34470" y="23539"/>
                  <a:pt x="33930" y="19259"/>
                  <a:pt x="30580" y="18169"/>
                </a:cubicBezTo>
                <a:quadBezTo>
                  <a:pt x="27920" y="17299"/>
                  <a:pt x="25450" y="18949"/>
                </a:quadBezTo>
                <a:quadBezTo>
                  <a:pt x="21710" y="21449"/>
                  <a:pt x="24000" y="27929"/>
                </a:quadBezTo>
                <a:quadBezTo>
                  <a:pt x="22310" y="27659"/>
                  <a:pt x="21060" y="28119"/>
                </a:quadBezTo>
                <a:quadBezTo>
                  <a:pt x="21680" y="24149"/>
                  <a:pt x="21220" y="21449"/>
                </a:quadBezTo>
                <a:cubicBezTo>
                  <a:pt x="20620" y="17979"/>
                  <a:pt x="16890" y="16639"/>
                  <a:pt x="14110" y="18999"/>
                </a:cubicBezTo>
                <a:cubicBezTo>
                  <a:pt x="14031" y="19067"/>
                  <a:pt x="13920" y="19083"/>
                  <a:pt x="13825" y="19040"/>
                </a:cubicBezTo>
                <a:cubicBezTo>
                  <a:pt x="13731" y="18997"/>
                  <a:pt x="13670" y="18903"/>
                  <a:pt x="13670" y="18799"/>
                </a:cubicBezTo>
                <a:lnTo>
                  <a:pt x="13670" y="13249"/>
                </a:lnTo>
                <a:cubicBezTo>
                  <a:pt x="13670" y="13119"/>
                  <a:pt x="13618" y="12994"/>
                  <a:pt x="13527" y="12902"/>
                </a:cubicBezTo>
                <a:cubicBezTo>
                  <a:pt x="13435" y="12811"/>
                  <a:pt x="13310" y="12759"/>
                  <a:pt x="13180" y="12759"/>
                </a:cubicBezTo>
                <a:lnTo>
                  <a:pt x="11510" y="12759"/>
                </a:lnTo>
                <a:cubicBezTo>
                  <a:pt x="11265" y="12759"/>
                  <a:pt x="11066" y="12959"/>
                  <a:pt x="11060" y="13209"/>
                </a:cubicBezTo>
                <a:lnTo>
                  <a:pt x="10880" y="25399"/>
                </a:lnTo>
                <a:lnTo>
                  <a:pt x="10600" y="27069"/>
                </a:lnTo>
                <a:cubicBezTo>
                  <a:pt x="10579" y="27189"/>
                  <a:pt x="10502" y="27292"/>
                  <a:pt x="10393" y="27346"/>
                </a:cubicBezTo>
                <a:cubicBezTo>
                  <a:pt x="10284" y="27399"/>
                  <a:pt x="10156" y="27397"/>
                  <a:pt x="10050" y="27339"/>
                </a:cubicBezTo>
                <a:quadBezTo>
                  <a:pt x="7140" y="25769"/>
                  <a:pt x="5790" y="28829"/>
                </a:quadBezTo>
                <a:lnTo>
                  <a:pt x="5840" y="21379"/>
                </a:lnTo>
                <a:cubicBezTo>
                  <a:pt x="5846" y="20952"/>
                  <a:pt x="6193" y="20609"/>
                  <a:pt x="6620" y="20609"/>
                </a:cubicBezTo>
                <a:lnTo>
                  <a:pt x="8720" y="20609"/>
                </a:lnTo>
                <a:cubicBezTo>
                  <a:pt x="9029" y="20609"/>
                  <a:pt x="9280" y="20358"/>
                  <a:pt x="9280" y="20049"/>
                </a:cubicBezTo>
                <a:lnTo>
                  <a:pt x="9280" y="18689"/>
                </a:lnTo>
                <a:cubicBezTo>
                  <a:pt x="9280" y="18474"/>
                  <a:pt x="9185" y="18271"/>
                  <a:pt x="9021" y="18133"/>
                </a:cubicBezTo>
                <a:cubicBezTo>
                  <a:pt x="8856" y="17996"/>
                  <a:pt x="8640" y="17939"/>
                  <a:pt x="8430" y="17979"/>
                </a:cubicBezTo>
                <a:quadBezTo>
                  <a:pt x="6110" y="18419"/>
                  <a:pt x="3610" y="17859"/>
                </a:quadBezTo>
                <a:cubicBezTo>
                  <a:pt x="3430" y="17820"/>
                  <a:pt x="3241" y="17864"/>
                  <a:pt x="3097" y="17978"/>
                </a:cubicBezTo>
                <a:cubicBezTo>
                  <a:pt x="2954" y="18093"/>
                  <a:pt x="2870" y="18266"/>
                  <a:pt x="2870" y="18449"/>
                </a:cubicBezTo>
                <a:lnTo>
                  <a:pt x="2760" y="29729"/>
                </a:lnTo>
                <a:lnTo>
                  <a:pt x="590" y="29849"/>
                </a:lnTo>
                <a:lnTo>
                  <a:pt x="0" y="19859"/>
                </a:lnTo>
                <a:cubicBezTo>
                  <a:pt x="8920" y="11319"/>
                  <a:pt x="18560" y="7279"/>
                  <a:pt x="31170" y="4919"/>
                </a:cubicBezTo>
                <a:cubicBezTo>
                  <a:pt x="43760" y="2559"/>
                  <a:pt x="58880" y="1359"/>
                  <a:pt x="69430" y="709"/>
                </a:cubicBezTo>
                <a:quadBezTo>
                  <a:pt x="99410" y="-1151"/>
                  <a:pt x="130440" y="1869"/>
                </a:quadBezTo>
                <a:cubicBezTo>
                  <a:pt x="142210" y="3009"/>
                  <a:pt x="152500" y="5399"/>
                  <a:pt x="162160" y="10229"/>
                </a:cubicBezTo>
                <a:quadBezTo>
                  <a:pt x="167830" y="13069"/>
                  <a:pt x="175270" y="17929"/>
                </a:quadBezTo>
                <a:cubicBezTo>
                  <a:pt x="175368" y="17994"/>
                  <a:pt x="175429" y="18102"/>
                  <a:pt x="175435" y="18218"/>
                </a:cubicBezTo>
                <a:cubicBezTo>
                  <a:pt x="175441" y="18335"/>
                  <a:pt x="175391" y="18447"/>
                  <a:pt x="175300" y="18519"/>
                </a:cubicBezTo>
                <a:lnTo>
                  <a:pt x="171860" y="21379"/>
                </a:lnTo>
                <a:close/>
              </a:path>
            </a:pathLst>
          </a:custGeom>
          <a:solidFill>
            <a:srgbClr val="E3EB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6" name="shape-1377"/>
          <p:cNvSpPr/>
          <p:nvPr/>
        </p:nvSpPr>
        <p:spPr>
          <a:xfrm>
            <a:off x="13766578" y="6846676"/>
            <a:ext cx="700563" cy="194055"/>
          </a:xfrm>
          <a:custGeom>
            <a:avLst/>
            <a:gdLst/>
            <a:ahLst/>
            <a:cxnLst/>
            <a:rect l="0" t="0" r="r" b="b"/>
            <a:pathLst>
              <a:path w="73550" h="20373" stroke="0" extrusionOk="0">
                <a:moveTo>
                  <a:pt x="3540" y="479"/>
                </a:moveTo>
                <a:quadBezTo>
                  <a:pt x="9780" y="1379"/>
                  <a:pt x="16120" y="2419"/>
                </a:quadBezTo>
                <a:quadBezTo>
                  <a:pt x="22220" y="3409"/>
                  <a:pt x="28510" y="5169"/>
                </a:quadBezTo>
                <a:quadBezTo>
                  <a:pt x="47940" y="10599"/>
                  <a:pt x="59030" y="14079"/>
                </a:quadBezTo>
                <a:quadBezTo>
                  <a:pt x="65070" y="15979"/>
                  <a:pt x="73550" y="20019"/>
                </a:quadBezTo>
                <a:cubicBezTo>
                  <a:pt x="68790" y="21469"/>
                  <a:pt x="64540" y="18069"/>
                  <a:pt x="60880" y="16999"/>
                </a:cubicBezTo>
                <a:quadBezTo>
                  <a:pt x="52150" y="14439"/>
                  <a:pt x="35920" y="9209"/>
                </a:quadBezTo>
                <a:quadBezTo>
                  <a:pt x="28410" y="6779"/>
                  <a:pt x="19120" y="5429"/>
                </a:quadBezTo>
                <a:lnTo>
                  <a:pt x="5640" y="3739"/>
                </a:lnTo>
                <a:lnTo>
                  <a:pt x="0" y="589"/>
                </a:lnTo>
                <a:quadBezTo>
                  <a:pt x="1180" y="-531"/>
                  <a:pt x="3540" y="479"/>
                </a:quadBezTo>
                <a:close/>
              </a:path>
            </a:pathLst>
          </a:custGeom>
          <a:solidFill>
            <a:srgbClr val="FEC6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7" name="shape-1378"/>
          <p:cNvSpPr/>
          <p:nvPr/>
        </p:nvSpPr>
        <p:spPr>
          <a:xfrm>
            <a:off x="5231702" y="6850405"/>
            <a:ext cx="452276" cy="376975"/>
          </a:xfrm>
          <a:custGeom>
            <a:avLst/>
            <a:gdLst/>
            <a:ahLst/>
            <a:cxnLst/>
            <a:rect l="0" t="0" r="r" b="b"/>
            <a:pathLst>
              <a:path w="47483" h="39577" stroke="0" extrusionOk="0">
                <a:moveTo>
                  <a:pt x="35420" y="39577"/>
                </a:moveTo>
                <a:lnTo>
                  <a:pt x="32950" y="39267"/>
                </a:lnTo>
                <a:quadBezTo>
                  <a:pt x="22600" y="38027"/>
                  <a:pt x="19720" y="37367"/>
                </a:quadBezTo>
                <a:quadBezTo>
                  <a:pt x="13560" y="35957"/>
                  <a:pt x="0" y="30627"/>
                </a:quadBezTo>
                <a:quadBezTo>
                  <a:pt x="5930" y="14497"/>
                  <a:pt x="16350" y="2607"/>
                </a:quadBezTo>
                <a:lnTo>
                  <a:pt x="28300" y="17"/>
                </a:lnTo>
                <a:cubicBezTo>
                  <a:pt x="28405" y="-9"/>
                  <a:pt x="28515" y="-5"/>
                  <a:pt x="28620" y="27"/>
                </a:cubicBezTo>
                <a:lnTo>
                  <a:pt x="47320" y="5847"/>
                </a:lnTo>
                <a:cubicBezTo>
                  <a:pt x="47380" y="5866"/>
                  <a:pt x="47430" y="5907"/>
                  <a:pt x="47458" y="5962"/>
                </a:cubicBezTo>
                <a:cubicBezTo>
                  <a:pt x="47487" y="6017"/>
                  <a:pt x="47491" y="6080"/>
                  <a:pt x="47470" y="6137"/>
                </a:cubicBezTo>
                <a:lnTo>
                  <a:pt x="35420" y="39577"/>
                </a:lnTo>
                <a:close/>
              </a:path>
            </a:pathLst>
          </a:custGeom>
          <a:solidFill>
            <a:srgbClr val="FBE9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8" name="shape-1379"/>
          <p:cNvSpPr/>
          <p:nvPr/>
        </p:nvSpPr>
        <p:spPr>
          <a:xfrm>
            <a:off x="13686759" y="6852285"/>
            <a:ext cx="133540" cy="373094"/>
          </a:xfrm>
          <a:custGeom>
            <a:avLst/>
            <a:gdLst/>
            <a:ahLst/>
            <a:cxnLst/>
            <a:rect l="0" t="0" r="r" b="b"/>
            <a:pathLst>
              <a:path w="14020" h="39170" stroke="0" extrusionOk="0">
                <a:moveTo>
                  <a:pt x="8380" y="0"/>
                </a:moveTo>
                <a:lnTo>
                  <a:pt x="14020" y="3150"/>
                </a:lnTo>
                <a:lnTo>
                  <a:pt x="7680" y="34580"/>
                </a:lnTo>
                <a:lnTo>
                  <a:pt x="0" y="39170"/>
                </a:lnTo>
                <a:quadBezTo>
                  <a:pt x="3780" y="28530"/>
                  <a:pt x="5580" y="17610"/>
                </a:quadBezTo>
                <a:quadBezTo>
                  <a:pt x="7010" y="8850"/>
                  <a:pt x="8380" y="0"/>
                </a:quadBezTo>
                <a:close/>
              </a:path>
            </a:pathLst>
          </a:custGeom>
          <a:solidFill>
            <a:srgbClr val="D477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9" name="shape-1380"/>
          <p:cNvSpPr/>
          <p:nvPr/>
        </p:nvSpPr>
        <p:spPr>
          <a:xfrm>
            <a:off x="590341" y="6856642"/>
            <a:ext cx="935471" cy="437035"/>
          </a:xfrm>
          <a:custGeom>
            <a:avLst/>
            <a:gdLst/>
            <a:ahLst/>
            <a:cxnLst/>
            <a:rect l="0" t="0" r="r" b="b"/>
            <a:pathLst>
              <a:path w="98212" h="45883" stroke="0" extrusionOk="0">
                <a:moveTo>
                  <a:pt x="98182" y="17993"/>
                </a:moveTo>
                <a:quadBezTo>
                  <a:pt x="94062" y="21393"/>
                  <a:pt x="89072" y="23343"/>
                </a:quadBezTo>
                <a:cubicBezTo>
                  <a:pt x="82032" y="26093"/>
                  <a:pt x="71412" y="32203"/>
                  <a:pt x="66632" y="33553"/>
                </a:cubicBezTo>
                <a:quadBezTo>
                  <a:pt x="41072" y="40823"/>
                  <a:pt x="26092" y="45773"/>
                </a:quadBezTo>
                <a:cubicBezTo>
                  <a:pt x="25764" y="45884"/>
                  <a:pt x="25410" y="45912"/>
                  <a:pt x="25062" y="45853"/>
                </a:cubicBezTo>
                <a:quadBezTo>
                  <a:pt x="11132" y="43633"/>
                  <a:pt x="162" y="36633"/>
                </a:quadBezTo>
                <a:cubicBezTo>
                  <a:pt x="54" y="36565"/>
                  <a:pt x="-8" y="36443"/>
                  <a:pt x="1" y="36316"/>
                </a:cubicBezTo>
                <a:cubicBezTo>
                  <a:pt x="9" y="36189"/>
                  <a:pt x="86" y="36076"/>
                  <a:pt x="202" y="36023"/>
                </a:cubicBezTo>
                <a:quadBezTo>
                  <a:pt x="5682" y="33483"/>
                  <a:pt x="17532" y="27623"/>
                </a:quadBezTo>
                <a:cubicBezTo>
                  <a:pt x="31092" y="20913"/>
                  <a:pt x="42562" y="13863"/>
                  <a:pt x="55582" y="7923"/>
                </a:cubicBezTo>
                <a:cubicBezTo>
                  <a:pt x="59542" y="6123"/>
                  <a:pt x="65172" y="2843"/>
                  <a:pt x="68432" y="953"/>
                </a:cubicBezTo>
                <a:quadBezTo>
                  <a:pt x="69242" y="493"/>
                  <a:pt x="69252" y="473"/>
                </a:quadBezTo>
                <a:quadBezTo>
                  <a:pt x="69582" y="13"/>
                  <a:pt x="69602" y="3"/>
                </a:quadBezTo>
                <a:cubicBezTo>
                  <a:pt x="69704" y="-12"/>
                  <a:pt x="69804" y="37"/>
                  <a:pt x="69854" y="127"/>
                </a:cubicBezTo>
                <a:cubicBezTo>
                  <a:pt x="69905" y="218"/>
                  <a:pt x="69896" y="331"/>
                  <a:pt x="69832" y="413"/>
                </a:cubicBezTo>
                <a:quadBezTo>
                  <a:pt x="68382" y="2263"/>
                  <a:pt x="67912" y="2603"/>
                </a:quadBezTo>
                <a:quadBezTo>
                  <a:pt x="51612" y="14633"/>
                  <a:pt x="39542" y="25963"/>
                </a:quadBezTo>
                <a:cubicBezTo>
                  <a:pt x="39473" y="26027"/>
                  <a:pt x="39452" y="26129"/>
                  <a:pt x="39491" y="26215"/>
                </a:cubicBezTo>
                <a:cubicBezTo>
                  <a:pt x="39529" y="26301"/>
                  <a:pt x="39618" y="26353"/>
                  <a:pt x="39712" y="26343"/>
                </a:cubicBezTo>
                <a:quadBezTo>
                  <a:pt x="40652" y="26233"/>
                  <a:pt x="65192" y="21643"/>
                </a:quadBezTo>
                <a:quadBezTo>
                  <a:pt x="72502" y="20273"/>
                  <a:pt x="85922" y="21043"/>
                </a:quadBezTo>
                <a:cubicBezTo>
                  <a:pt x="86332" y="21069"/>
                  <a:pt x="86745" y="21025"/>
                  <a:pt x="87142" y="20913"/>
                </a:cubicBezTo>
                <a:lnTo>
                  <a:pt x="98112" y="17853"/>
                </a:lnTo>
                <a:cubicBezTo>
                  <a:pt x="98148" y="17842"/>
                  <a:pt x="98187" y="17859"/>
                  <a:pt x="98204" y="17893"/>
                </a:cubicBezTo>
                <a:cubicBezTo>
                  <a:pt x="98221" y="17927"/>
                  <a:pt x="98212" y="17969"/>
                  <a:pt x="98182" y="17993"/>
                </a:cubic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0" name="shape-1381"/>
          <p:cNvSpPr/>
          <p:nvPr/>
        </p:nvSpPr>
        <p:spPr>
          <a:xfrm>
            <a:off x="1036564" y="6858774"/>
            <a:ext cx="776785" cy="777799"/>
          </a:xfrm>
          <a:custGeom>
            <a:avLst/>
            <a:gdLst/>
            <a:ahLst/>
            <a:cxnLst/>
            <a:rect l="0" t="0" r="r" b="b"/>
            <a:pathLst>
              <a:path w="81552" h="81659" stroke="0" extrusionOk="0">
                <a:moveTo>
                  <a:pt x="59164" y="35529"/>
                </a:moveTo>
                <a:quadBezTo>
                  <a:pt x="55654" y="33049"/>
                  <a:pt x="53224" y="32339"/>
                </a:quadBezTo>
                <a:cubicBezTo>
                  <a:pt x="42024" y="29079"/>
                  <a:pt x="30244" y="50719"/>
                  <a:pt x="26854" y="58509"/>
                </a:cubicBezTo>
                <a:cubicBezTo>
                  <a:pt x="23064" y="67219"/>
                  <a:pt x="27204" y="70989"/>
                  <a:pt x="35884" y="72189"/>
                </a:cubicBezTo>
                <a:lnTo>
                  <a:pt x="30164" y="74789"/>
                </a:lnTo>
                <a:quadBezTo>
                  <a:pt x="19164" y="80519"/>
                  <a:pt x="7034" y="81659"/>
                </a:quadBezTo>
                <a:cubicBezTo>
                  <a:pt x="-1276" y="71269"/>
                  <a:pt x="-3736" y="61779"/>
                  <a:pt x="8074" y="52319"/>
                </a:cubicBezTo>
                <a:quadBezTo>
                  <a:pt x="8964" y="51599"/>
                  <a:pt x="22354" y="41569"/>
                </a:quadBezTo>
                <a:quadBezTo>
                  <a:pt x="26074" y="38779"/>
                  <a:pt x="33654" y="31129"/>
                </a:quadBezTo>
                <a:quadBezTo>
                  <a:pt x="43914" y="25829"/>
                  <a:pt x="53054" y="18839"/>
                </a:quadBezTo>
                <a:cubicBezTo>
                  <a:pt x="58314" y="14809"/>
                  <a:pt x="63894" y="12639"/>
                  <a:pt x="68904" y="8409"/>
                </a:cubicBezTo>
                <a:cubicBezTo>
                  <a:pt x="73834" y="4249"/>
                  <a:pt x="76384" y="2019"/>
                  <a:pt x="81224" y="19"/>
                </a:cubicBezTo>
                <a:cubicBezTo>
                  <a:pt x="81323" y="-23"/>
                  <a:pt x="81437" y="7"/>
                  <a:pt x="81503" y="94"/>
                </a:cubicBezTo>
                <a:cubicBezTo>
                  <a:pt x="81568" y="180"/>
                  <a:pt x="81569" y="301"/>
                  <a:pt x="81504" y="389"/>
                </a:cubicBezTo>
                <a:quadBezTo>
                  <a:pt x="73904" y="10539"/>
                  <a:pt x="70154" y="17139"/>
                </a:quadBezTo>
                <a:quadBezTo>
                  <a:pt x="63114" y="29499"/>
                  <a:pt x="59164" y="35529"/>
                </a:quadBez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1" name="shape-1382"/>
          <p:cNvSpPr/>
          <p:nvPr/>
        </p:nvSpPr>
        <p:spPr>
          <a:xfrm>
            <a:off x="13077920" y="6861023"/>
            <a:ext cx="253918" cy="427605"/>
          </a:xfrm>
          <a:custGeom>
            <a:avLst/>
            <a:gdLst/>
            <a:ahLst/>
            <a:cxnLst/>
            <a:rect l="0" t="0" r="r" b="b"/>
            <a:pathLst>
              <a:path w="26658" h="44893" stroke="0" extrusionOk="0">
                <a:moveTo>
                  <a:pt x="890" y="44653"/>
                </a:moveTo>
                <a:quadBezTo>
                  <a:pt x="500" y="44963"/>
                  <a:pt x="0" y="44873"/>
                </a:quadBezTo>
                <a:quadBezTo>
                  <a:pt x="3700" y="41943"/>
                  <a:pt x="7410" y="38823"/>
                </a:quadBezTo>
                <a:quadBezTo>
                  <a:pt x="15210" y="32283"/>
                  <a:pt x="17450" y="22653"/>
                </a:quadBezTo>
                <a:quadBezTo>
                  <a:pt x="17900" y="20723"/>
                  <a:pt x="19440" y="11413"/>
                </a:quadBezTo>
                <a:quadBezTo>
                  <a:pt x="20420" y="5533"/>
                  <a:pt x="24620" y="313"/>
                </a:quadBezTo>
                <a:cubicBezTo>
                  <a:pt x="24802" y="87"/>
                  <a:pt x="25087" y="-28"/>
                  <a:pt x="25375" y="6"/>
                </a:cubicBezTo>
                <a:cubicBezTo>
                  <a:pt x="25663" y="40"/>
                  <a:pt x="25914" y="220"/>
                  <a:pt x="26040" y="483"/>
                </a:cubicBezTo>
                <a:cubicBezTo>
                  <a:pt x="27840" y="4303"/>
                  <a:pt x="25300" y="10693"/>
                  <a:pt x="23620" y="15073"/>
                </a:cubicBezTo>
                <a:quadBezTo>
                  <a:pt x="19090" y="26873"/>
                  <a:pt x="16540" y="32043"/>
                </a:quadBezTo>
                <a:cubicBezTo>
                  <a:pt x="16481" y="32159"/>
                  <a:pt x="16367" y="32238"/>
                  <a:pt x="16238" y="32252"/>
                </a:cubicBezTo>
                <a:cubicBezTo>
                  <a:pt x="16108" y="32266"/>
                  <a:pt x="15981" y="32214"/>
                  <a:pt x="15900" y="32113"/>
                </a:cubicBezTo>
                <a:quadBezTo>
                  <a:pt x="15770" y="31953"/>
                  <a:pt x="15700" y="31913"/>
                </a:quadBezTo>
                <a:cubicBezTo>
                  <a:pt x="15457" y="31747"/>
                  <a:pt x="15126" y="31810"/>
                  <a:pt x="14960" y="32053"/>
                </a:cubicBezTo>
                <a:quadBezTo>
                  <a:pt x="13770" y="33753"/>
                  <a:pt x="12900" y="34593"/>
                </a:quadBezTo>
                <a:quadBezTo>
                  <a:pt x="7260" y="39983"/>
                  <a:pt x="890" y="44653"/>
                </a:quad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2" name="shape-1383"/>
          <p:cNvSpPr/>
          <p:nvPr/>
        </p:nvSpPr>
        <p:spPr>
          <a:xfrm>
            <a:off x="3204496" y="6882616"/>
            <a:ext cx="569976" cy="382954"/>
          </a:xfrm>
          <a:custGeom>
            <a:avLst/>
            <a:gdLst/>
            <a:ahLst/>
            <a:cxnLst/>
            <a:rect l="0" t="0" r="r" b="b"/>
            <a:pathLst>
              <a:path w="59840" h="40205" stroke="0" extrusionOk="0">
                <a:moveTo>
                  <a:pt x="49790" y="14296"/>
                </a:moveTo>
                <a:lnTo>
                  <a:pt x="59840" y="21176"/>
                </a:lnTo>
                <a:lnTo>
                  <a:pt x="49120" y="35966"/>
                </a:lnTo>
                <a:lnTo>
                  <a:pt x="46820" y="33866"/>
                </a:lnTo>
                <a:cubicBezTo>
                  <a:pt x="46722" y="33777"/>
                  <a:pt x="46576" y="33766"/>
                  <a:pt x="46466" y="33840"/>
                </a:cubicBezTo>
                <a:cubicBezTo>
                  <a:pt x="46357" y="33914"/>
                  <a:pt x="46313" y="34053"/>
                  <a:pt x="46360" y="34176"/>
                </a:cubicBezTo>
                <a:lnTo>
                  <a:pt x="48560" y="39926"/>
                </a:lnTo>
                <a:cubicBezTo>
                  <a:pt x="48589" y="39999"/>
                  <a:pt x="48574" y="40082"/>
                  <a:pt x="48520" y="40140"/>
                </a:cubicBezTo>
                <a:cubicBezTo>
                  <a:pt x="48467" y="40198"/>
                  <a:pt x="48385" y="40219"/>
                  <a:pt x="48310" y="40196"/>
                </a:cubicBezTo>
                <a:quadBezTo>
                  <a:pt x="43930" y="38836"/>
                  <a:pt x="41530" y="37006"/>
                </a:quadBezTo>
                <a:quadBezTo>
                  <a:pt x="35290" y="32266"/>
                  <a:pt x="19490" y="19026"/>
                </a:quadBezTo>
                <a:quadBezTo>
                  <a:pt x="18800" y="18446"/>
                  <a:pt x="16650" y="16926"/>
                </a:quadBezTo>
                <a:cubicBezTo>
                  <a:pt x="16565" y="16866"/>
                  <a:pt x="16450" y="16873"/>
                  <a:pt x="16373" y="16942"/>
                </a:cubicBezTo>
                <a:cubicBezTo>
                  <a:pt x="16296" y="17012"/>
                  <a:pt x="16278" y="17126"/>
                  <a:pt x="16330" y="17216"/>
                </a:cubicBezTo>
                <a:quadBezTo>
                  <a:pt x="16940" y="18256"/>
                  <a:pt x="17950" y="19066"/>
                </a:quadBezTo>
                <a:quadBezTo>
                  <a:pt x="17860" y="20036"/>
                  <a:pt x="16890" y="20236"/>
                </a:quadBezTo>
                <a:cubicBezTo>
                  <a:pt x="16568" y="20299"/>
                  <a:pt x="16236" y="20210"/>
                  <a:pt x="15990" y="19996"/>
                </a:cubicBezTo>
                <a:quadBezTo>
                  <a:pt x="7410" y="12626"/>
                  <a:pt x="0" y="3936"/>
                </a:quadBezTo>
                <a:lnTo>
                  <a:pt x="13830" y="46"/>
                </a:lnTo>
                <a:cubicBezTo>
                  <a:pt x="14295" y="-83"/>
                  <a:pt x="14792" y="65"/>
                  <a:pt x="15110" y="426"/>
                </a:cubicBezTo>
                <a:lnTo>
                  <a:pt x="29500" y="16786"/>
                </a:lnTo>
                <a:cubicBezTo>
                  <a:pt x="29628" y="16932"/>
                  <a:pt x="29827" y="16990"/>
                  <a:pt x="30010" y="16936"/>
                </a:cubicBezTo>
                <a:quadBezTo>
                  <a:pt x="37110" y="14876"/>
                  <a:pt x="42160" y="9876"/>
                </a:quadBezTo>
                <a:cubicBezTo>
                  <a:pt x="42387" y="9649"/>
                  <a:pt x="42743" y="9616"/>
                  <a:pt x="43010" y="9796"/>
                </a:cubicBezTo>
                <a:lnTo>
                  <a:pt x="49790" y="14296"/>
                </a:ln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3" name="shape-1384"/>
          <p:cNvSpPr/>
          <p:nvPr/>
        </p:nvSpPr>
        <p:spPr>
          <a:xfrm>
            <a:off x="13759910" y="6882289"/>
            <a:ext cx="188786" cy="299371"/>
          </a:xfrm>
          <a:custGeom>
            <a:avLst/>
            <a:gdLst/>
            <a:ahLst/>
            <a:cxnLst/>
            <a:rect l="0" t="0" r="r" b="b"/>
            <a:pathLst>
              <a:path w="19820" h="31430" stroke="0" extrusionOk="0">
                <a:moveTo>
                  <a:pt x="19820" y="1690"/>
                </a:moveTo>
                <a:lnTo>
                  <a:pt x="15120" y="27620"/>
                </a:lnTo>
                <a:quadBezTo>
                  <a:pt x="10830" y="28510"/>
                  <a:pt x="6340" y="29180"/>
                </a:quadBezTo>
                <a:quadBezTo>
                  <a:pt x="2780" y="29720"/>
                  <a:pt x="0" y="31430"/>
                </a:quadBezTo>
                <a:lnTo>
                  <a:pt x="6340" y="0"/>
                </a:lnTo>
                <a:lnTo>
                  <a:pt x="19820" y="1690"/>
                </a:lnTo>
                <a:close/>
              </a:path>
            </a:pathLst>
          </a:custGeom>
          <a:solidFill>
            <a:srgbClr val="AC4D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4" name="shape-1385"/>
          <p:cNvSpPr/>
          <p:nvPr/>
        </p:nvSpPr>
        <p:spPr>
          <a:xfrm>
            <a:off x="3678746" y="6883146"/>
            <a:ext cx="298609" cy="303804"/>
          </a:xfrm>
          <a:custGeom>
            <a:avLst/>
            <a:gdLst/>
            <a:ahLst/>
            <a:cxnLst/>
            <a:rect l="0" t="0" r="r" b="b"/>
            <a:pathLst>
              <a:path w="31350" h="31895" stroke="0" extrusionOk="0">
                <a:moveTo>
                  <a:pt x="2110" y="0"/>
                </a:moveTo>
                <a:lnTo>
                  <a:pt x="31350" y="23810"/>
                </a:lnTo>
                <a:lnTo>
                  <a:pt x="28000" y="31620"/>
                </a:lnTo>
                <a:cubicBezTo>
                  <a:pt x="27947" y="31741"/>
                  <a:pt x="27845" y="31833"/>
                  <a:pt x="27721" y="31874"/>
                </a:cubicBezTo>
                <a:cubicBezTo>
                  <a:pt x="27596" y="31914"/>
                  <a:pt x="27461" y="31898"/>
                  <a:pt x="27350" y="31830"/>
                </a:cubicBezTo>
                <a:lnTo>
                  <a:pt x="10050" y="21120"/>
                </a:lnTo>
                <a:lnTo>
                  <a:pt x="0" y="14240"/>
                </a:lnTo>
                <a:lnTo>
                  <a:pt x="2110" y="0"/>
                </a:ln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5" name="shape-1386"/>
          <p:cNvSpPr/>
          <p:nvPr/>
        </p:nvSpPr>
        <p:spPr>
          <a:xfrm>
            <a:off x="9615392" y="6893000"/>
            <a:ext cx="1085850" cy="656420"/>
          </a:xfrm>
          <a:custGeom>
            <a:avLst/>
            <a:gdLst/>
            <a:ahLst/>
            <a:cxnLst/>
            <a:rect l="0" t="0" r="r" b="b"/>
            <a:pathLst>
              <a:path w="114000" h="68916" stroke="0" extrusionOk="0">
                <a:moveTo>
                  <a:pt x="114000" y="4826"/>
                </a:moveTo>
                <a:cubicBezTo>
                  <a:pt x="112450" y="7886"/>
                  <a:pt x="107920" y="8146"/>
                  <a:pt x="104840" y="8315"/>
                </a:cubicBezTo>
                <a:cubicBezTo>
                  <a:pt x="95980" y="8795"/>
                  <a:pt x="87780" y="8696"/>
                  <a:pt x="78360" y="9865"/>
                </a:cubicBezTo>
                <a:quadBezTo>
                  <a:pt x="70170" y="10875"/>
                  <a:pt x="61720" y="11935"/>
                </a:quadBezTo>
                <a:quadBezTo>
                  <a:pt x="54110" y="12886"/>
                  <a:pt x="49370" y="14636"/>
                </a:quadBezTo>
                <a:quadBezTo>
                  <a:pt x="42310" y="17245"/>
                  <a:pt x="40360" y="17875"/>
                </a:quadBezTo>
                <a:cubicBezTo>
                  <a:pt x="33550" y="20086"/>
                  <a:pt x="31700" y="24856"/>
                  <a:pt x="29810" y="30995"/>
                </a:cubicBezTo>
                <a:cubicBezTo>
                  <a:pt x="29716" y="31298"/>
                  <a:pt x="29482" y="31538"/>
                  <a:pt x="29180" y="31646"/>
                </a:cubicBezTo>
                <a:cubicBezTo>
                  <a:pt x="23520" y="33636"/>
                  <a:pt x="17700" y="34446"/>
                  <a:pt x="12010" y="35356"/>
                </a:cubicBezTo>
                <a:cubicBezTo>
                  <a:pt x="11676" y="35407"/>
                  <a:pt x="11402" y="35646"/>
                  <a:pt x="11304" y="35970"/>
                </a:cubicBezTo>
                <a:cubicBezTo>
                  <a:pt x="11206" y="36294"/>
                  <a:pt x="11301" y="36645"/>
                  <a:pt x="11550" y="36875"/>
                </a:cubicBezTo>
                <a:cubicBezTo>
                  <a:pt x="18760" y="43495"/>
                  <a:pt x="28550" y="43846"/>
                  <a:pt x="37450" y="43646"/>
                </a:cubicBezTo>
                <a:cubicBezTo>
                  <a:pt x="37567" y="43641"/>
                  <a:pt x="37679" y="43698"/>
                  <a:pt x="37744" y="43796"/>
                </a:cubicBezTo>
                <a:cubicBezTo>
                  <a:pt x="37809" y="43894"/>
                  <a:pt x="37819" y="44019"/>
                  <a:pt x="37770" y="44125"/>
                </a:cubicBezTo>
                <a:quadBezTo>
                  <a:pt x="31910" y="56906"/>
                  <a:pt x="23370" y="68026"/>
                </a:quadBezTo>
                <a:lnTo>
                  <a:pt x="13230" y="68916"/>
                </a:lnTo>
                <a:cubicBezTo>
                  <a:pt x="9190" y="66656"/>
                  <a:pt x="4290" y="63266"/>
                  <a:pt x="3620" y="58346"/>
                </a:cubicBezTo>
                <a:cubicBezTo>
                  <a:pt x="3310" y="56096"/>
                  <a:pt x="4170" y="53416"/>
                  <a:pt x="4690" y="51045"/>
                </a:cubicBezTo>
                <a:cubicBezTo>
                  <a:pt x="5900" y="45536"/>
                  <a:pt x="4770" y="41065"/>
                  <a:pt x="1410" y="36555"/>
                </a:cubicBezTo>
                <a:quadBezTo>
                  <a:pt x="6990" y="28966"/>
                  <a:pt x="0" y="22326"/>
                </a:quadBezTo>
                <a:cubicBezTo>
                  <a:pt x="5740" y="17646"/>
                  <a:pt x="9140" y="15865"/>
                  <a:pt x="18360" y="10346"/>
                </a:cubicBezTo>
                <a:quadBezTo>
                  <a:pt x="23390" y="7326"/>
                  <a:pt x="30000" y="1045"/>
                </a:quadBezTo>
                <a:cubicBezTo>
                  <a:pt x="30063" y="984"/>
                  <a:pt x="30087" y="892"/>
                  <a:pt x="30062" y="808"/>
                </a:cubicBezTo>
                <a:cubicBezTo>
                  <a:pt x="30037" y="724"/>
                  <a:pt x="29966" y="661"/>
                  <a:pt x="29880" y="646"/>
                </a:cubicBezTo>
                <a:lnTo>
                  <a:pt x="28180" y="346"/>
                </a:lnTo>
                <a:quadBezTo>
                  <a:pt x="32160" y="255"/>
                  <a:pt x="36060" y="36"/>
                </a:quadBezTo>
                <a:cubicBezTo>
                  <a:pt x="38190" y="-94"/>
                  <a:pt x="41420" y="115"/>
                  <a:pt x="42770" y="946"/>
                </a:cubicBezTo>
                <a:cubicBezTo>
                  <a:pt x="45460" y="2586"/>
                  <a:pt x="51060" y="2925"/>
                  <a:pt x="53760" y="2976"/>
                </a:cubicBezTo>
                <a:quadBezTo>
                  <a:pt x="55940" y="3026"/>
                  <a:pt x="60220" y="2266"/>
                </a:quadBezTo>
                <a:cubicBezTo>
                  <a:pt x="66560" y="1156"/>
                  <a:pt x="74720" y="-274"/>
                  <a:pt x="79700" y="1196"/>
                </a:cubicBezTo>
                <a:quadBezTo>
                  <a:pt x="80520" y="1446"/>
                  <a:pt x="85820" y="3636"/>
                </a:quadBezTo>
                <a:cubicBezTo>
                  <a:pt x="86464" y="3908"/>
                  <a:pt x="87139" y="4099"/>
                  <a:pt x="87830" y="4206"/>
                </a:cubicBezTo>
                <a:cubicBezTo>
                  <a:pt x="89420" y="4456"/>
                  <a:pt x="91130" y="4726"/>
                  <a:pt x="92760" y="4706"/>
                </a:cubicBezTo>
                <a:quadBezTo>
                  <a:pt x="103350" y="4536"/>
                  <a:pt x="114000" y="4826"/>
                </a:quadBezTo>
                <a:close/>
              </a:path>
            </a:pathLst>
          </a:custGeom>
          <a:solidFill>
            <a:srgbClr val="F6C2A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6" name="shape-1387"/>
          <p:cNvSpPr/>
          <p:nvPr/>
        </p:nvSpPr>
        <p:spPr>
          <a:xfrm>
            <a:off x="2875597" y="6898577"/>
            <a:ext cx="874586" cy="704659"/>
          </a:xfrm>
          <a:custGeom>
            <a:avLst/>
            <a:gdLst/>
            <a:ahLst/>
            <a:cxnLst/>
            <a:rect l="0" t="0" r="r" b="b"/>
            <a:pathLst>
              <a:path w="91820" h="73980" stroke="0" extrusionOk="0">
                <a:moveTo>
                  <a:pt x="4550" y="0"/>
                </a:moveTo>
                <a:quadBezTo>
                  <a:pt x="5360" y="1300"/>
                  <a:pt x="6690" y="4190"/>
                </a:quadBezTo>
                <a:quadBezTo>
                  <a:pt x="9530" y="10360"/>
                  <a:pt x="14380" y="16010"/>
                </a:quadBezTo>
                <a:quadBezTo>
                  <a:pt x="16140" y="18080"/>
                  <a:pt x="25510" y="25870"/>
                </a:quadBezTo>
                <a:quadBezTo>
                  <a:pt x="27420" y="27460"/>
                  <a:pt x="36020" y="36330"/>
                </a:quadBezTo>
                <a:cubicBezTo>
                  <a:pt x="36217" y="36533"/>
                  <a:pt x="36529" y="36566"/>
                  <a:pt x="36760" y="36410"/>
                </a:cubicBezTo>
                <a:quadBezTo>
                  <a:pt x="38720" y="35100"/>
                  <a:pt x="45210" y="30450"/>
                </a:quadBezTo>
                <a:cubicBezTo>
                  <a:pt x="50500" y="26650"/>
                  <a:pt x="53490" y="29600"/>
                  <a:pt x="56830" y="34420"/>
                </a:cubicBezTo>
                <a:quadBezTo>
                  <a:pt x="65640" y="47130"/>
                  <a:pt x="74150" y="56160"/>
                </a:quadBezTo>
                <a:cubicBezTo>
                  <a:pt x="75710" y="57810"/>
                  <a:pt x="78030" y="58780"/>
                  <a:pt x="80390" y="59350"/>
                </a:cubicBezTo>
                <a:quadBezTo>
                  <a:pt x="86400" y="60790"/>
                  <a:pt x="91820" y="63610"/>
                </a:quadBezTo>
                <a:cubicBezTo>
                  <a:pt x="87880" y="63240"/>
                  <a:pt x="82630" y="64170"/>
                  <a:pt x="82180" y="68540"/>
                </a:cubicBezTo>
                <a:quadBezTo>
                  <a:pt x="81750" y="72660"/>
                  <a:pt x="81330" y="73980"/>
                </a:quadBezTo>
                <a:quadBezTo>
                  <a:pt x="76580" y="68230"/>
                  <a:pt x="71040" y="64820"/>
                </a:quadBezTo>
                <a:quadBezTo>
                  <a:pt x="62250" y="59410"/>
                  <a:pt x="50060" y="53260"/>
                </a:quadBezTo>
                <a:cubicBezTo>
                  <a:pt x="49773" y="53117"/>
                  <a:pt x="49446" y="53064"/>
                  <a:pt x="49120" y="53110"/>
                </a:cubicBezTo>
                <a:quadBezTo>
                  <a:pt x="31450" y="55780"/>
                  <a:pt x="13500" y="52880"/>
                </a:quadBezTo>
                <a:quadBezTo>
                  <a:pt x="12870" y="45420"/>
                  <a:pt x="13410" y="37810"/>
                </a:quadBezTo>
                <a:cubicBezTo>
                  <a:pt x="13780" y="32590"/>
                  <a:pt x="13700" y="28300"/>
                  <a:pt x="13740" y="23480"/>
                </a:cubicBezTo>
                <a:quadBezTo>
                  <a:pt x="13760" y="21040"/>
                  <a:pt x="11970" y="19060"/>
                </a:quadBezTo>
                <a:cubicBezTo>
                  <a:pt x="11886" y="18965"/>
                  <a:pt x="11766" y="18908"/>
                  <a:pt x="11638" y="18903"/>
                </a:cubicBezTo>
                <a:cubicBezTo>
                  <a:pt x="11510" y="18897"/>
                  <a:pt x="11385" y="18943"/>
                  <a:pt x="11290" y="19030"/>
                </a:cubicBezTo>
                <a:lnTo>
                  <a:pt x="6980" y="23110"/>
                </a:lnTo>
                <a:lnTo>
                  <a:pt x="2780" y="10380"/>
                </a:lnTo>
                <a:lnTo>
                  <a:pt x="0" y="1910"/>
                </a:lnTo>
                <a:lnTo>
                  <a:pt x="4550" y="0"/>
                </a:ln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7" name="shape-1388"/>
          <p:cNvSpPr/>
          <p:nvPr/>
        </p:nvSpPr>
        <p:spPr>
          <a:xfrm>
            <a:off x="13903928" y="6898386"/>
            <a:ext cx="1172813" cy="246983"/>
          </a:xfrm>
          <a:custGeom>
            <a:avLst/>
            <a:gdLst/>
            <a:ahLst/>
            <a:cxnLst/>
            <a:rect l="0" t="0" r="r" b="b"/>
            <a:pathLst>
              <a:path w="123130" h="25930" stroke="0" extrusionOk="0">
                <a:moveTo>
                  <a:pt x="59130" y="14590"/>
                </a:moveTo>
                <a:lnTo>
                  <a:pt x="77250" y="10540"/>
                </a:lnTo>
                <a:quadBezTo>
                  <a:pt x="85120" y="11460"/>
                  <a:pt x="87770" y="11290"/>
                </a:quadBezTo>
                <a:quadBezTo>
                  <a:pt x="95130" y="10830"/>
                  <a:pt x="102510" y="10900"/>
                </a:quadBezTo>
                <a:lnTo>
                  <a:pt x="88910" y="13770"/>
                </a:lnTo>
                <a:cubicBezTo>
                  <a:pt x="88825" y="13788"/>
                  <a:pt x="88762" y="13861"/>
                  <a:pt x="88758" y="13948"/>
                </a:cubicBezTo>
                <a:cubicBezTo>
                  <a:pt x="88753" y="14035"/>
                  <a:pt x="88807" y="14114"/>
                  <a:pt x="88890" y="14140"/>
                </a:cubicBezTo>
                <a:quadBezTo>
                  <a:pt x="93300" y="15540"/>
                  <a:pt x="96780" y="15980"/>
                </a:quadBezTo>
                <a:quadBezTo>
                  <a:pt x="109110" y="17550"/>
                  <a:pt x="123130" y="17380"/>
                </a:quadBezTo>
                <a:quadBezTo>
                  <a:pt x="116470" y="17950"/>
                  <a:pt x="104780" y="18210"/>
                </a:quadBezTo>
                <a:quadBezTo>
                  <a:pt x="96960" y="18370"/>
                  <a:pt x="92510" y="17250"/>
                </a:quadBezTo>
                <a:quadBezTo>
                  <a:pt x="83980" y="15090"/>
                  <a:pt x="82890" y="14830"/>
                </a:quadBezTo>
                <a:quadBezTo>
                  <a:pt x="73790" y="12660"/>
                  <a:pt x="65300" y="18050"/>
                </a:quadBezTo>
                <a:quadBezTo>
                  <a:pt x="62460" y="19850"/>
                  <a:pt x="60790" y="22300"/>
                </a:quadBezTo>
                <a:cubicBezTo>
                  <a:pt x="60590" y="22587"/>
                  <a:pt x="60260" y="22756"/>
                  <a:pt x="59910" y="22750"/>
                </a:cubicBezTo>
                <a:lnTo>
                  <a:pt x="45040" y="22330"/>
                </a:lnTo>
                <a:cubicBezTo>
                  <a:pt x="29990" y="23770"/>
                  <a:pt x="16660" y="25410"/>
                  <a:pt x="0" y="25930"/>
                </a:cubicBezTo>
                <a:lnTo>
                  <a:pt x="4700" y="0"/>
                </a:lnTo>
                <a:quadBezTo>
                  <a:pt x="13990" y="1350"/>
                  <a:pt x="21500" y="3780"/>
                </a:quadBezTo>
                <a:quadBezTo>
                  <a:pt x="37730" y="9010"/>
                  <a:pt x="46460" y="11570"/>
                </a:quadBezTo>
                <a:cubicBezTo>
                  <a:pt x="50120" y="12640"/>
                  <a:pt x="54370" y="16040"/>
                  <a:pt x="59130" y="14590"/>
                </a:cubicBezTo>
                <a:close/>
              </a:path>
            </a:pathLst>
          </a:custGeom>
          <a:solidFill>
            <a:srgbClr val="5129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8" name="shape-1389"/>
          <p:cNvSpPr/>
          <p:nvPr/>
        </p:nvSpPr>
        <p:spPr>
          <a:xfrm>
            <a:off x="4399312" y="6917722"/>
            <a:ext cx="1153103" cy="449571"/>
          </a:xfrm>
          <a:custGeom>
            <a:avLst/>
            <a:gdLst/>
            <a:ahLst/>
            <a:cxnLst/>
            <a:rect l="0" t="0" r="r" b="b"/>
            <a:pathLst>
              <a:path w="121061" h="47199" stroke="0" extrusionOk="0">
                <a:moveTo>
                  <a:pt x="58940" y="18110"/>
                </a:moveTo>
                <a:lnTo>
                  <a:pt x="68450" y="19190"/>
                </a:lnTo>
                <a:lnTo>
                  <a:pt x="87390" y="23560"/>
                </a:lnTo>
                <a:quadBezTo>
                  <a:pt x="100950" y="28890"/>
                  <a:pt x="107110" y="30300"/>
                </a:quadBezTo>
                <a:quadBezTo>
                  <a:pt x="109990" y="30960"/>
                  <a:pt x="120340" y="32200"/>
                </a:quadBezTo>
                <a:quadBezTo>
                  <a:pt x="120440" y="32520"/>
                  <a:pt x="120760" y="32590"/>
                </a:quadBezTo>
                <a:cubicBezTo>
                  <a:pt x="120915" y="32620"/>
                  <a:pt x="121032" y="32745"/>
                  <a:pt x="121050" y="32900"/>
                </a:cubicBezTo>
                <a:quadBezTo>
                  <a:pt x="121090" y="33250"/>
                  <a:pt x="120980" y="33510"/>
                </a:quadBezTo>
                <a:cubicBezTo>
                  <a:pt x="120899" y="33697"/>
                  <a:pt x="120729" y="33829"/>
                  <a:pt x="120530" y="33860"/>
                </a:cubicBezTo>
                <a:quadBezTo>
                  <a:pt x="116550" y="34530"/>
                  <a:pt x="112850" y="34350"/>
                </a:quadBezTo>
                <a:cubicBezTo>
                  <a:pt x="107410" y="34090"/>
                  <a:pt x="102030" y="34280"/>
                  <a:pt x="97830" y="34410"/>
                </a:cubicBezTo>
                <a:cubicBezTo>
                  <a:pt x="97718" y="34414"/>
                  <a:pt x="97622" y="34490"/>
                  <a:pt x="97593" y="34598"/>
                </a:cubicBezTo>
                <a:cubicBezTo>
                  <a:pt x="97563" y="34705"/>
                  <a:pt x="97606" y="34819"/>
                  <a:pt x="97700" y="34880"/>
                </a:cubicBezTo>
                <a:quadBezTo>
                  <a:pt x="100710" y="36830"/>
                  <a:pt x="102210" y="39120"/>
                </a:quadBezTo>
                <a:quadBezTo>
                  <a:pt x="104140" y="42080"/>
                  <a:pt x="104910" y="42710"/>
                </a:quadBezTo>
                <a:cubicBezTo>
                  <a:pt x="105030" y="42807"/>
                  <a:pt x="105090" y="42961"/>
                  <a:pt x="105068" y="43113"/>
                </a:cubicBezTo>
                <a:cubicBezTo>
                  <a:pt x="105045" y="43266"/>
                  <a:pt x="104943" y="43394"/>
                  <a:pt x="104800" y="43450"/>
                </a:cubicBezTo>
                <a:cubicBezTo>
                  <a:pt x="99810" y="45430"/>
                  <a:pt x="94160" y="47730"/>
                  <a:pt x="89150" y="47090"/>
                </a:cubicBezTo>
                <a:quadBezTo>
                  <a:pt x="73960" y="45120"/>
                  <a:pt x="58780" y="45380"/>
                </a:quadBezTo>
                <a:cubicBezTo>
                  <a:pt x="62810" y="42790"/>
                  <a:pt x="64350" y="37620"/>
                  <a:pt x="66100" y="33400"/>
                </a:cubicBezTo>
                <a:cubicBezTo>
                  <a:pt x="67000" y="33740"/>
                  <a:pt x="68280" y="34130"/>
                  <a:pt x="69200" y="34110"/>
                </a:cubicBezTo>
                <a:quadBezTo>
                  <a:pt x="61080" y="30310"/>
                  <a:pt x="53920" y="27490"/>
                </a:quadBezTo>
                <a:cubicBezTo>
                  <a:pt x="33310" y="19370"/>
                  <a:pt x="18170" y="11050"/>
                  <a:pt x="0" y="0"/>
                </a:cubicBezTo>
                <a:cubicBezTo>
                  <a:pt x="15900" y="6100"/>
                  <a:pt x="32280" y="10800"/>
                  <a:pt x="48430" y="16180"/>
                </a:cubicBezTo>
                <a:quadBezTo>
                  <a:pt x="53500" y="17880"/>
                  <a:pt x="58940" y="18110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9" name="shape-1390"/>
          <p:cNvSpPr/>
          <p:nvPr/>
        </p:nvSpPr>
        <p:spPr>
          <a:xfrm>
            <a:off x="1278934" y="6939439"/>
            <a:ext cx="932009" cy="606933"/>
          </a:xfrm>
          <a:custGeom>
            <a:avLst/>
            <a:gdLst/>
            <a:ahLst/>
            <a:cxnLst/>
            <a:rect l="0" t="0" r="r" b="b"/>
            <a:pathLst>
              <a:path w="97849" h="63720" stroke="0" extrusionOk="0">
                <a:moveTo>
                  <a:pt x="64249" y="0"/>
                </a:moveTo>
                <a:lnTo>
                  <a:pt x="70759" y="20910"/>
                </a:lnTo>
                <a:cubicBezTo>
                  <a:pt x="70812" y="21074"/>
                  <a:pt x="70932" y="21208"/>
                  <a:pt x="71089" y="21277"/>
                </a:cubicBezTo>
                <a:cubicBezTo>
                  <a:pt x="71246" y="21346"/>
                  <a:pt x="71425" y="21343"/>
                  <a:pt x="71579" y="21270"/>
                </a:cubicBezTo>
                <a:quadBezTo>
                  <a:pt x="85309" y="14670"/>
                  <a:pt x="95289" y="6760"/>
                </a:quadBezTo>
                <a:lnTo>
                  <a:pt x="97849" y="12510"/>
                </a:lnTo>
                <a:quadBezTo>
                  <a:pt x="92639" y="25540"/>
                  <a:pt x="86149" y="36550"/>
                </a:quadBezTo>
                <a:quadBezTo>
                  <a:pt x="75369" y="35320"/>
                  <a:pt x="62859" y="36450"/>
                </a:quadBezTo>
                <a:quadBezTo>
                  <a:pt x="55979" y="37080"/>
                  <a:pt x="51729" y="38090"/>
                </a:quadBezTo>
                <a:cubicBezTo>
                  <a:pt x="51052" y="38249"/>
                  <a:pt x="50399" y="38502"/>
                  <a:pt x="49789" y="38840"/>
                </a:cubicBezTo>
                <a:quadBezTo>
                  <a:pt x="45179" y="41410"/>
                  <a:pt x="41909" y="43880"/>
                </a:quadBezTo>
                <a:quadBezTo>
                  <a:pt x="28789" y="53800"/>
                  <a:pt x="15179" y="61400"/>
                </a:quadBezTo>
                <a:quadBezTo>
                  <a:pt x="12679" y="62790"/>
                  <a:pt x="10439" y="63720"/>
                </a:quadBezTo>
                <a:cubicBezTo>
                  <a:pt x="1759" y="62520"/>
                  <a:pt x="-2381" y="58750"/>
                  <a:pt x="1409" y="50040"/>
                </a:cubicBezTo>
                <a:cubicBezTo>
                  <a:pt x="4799" y="42250"/>
                  <a:pt x="16579" y="20610"/>
                  <a:pt x="27779" y="23870"/>
                </a:cubicBezTo>
                <a:quadBezTo>
                  <a:pt x="30209" y="24580"/>
                  <a:pt x="33719" y="27060"/>
                </a:quadBezTo>
                <a:quadBezTo>
                  <a:pt x="30489" y="30680"/>
                  <a:pt x="27299" y="34280"/>
                </a:quadBezTo>
                <a:quadBezTo>
                  <a:pt x="25749" y="36020"/>
                  <a:pt x="24619" y="37970"/>
                </a:quadBezTo>
                <a:cubicBezTo>
                  <a:pt x="24602" y="37998"/>
                  <a:pt x="24607" y="38035"/>
                  <a:pt x="24632" y="38057"/>
                </a:cubicBezTo>
                <a:cubicBezTo>
                  <a:pt x="24656" y="38079"/>
                  <a:pt x="24693" y="38080"/>
                  <a:pt x="24719" y="38060"/>
                </a:cubicBezTo>
                <a:cubicBezTo>
                  <a:pt x="35809" y="29760"/>
                  <a:pt x="43409" y="21340"/>
                  <a:pt x="54059" y="9030"/>
                </a:cubicBezTo>
                <a:quadBezTo>
                  <a:pt x="58059" y="4410"/>
                  <a:pt x="64249" y="0"/>
                </a:quadBez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0" name="shape-1391"/>
          <p:cNvSpPr/>
          <p:nvPr/>
        </p:nvSpPr>
        <p:spPr>
          <a:xfrm>
            <a:off x="9722700" y="6938963"/>
            <a:ext cx="1106939" cy="626872"/>
          </a:xfrm>
          <a:custGeom>
            <a:avLst/>
            <a:gdLst/>
            <a:ahLst/>
            <a:cxnLst/>
            <a:rect l="0" t="0" r="r" b="b"/>
            <a:pathLst>
              <a:path w="116214" h="65813" stroke="0" extrusionOk="0">
                <a:moveTo>
                  <a:pt x="116214" y="3170"/>
                </a:moveTo>
                <a:quadBezTo>
                  <a:pt x="89994" y="8180"/>
                  <a:pt x="63714" y="12860"/>
                </a:quadBezTo>
                <a:quadBezTo>
                  <a:pt x="48194" y="15630"/>
                  <a:pt x="29824" y="24290"/>
                </a:quadBezTo>
                <a:quadBezTo>
                  <a:pt x="26214" y="26150"/>
                  <a:pt x="23024" y="28880"/>
                </a:quadBezTo>
                <a:quadBezTo>
                  <a:pt x="22304" y="29500"/>
                  <a:pt x="18734" y="29180"/>
                </a:quadBezTo>
                <a:cubicBezTo>
                  <a:pt x="17329" y="29052"/>
                  <a:pt x="15928" y="29471"/>
                  <a:pt x="14824" y="30350"/>
                </a:cubicBezTo>
                <a:lnTo>
                  <a:pt x="10624" y="33700"/>
                </a:lnTo>
                <a:cubicBezTo>
                  <a:pt x="10408" y="33872"/>
                  <a:pt x="10301" y="34147"/>
                  <a:pt x="10344" y="34419"/>
                </a:cubicBezTo>
                <a:cubicBezTo>
                  <a:pt x="10388" y="34691"/>
                  <a:pt x="10575" y="34917"/>
                  <a:pt x="10834" y="35010"/>
                </a:cubicBezTo>
                <a:lnTo>
                  <a:pt x="19244" y="38020"/>
                </a:lnTo>
                <a:cubicBezTo>
                  <a:pt x="19469" y="38099"/>
                  <a:pt x="19706" y="38140"/>
                  <a:pt x="19944" y="38140"/>
                </a:cubicBezTo>
                <a:quadBezTo>
                  <a:pt x="33184" y="37980"/>
                  <a:pt x="46264" y="39720"/>
                </a:quadBezTo>
                <a:quadBezTo>
                  <a:pt x="48404" y="44120"/>
                  <a:pt x="47544" y="49020"/>
                </a:quadBezTo>
                <a:quadBezTo>
                  <a:pt x="44224" y="50420"/>
                  <a:pt x="42294" y="54020"/>
                </a:quadBezTo>
                <a:lnTo>
                  <a:pt x="35144" y="65260"/>
                </a:lnTo>
                <a:quadBezTo>
                  <a:pt x="35104" y="65240"/>
                  <a:pt x="35064" y="65220"/>
                </a:quadBezTo>
                <a:lnTo>
                  <a:pt x="21294" y="65160"/>
                </a:lnTo>
                <a:quadBezTo>
                  <a:pt x="15704" y="67120"/>
                  <a:pt x="12104" y="63200"/>
                </a:quadBezTo>
                <a:quadBezTo>
                  <a:pt x="20644" y="52080"/>
                  <a:pt x="26504" y="39300"/>
                </a:quadBezTo>
                <a:cubicBezTo>
                  <a:pt x="26553" y="39193"/>
                  <a:pt x="26543" y="39068"/>
                  <a:pt x="26478" y="38971"/>
                </a:cubicBezTo>
                <a:cubicBezTo>
                  <a:pt x="26413" y="38873"/>
                  <a:pt x="26302" y="38816"/>
                  <a:pt x="26184" y="38820"/>
                </a:cubicBezTo>
                <a:cubicBezTo>
                  <a:pt x="17284" y="39020"/>
                  <a:pt x="7494" y="38670"/>
                  <a:pt x="284" y="32050"/>
                </a:cubicBezTo>
                <a:cubicBezTo>
                  <a:pt x="36" y="31820"/>
                  <a:pt x="-60" y="31468"/>
                  <a:pt x="38" y="31144"/>
                </a:cubicBezTo>
                <a:cubicBezTo>
                  <a:pt x="136" y="30821"/>
                  <a:pt x="410" y="30582"/>
                  <a:pt x="744" y="30530"/>
                </a:cubicBezTo>
                <a:cubicBezTo>
                  <a:pt x="6434" y="29620"/>
                  <a:pt x="12254" y="28810"/>
                  <a:pt x="17914" y="26820"/>
                </a:cubicBezTo>
                <a:cubicBezTo>
                  <a:pt x="18216" y="26713"/>
                  <a:pt x="18450" y="26472"/>
                  <a:pt x="18544" y="26170"/>
                </a:cubicBezTo>
                <a:cubicBezTo>
                  <a:pt x="20434" y="20030"/>
                  <a:pt x="22284" y="15260"/>
                  <a:pt x="29094" y="13050"/>
                </a:cubicBezTo>
                <a:quadBezTo>
                  <a:pt x="31044" y="12420"/>
                  <a:pt x="38104" y="9810"/>
                </a:quadBezTo>
                <a:quadBezTo>
                  <a:pt x="42844" y="8060"/>
                  <a:pt x="50454" y="7110"/>
                </a:quadBezTo>
                <a:quadBezTo>
                  <a:pt x="58904" y="6050"/>
                  <a:pt x="67094" y="5040"/>
                </a:quadBezTo>
                <a:cubicBezTo>
                  <a:pt x="76514" y="3870"/>
                  <a:pt x="84714" y="3970"/>
                  <a:pt x="93574" y="3490"/>
                </a:cubicBezTo>
                <a:cubicBezTo>
                  <a:pt x="96654" y="3320"/>
                  <a:pt x="101184" y="3060"/>
                  <a:pt x="102734" y="0"/>
                </a:cubicBezTo>
                <a:lnTo>
                  <a:pt x="116214" y="3170"/>
                </a:lnTo>
                <a:close/>
              </a:path>
            </a:pathLst>
          </a:custGeom>
          <a:solidFill>
            <a:srgbClr val="F9AD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1" name="shape-1392"/>
          <p:cNvSpPr/>
          <p:nvPr/>
        </p:nvSpPr>
        <p:spPr>
          <a:xfrm>
            <a:off x="12760357" y="6955536"/>
            <a:ext cx="252602" cy="194215"/>
          </a:xfrm>
          <a:custGeom>
            <a:avLst/>
            <a:gdLst/>
            <a:ahLst/>
            <a:cxnLst/>
            <a:rect l="0" t="0" r="r" b="b"/>
            <a:pathLst>
              <a:path w="26520" h="20390" stroke="0" extrusionOk="0">
                <a:moveTo>
                  <a:pt x="26520" y="14010"/>
                </a:moveTo>
                <a:lnTo>
                  <a:pt x="20490" y="17910"/>
                </a:lnTo>
                <a:cubicBezTo>
                  <a:pt x="20311" y="18029"/>
                  <a:pt x="20115" y="18114"/>
                  <a:pt x="19910" y="18160"/>
                </a:cubicBezTo>
                <a:lnTo>
                  <a:pt x="10690" y="20390"/>
                </a:lnTo>
                <a:cubicBezTo>
                  <a:pt x="8180" y="13130"/>
                  <a:pt x="3950" y="6550"/>
                  <a:pt x="0" y="0"/>
                </a:cubicBezTo>
                <a:quadBezTo>
                  <a:pt x="12520" y="8870"/>
                  <a:pt x="26520" y="14010"/>
                </a:quadBezTo>
                <a:close/>
              </a:path>
            </a:pathLst>
          </a:custGeom>
          <a:solidFill>
            <a:srgbClr val="6B97B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2" name="shape-1393"/>
          <p:cNvSpPr/>
          <p:nvPr/>
        </p:nvSpPr>
        <p:spPr>
          <a:xfrm>
            <a:off x="13033850" y="6956679"/>
            <a:ext cx="155513" cy="318700"/>
          </a:xfrm>
          <a:custGeom>
            <a:avLst/>
            <a:gdLst/>
            <a:ahLst/>
            <a:cxnLst/>
            <a:rect l="0" t="0" r="r" b="b"/>
            <a:pathLst>
              <a:path w="16327" h="33459" stroke="0" extrusionOk="0">
                <a:moveTo>
                  <a:pt x="16327" y="7140"/>
                </a:moveTo>
                <a:cubicBezTo>
                  <a:pt x="14027" y="17980"/>
                  <a:pt x="7537" y="25470"/>
                  <a:pt x="277" y="33410"/>
                </a:cubicBezTo>
                <a:cubicBezTo>
                  <a:pt x="215" y="33472"/>
                  <a:pt x="118" y="33476"/>
                  <a:pt x="57" y="33420"/>
                </a:cubicBezTo>
                <a:lnTo>
                  <a:pt x="57" y="33410"/>
                </a:lnTo>
                <a:cubicBezTo>
                  <a:pt x="-10" y="33348"/>
                  <a:pt x="-19" y="33247"/>
                  <a:pt x="37" y="33180"/>
                </a:cubicBezTo>
                <a:cubicBezTo>
                  <a:pt x="3837" y="28900"/>
                  <a:pt x="7127" y="24540"/>
                  <a:pt x="7267" y="18830"/>
                </a:cubicBezTo>
                <a:cubicBezTo>
                  <a:pt x="7267" y="18699"/>
                  <a:pt x="7232" y="18568"/>
                  <a:pt x="7167" y="18450"/>
                </a:cubicBezTo>
                <a:quadBezTo>
                  <a:pt x="6697" y="17710"/>
                  <a:pt x="5587" y="18330"/>
                </a:quadBezTo>
                <a:quadBezTo>
                  <a:pt x="5457" y="14920"/>
                  <a:pt x="6387" y="12520"/>
                </a:quadBezTo>
                <a:quadBezTo>
                  <a:pt x="7887" y="3750"/>
                  <a:pt x="11657" y="0"/>
                </a:quadBezTo>
                <a:lnTo>
                  <a:pt x="16327" y="7140"/>
                </a:lnTo>
                <a:close/>
              </a:path>
            </a:pathLst>
          </a:custGeom>
          <a:solidFill>
            <a:srgbClr val="E38A5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3" name="shape-1395"/>
          <p:cNvSpPr/>
          <p:nvPr/>
        </p:nvSpPr>
        <p:spPr>
          <a:xfrm>
            <a:off x="11042428" y="6966048"/>
            <a:ext cx="773914" cy="175320"/>
          </a:xfrm>
          <a:custGeom>
            <a:avLst/>
            <a:gdLst/>
            <a:ahLst/>
            <a:cxnLst/>
            <a:rect l="0" t="0" r="r" b="b"/>
            <a:pathLst>
              <a:path w="81251" h="18406" stroke="0" extrusionOk="0">
                <a:moveTo>
                  <a:pt x="80890" y="8826"/>
                </a:moveTo>
                <a:lnTo>
                  <a:pt x="81250" y="9236"/>
                </a:lnTo>
                <a:quadBezTo>
                  <a:pt x="81270" y="10576"/>
                  <a:pt x="80830" y="11466"/>
                </a:quadBezTo>
                <a:lnTo>
                  <a:pt x="76890" y="13266"/>
                </a:lnTo>
                <a:quadBezTo>
                  <a:pt x="71950" y="17766"/>
                  <a:pt x="64810" y="18356"/>
                </a:quadBezTo>
                <a:lnTo>
                  <a:pt x="57980" y="18406"/>
                </a:lnTo>
                <a:quadBezTo>
                  <a:pt x="49590" y="17196"/>
                  <a:pt x="44940" y="17376"/>
                </a:quadBezTo>
                <a:quadBezTo>
                  <a:pt x="37520" y="17656"/>
                  <a:pt x="31810" y="17146"/>
                </a:quadBezTo>
                <a:cubicBezTo>
                  <a:pt x="31772" y="17143"/>
                  <a:pt x="31745" y="17112"/>
                  <a:pt x="31745" y="17074"/>
                </a:cubicBezTo>
                <a:cubicBezTo>
                  <a:pt x="31745" y="17036"/>
                  <a:pt x="31772" y="17003"/>
                  <a:pt x="31810" y="16996"/>
                </a:cubicBezTo>
                <a:quadBezTo>
                  <a:pt x="46730" y="14146"/>
                  <a:pt x="59080" y="16596"/>
                </a:quadBezTo>
                <a:quadBezTo>
                  <a:pt x="62530" y="17276"/>
                  <a:pt x="64790" y="16706"/>
                </a:quadBezTo>
                <a:cubicBezTo>
                  <a:pt x="69350" y="15556"/>
                  <a:pt x="72880" y="14836"/>
                  <a:pt x="76020" y="12286"/>
                </a:cubicBezTo>
                <a:cubicBezTo>
                  <a:pt x="76256" y="12093"/>
                  <a:pt x="76361" y="11783"/>
                  <a:pt x="76290" y="11487"/>
                </a:cubicBezTo>
                <a:cubicBezTo>
                  <a:pt x="76220" y="11191"/>
                  <a:pt x="75987" y="10961"/>
                  <a:pt x="75690" y="10896"/>
                </a:cubicBezTo>
                <a:quadBezTo>
                  <a:pt x="67160" y="9026"/>
                  <a:pt x="61270" y="6026"/>
                </a:quadBezTo>
                <a:cubicBezTo>
                  <a:pt x="61044" y="5907"/>
                  <a:pt x="60833" y="5759"/>
                  <a:pt x="60640" y="5586"/>
                </a:cubicBezTo>
                <a:lnTo>
                  <a:pt x="57980" y="3156"/>
                </a:lnTo>
                <a:cubicBezTo>
                  <a:pt x="57694" y="2890"/>
                  <a:pt x="57333" y="2725"/>
                  <a:pt x="56950" y="2686"/>
                </a:cubicBezTo>
                <a:quadBezTo>
                  <a:pt x="51320" y="2126"/>
                  <a:pt x="47750" y="2106"/>
                </a:quadBezTo>
                <a:quadBezTo>
                  <a:pt x="25750" y="2026"/>
                  <a:pt x="3690" y="3986"/>
                </a:quadBezTo>
                <a:quadBezTo>
                  <a:pt x="1400" y="4186"/>
                  <a:pt x="0" y="1936"/>
                </a:quadBezTo>
                <a:quadBezTo>
                  <a:pt x="27250" y="376"/>
                  <a:pt x="41700" y="16"/>
                </a:quadBezTo>
                <a:quadBezTo>
                  <a:pt x="47290" y="-124"/>
                  <a:pt x="57560" y="936"/>
                </a:quadBezTo>
                <a:cubicBezTo>
                  <a:pt x="57889" y="968"/>
                  <a:pt x="58186" y="1144"/>
                  <a:pt x="58370" y="1416"/>
                </a:cubicBezTo>
                <a:quadBezTo>
                  <a:pt x="60790" y="5016"/>
                  <a:pt x="63690" y="5396"/>
                </a:quadBezTo>
                <a:quadBezTo>
                  <a:pt x="69810" y="6216"/>
                  <a:pt x="75170" y="7206"/>
                </a:quadBezTo>
                <a:quadBezTo>
                  <a:pt x="79060" y="7916"/>
                  <a:pt x="80890" y="8826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4" name="shape-1396"/>
          <p:cNvSpPr/>
          <p:nvPr/>
        </p:nvSpPr>
        <p:spPr>
          <a:xfrm>
            <a:off x="6325221" y="6968067"/>
            <a:ext cx="25808" cy="27135"/>
          </a:xfrm>
          <a:custGeom>
            <a:avLst/>
            <a:gdLst/>
            <a:ahLst/>
            <a:cxnLst/>
            <a:rect l="0" t="0" r="r" b="b"/>
            <a:pathLst>
              <a:path w="2709" h="2849" stroke="0" extrusionOk="0">
                <a:moveTo>
                  <a:pt x="2700" y="2341"/>
                </a:moveTo>
                <a:cubicBezTo>
                  <a:pt x="2698" y="2623"/>
                  <a:pt x="2469" y="2850"/>
                  <a:pt x="2187" y="2849"/>
                </a:cubicBezTo>
                <a:lnTo>
                  <a:pt x="507" y="2840"/>
                </a:lnTo>
                <a:cubicBezTo>
                  <a:pt x="226" y="2838"/>
                  <a:pt x="-1" y="2609"/>
                  <a:pt x="0" y="2327"/>
                </a:cubicBezTo>
                <a:lnTo>
                  <a:pt x="10" y="507"/>
                </a:lnTo>
                <a:cubicBezTo>
                  <a:pt x="10" y="372"/>
                  <a:pt x="65" y="243"/>
                  <a:pt x="161" y="147"/>
                </a:cubicBezTo>
                <a:cubicBezTo>
                  <a:pt x="257" y="52"/>
                  <a:pt x="387" y="-1"/>
                  <a:pt x="522" y="0"/>
                </a:cubicBezTo>
                <a:lnTo>
                  <a:pt x="2202" y="9"/>
                </a:lnTo>
                <a:cubicBezTo>
                  <a:pt x="2337" y="10"/>
                  <a:pt x="2467" y="64"/>
                  <a:pt x="2562" y="160"/>
                </a:cubicBezTo>
                <a:cubicBezTo>
                  <a:pt x="2657" y="256"/>
                  <a:pt x="2710" y="386"/>
                  <a:pt x="2709" y="521"/>
                </a:cubicBezTo>
                <a:lnTo>
                  <a:pt x="2700" y="2341"/>
                </a:lnTo>
                <a:close/>
              </a:path>
            </a:pathLst>
          </a:custGeom>
          <a:solidFill>
            <a:srgbClr val="01010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5" name="shape-1400"/>
          <p:cNvSpPr/>
          <p:nvPr/>
        </p:nvSpPr>
        <p:spPr>
          <a:xfrm>
            <a:off x="8774620" y="6968585"/>
            <a:ext cx="96188" cy="159692"/>
          </a:xfrm>
          <a:custGeom>
            <a:avLst/>
            <a:gdLst/>
            <a:ahLst/>
            <a:cxnLst/>
            <a:rect l="0" t="0" r="r" b="b"/>
            <a:pathLst>
              <a:path w="10098" h="16766" stroke="0" extrusionOk="0">
                <a:moveTo>
                  <a:pt x="10060" y="16490"/>
                </a:moveTo>
                <a:quadBezTo>
                  <a:pt x="9070" y="16900"/>
                  <a:pt x="7800" y="16700"/>
                </a:quadBezTo>
                <a:cubicBezTo>
                  <a:pt x="7477" y="16648"/>
                  <a:pt x="7240" y="16368"/>
                  <a:pt x="7240" y="16040"/>
                </a:cubicBezTo>
                <a:lnTo>
                  <a:pt x="7240" y="8510"/>
                </a:lnTo>
                <a:cubicBezTo>
                  <a:pt x="7240" y="8021"/>
                  <a:pt x="7017" y="7559"/>
                  <a:pt x="6634" y="7254"/>
                </a:cubicBezTo>
                <a:cubicBezTo>
                  <a:pt x="6251" y="6948"/>
                  <a:pt x="5749" y="6833"/>
                  <a:pt x="5270" y="6940"/>
                </a:cubicBezTo>
                <a:lnTo>
                  <a:pt x="4960" y="7010"/>
                </a:lnTo>
                <a:cubicBezTo>
                  <a:pt x="3769" y="7273"/>
                  <a:pt x="2920" y="8329"/>
                  <a:pt x="2920" y="9550"/>
                </a:cubicBezTo>
                <a:lnTo>
                  <a:pt x="2920" y="16310"/>
                </a:lnTo>
                <a:cubicBezTo>
                  <a:pt x="2920" y="16416"/>
                  <a:pt x="2878" y="16518"/>
                  <a:pt x="2803" y="16593"/>
                </a:cubicBezTo>
                <a:cubicBezTo>
                  <a:pt x="2728" y="16668"/>
                  <a:pt x="2626" y="16710"/>
                  <a:pt x="2520" y="16710"/>
                </a:cubicBezTo>
                <a:lnTo>
                  <a:pt x="490" y="16710"/>
                </a:lnTo>
                <a:cubicBezTo>
                  <a:pt x="368" y="16710"/>
                  <a:pt x="251" y="16662"/>
                  <a:pt x="165" y="16575"/>
                </a:cubicBezTo>
                <a:cubicBezTo>
                  <a:pt x="78" y="16489"/>
                  <a:pt x="30" y="16372"/>
                  <a:pt x="30" y="16250"/>
                </a:cubicBezTo>
                <a:lnTo>
                  <a:pt x="10" y="13340"/>
                </a:lnTo>
                <a:lnTo>
                  <a:pt x="0" y="530"/>
                </a:lnTo>
                <a:cubicBezTo>
                  <a:pt x="0" y="389"/>
                  <a:pt x="55" y="255"/>
                  <a:pt x="152" y="155"/>
                </a:cubicBezTo>
                <a:cubicBezTo>
                  <a:pt x="250" y="56"/>
                  <a:pt x="382" y="0"/>
                  <a:pt x="520" y="0"/>
                </a:cubicBezTo>
                <a:lnTo>
                  <a:pt x="2290" y="0"/>
                </a:lnTo>
                <a:cubicBezTo>
                  <a:pt x="2444" y="0"/>
                  <a:pt x="2591" y="61"/>
                  <a:pt x="2700" y="170"/>
                </a:cubicBezTo>
                <a:cubicBezTo>
                  <a:pt x="2809" y="279"/>
                  <a:pt x="2870" y="426"/>
                  <a:pt x="2870" y="580"/>
                </a:cubicBezTo>
                <a:lnTo>
                  <a:pt x="2870" y="5720"/>
                </a:lnTo>
                <a:cubicBezTo>
                  <a:pt x="2870" y="5836"/>
                  <a:pt x="2934" y="5943"/>
                  <a:pt x="3037" y="5997"/>
                </a:cubicBezTo>
                <a:cubicBezTo>
                  <a:pt x="3139" y="6051"/>
                  <a:pt x="3264" y="6045"/>
                  <a:pt x="3360" y="5980"/>
                </a:cubicBezTo>
                <a:cubicBezTo>
                  <a:pt x="5380" y="4620"/>
                  <a:pt x="8080" y="3730"/>
                  <a:pt x="9650" y="6290"/>
                </a:cubicBezTo>
                <a:quadBezTo>
                  <a:pt x="10160" y="7140"/>
                  <a:pt x="10090" y="10610"/>
                </a:quadBezTo>
                <a:quadBezTo>
                  <a:pt x="10040" y="13520"/>
                  <a:pt x="10060" y="16490"/>
                </a:quad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6" name="shape-1401"/>
          <p:cNvSpPr/>
          <p:nvPr/>
        </p:nvSpPr>
        <p:spPr>
          <a:xfrm>
            <a:off x="10006774" y="6969157"/>
            <a:ext cx="1762525" cy="271367"/>
          </a:xfrm>
          <a:custGeom>
            <a:avLst/>
            <a:gdLst/>
            <a:ahLst/>
            <a:cxnLst/>
            <a:rect l="0" t="0" r="r" b="b"/>
            <a:pathLst>
              <a:path w="185042" h="28490" stroke="0" extrusionOk="0">
                <a:moveTo>
                  <a:pt x="108730" y="1610"/>
                </a:moveTo>
                <a:quadBezTo>
                  <a:pt x="110130" y="3860"/>
                  <a:pt x="112420" y="3660"/>
                </a:quadBezTo>
                <a:quadBezTo>
                  <a:pt x="134480" y="1700"/>
                  <a:pt x="156480" y="1780"/>
                </a:quadBezTo>
                <a:quadBezTo>
                  <a:pt x="160050" y="1800"/>
                  <a:pt x="165680" y="2360"/>
                </a:quadBezTo>
                <a:cubicBezTo>
                  <a:pt x="166063" y="2399"/>
                  <a:pt x="166425" y="2564"/>
                  <a:pt x="166710" y="2830"/>
                </a:cubicBezTo>
                <a:lnTo>
                  <a:pt x="169370" y="5260"/>
                </a:lnTo>
                <a:cubicBezTo>
                  <a:pt x="169563" y="5433"/>
                  <a:pt x="169774" y="5580"/>
                  <a:pt x="170000" y="5700"/>
                </a:cubicBezTo>
                <a:quadBezTo>
                  <a:pt x="175890" y="8700"/>
                  <a:pt x="184420" y="10570"/>
                </a:quadBezTo>
                <a:cubicBezTo>
                  <a:pt x="184717" y="10635"/>
                  <a:pt x="184950" y="10864"/>
                  <a:pt x="185020" y="11160"/>
                </a:cubicBezTo>
                <a:cubicBezTo>
                  <a:pt x="185091" y="11456"/>
                  <a:pt x="184986" y="11767"/>
                  <a:pt x="184750" y="11960"/>
                </a:cubicBezTo>
                <a:cubicBezTo>
                  <a:pt x="181610" y="14510"/>
                  <a:pt x="178080" y="15230"/>
                  <a:pt x="173520" y="16380"/>
                </a:cubicBezTo>
                <a:quadBezTo>
                  <a:pt x="171260" y="16950"/>
                  <a:pt x="167810" y="16270"/>
                </a:quadBezTo>
                <a:quadBezTo>
                  <a:pt x="155460" y="13820"/>
                  <a:pt x="140540" y="16670"/>
                </a:quadBezTo>
                <a:cubicBezTo>
                  <a:pt x="140503" y="16677"/>
                  <a:pt x="140475" y="16710"/>
                  <a:pt x="140475" y="16748"/>
                </a:cubicBezTo>
                <a:cubicBezTo>
                  <a:pt x="140475" y="16786"/>
                  <a:pt x="140503" y="16817"/>
                  <a:pt x="140540" y="16820"/>
                </a:cubicBezTo>
                <a:quadBezTo>
                  <a:pt x="146250" y="17330"/>
                  <a:pt x="153670" y="17050"/>
                </a:quadBezTo>
                <a:quadBezTo>
                  <a:pt x="158320" y="16870"/>
                  <a:pt x="166710" y="18080"/>
                </a:quadBezTo>
                <a:lnTo>
                  <a:pt x="166520" y="20110"/>
                </a:lnTo>
                <a:lnTo>
                  <a:pt x="166400" y="19690"/>
                </a:lnTo>
                <a:cubicBezTo>
                  <a:pt x="166361" y="19548"/>
                  <a:pt x="166240" y="19445"/>
                  <a:pt x="166094" y="19430"/>
                </a:cubicBezTo>
                <a:cubicBezTo>
                  <a:pt x="165948" y="19414"/>
                  <a:pt x="165808" y="19490"/>
                  <a:pt x="165740" y="19620"/>
                </a:cubicBezTo>
                <a:cubicBezTo>
                  <a:pt x="165100" y="20820"/>
                  <a:pt x="165270" y="22810"/>
                  <a:pt x="164010" y="23370"/>
                </a:cubicBezTo>
                <a:quadBezTo>
                  <a:pt x="155550" y="27140"/>
                  <a:pt x="148880" y="28490"/>
                </a:quadBezTo>
                <a:quadBezTo>
                  <a:pt x="140970" y="24850"/>
                  <a:pt x="133710" y="21500"/>
                </a:quadBezTo>
                <a:quadBezTo>
                  <a:pt x="131340" y="20400"/>
                  <a:pt x="126390" y="15520"/>
                </a:quadBezTo>
                <a:cubicBezTo>
                  <a:pt x="121820" y="11020"/>
                  <a:pt x="118300" y="9590"/>
                  <a:pt x="112300" y="9330"/>
                </a:cubicBezTo>
                <a:quadBezTo>
                  <a:pt x="111310" y="9280"/>
                  <a:pt x="82930" y="9130"/>
                </a:quadBezTo>
                <a:quadBezTo>
                  <a:pt x="73970" y="9090"/>
                  <a:pt x="65670" y="15180"/>
                </a:quadBezTo>
                <a:quadBezTo>
                  <a:pt x="62750" y="13730"/>
                  <a:pt x="60270" y="13750"/>
                </a:quadBezTo>
                <a:quadBezTo>
                  <a:pt x="54620" y="12700"/>
                  <a:pt x="48390" y="13770"/>
                </a:quadBezTo>
                <a:lnTo>
                  <a:pt x="40800" y="14300"/>
                </a:lnTo>
                <a:quadBezTo>
                  <a:pt x="31510" y="14430"/>
                  <a:pt x="26840" y="15710"/>
                </a:quadBezTo>
                <a:cubicBezTo>
                  <a:pt x="17840" y="18160"/>
                  <a:pt x="10130" y="20860"/>
                  <a:pt x="0" y="21120"/>
                </a:cubicBezTo>
                <a:quadBezTo>
                  <a:pt x="18370" y="12460"/>
                  <a:pt x="33890" y="9690"/>
                </a:quadBezTo>
                <a:quadBezTo>
                  <a:pt x="60170" y="5010"/>
                  <a:pt x="86390" y="0"/>
                </a:quadBezTo>
                <a:quadBezTo>
                  <a:pt x="97370" y="1640"/>
                  <a:pt x="108730" y="1610"/>
                </a:quadBezTo>
                <a:close/>
              </a:path>
            </a:pathLst>
          </a:custGeom>
          <a:solidFill>
            <a:srgbClr val="FEAA6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7" name="shape-1402"/>
          <p:cNvSpPr/>
          <p:nvPr/>
        </p:nvSpPr>
        <p:spPr>
          <a:xfrm>
            <a:off x="6202489" y="6969252"/>
            <a:ext cx="96298" cy="159163"/>
          </a:xfrm>
          <a:custGeom>
            <a:avLst/>
            <a:gdLst/>
            <a:ahLst/>
            <a:cxnLst/>
            <a:rect l="0" t="0" r="r" b="b"/>
            <a:pathLst>
              <a:path w="10110" h="16710" stroke="0" extrusionOk="0">
                <a:moveTo>
                  <a:pt x="3430" y="6010"/>
                </a:moveTo>
                <a:quadBezTo>
                  <a:pt x="6240" y="3380"/>
                  <a:pt x="9460" y="5710"/>
                </a:quadBezTo>
                <a:cubicBezTo>
                  <a:pt x="9868" y="6005"/>
                  <a:pt x="10110" y="6478"/>
                  <a:pt x="10110" y="6980"/>
                </a:cubicBezTo>
                <a:lnTo>
                  <a:pt x="10110" y="16200"/>
                </a:lnTo>
                <a:cubicBezTo>
                  <a:pt x="10110" y="16460"/>
                  <a:pt x="9900" y="16670"/>
                  <a:pt x="9640" y="16670"/>
                </a:cubicBezTo>
                <a:lnTo>
                  <a:pt x="7590" y="16670"/>
                </a:lnTo>
                <a:cubicBezTo>
                  <a:pt x="7479" y="16670"/>
                  <a:pt x="7372" y="16625"/>
                  <a:pt x="7293" y="16544"/>
                </a:cubicBezTo>
                <a:cubicBezTo>
                  <a:pt x="7214" y="16463"/>
                  <a:pt x="7170" y="16354"/>
                  <a:pt x="7170" y="16240"/>
                </a:cubicBezTo>
                <a:lnTo>
                  <a:pt x="7170" y="8550"/>
                </a:lnTo>
                <a:cubicBezTo>
                  <a:pt x="7170" y="7996"/>
                  <a:pt x="6901" y="7477"/>
                  <a:pt x="6448" y="7157"/>
                </a:cubicBezTo>
                <a:cubicBezTo>
                  <a:pt x="5995" y="6837"/>
                  <a:pt x="5414" y="6756"/>
                  <a:pt x="4890" y="6940"/>
                </a:cubicBezTo>
                <a:lnTo>
                  <a:pt x="4340" y="7130"/>
                </a:lnTo>
                <a:cubicBezTo>
                  <a:pt x="3483" y="7436"/>
                  <a:pt x="2910" y="8245"/>
                  <a:pt x="2910" y="9150"/>
                </a:cubicBezTo>
                <a:lnTo>
                  <a:pt x="2910" y="16230"/>
                </a:lnTo>
                <a:cubicBezTo>
                  <a:pt x="2910" y="16357"/>
                  <a:pt x="2859" y="16479"/>
                  <a:pt x="2769" y="16569"/>
                </a:cubicBezTo>
                <a:cubicBezTo>
                  <a:pt x="2679" y="16659"/>
                  <a:pt x="2557" y="16710"/>
                  <a:pt x="2430" y="16710"/>
                </a:cubicBezTo>
                <a:lnTo>
                  <a:pt x="490" y="16710"/>
                </a:lnTo>
                <a:cubicBezTo>
                  <a:pt x="219" y="16710"/>
                  <a:pt x="0" y="16491"/>
                  <a:pt x="0" y="16220"/>
                </a:cubicBezTo>
                <a:lnTo>
                  <a:pt x="0" y="450"/>
                </a:lnTo>
                <a:cubicBezTo>
                  <a:pt x="0" y="331"/>
                  <a:pt x="48" y="216"/>
                  <a:pt x="135" y="132"/>
                </a:cubicBezTo>
                <a:cubicBezTo>
                  <a:pt x="221" y="47"/>
                  <a:pt x="338" y="0"/>
                  <a:pt x="460" y="0"/>
                </a:cubicBezTo>
                <a:lnTo>
                  <a:pt x="2510" y="0"/>
                </a:lnTo>
                <a:cubicBezTo>
                  <a:pt x="2736" y="0"/>
                  <a:pt x="2920" y="179"/>
                  <a:pt x="2920" y="400"/>
                </a:cubicBezTo>
                <a:lnTo>
                  <a:pt x="2920" y="5790"/>
                </a:lnTo>
                <a:cubicBezTo>
                  <a:pt x="2920" y="5911"/>
                  <a:pt x="2992" y="6021"/>
                  <a:pt x="3103" y="6069"/>
                </a:cubicBezTo>
                <a:cubicBezTo>
                  <a:pt x="3214" y="6117"/>
                  <a:pt x="3343" y="6094"/>
                  <a:pt x="3430" y="6010"/>
                </a:cubic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8" name="shape-1403"/>
          <p:cNvSpPr/>
          <p:nvPr/>
        </p:nvSpPr>
        <p:spPr>
          <a:xfrm>
            <a:off x="6064948" y="6974681"/>
            <a:ext cx="118015" cy="152400"/>
          </a:xfrm>
          <a:custGeom>
            <a:avLst/>
            <a:gdLst/>
            <a:ahLst/>
            <a:cxnLst/>
            <a:rect l="0" t="0" r="r" b="b"/>
            <a:pathLst>
              <a:path w="12390" h="16000" stroke="0" extrusionOk="0">
                <a:moveTo>
                  <a:pt x="4150" y="2480"/>
                </a:moveTo>
                <a:lnTo>
                  <a:pt x="440" y="2480"/>
                </a:lnTo>
                <a:cubicBezTo>
                  <a:pt x="323" y="2480"/>
                  <a:pt x="211" y="2434"/>
                  <a:pt x="129" y="2351"/>
                </a:cubicBezTo>
                <a:cubicBezTo>
                  <a:pt x="46" y="2269"/>
                  <a:pt x="0" y="2157"/>
                  <a:pt x="0" y="2040"/>
                </a:cubicBezTo>
                <a:lnTo>
                  <a:pt x="0" y="440"/>
                </a:lnTo>
                <a:cubicBezTo>
                  <a:pt x="0" y="323"/>
                  <a:pt x="46" y="211"/>
                  <a:pt x="129" y="129"/>
                </a:cubicBezTo>
                <a:cubicBezTo>
                  <a:pt x="211" y="46"/>
                  <a:pt x="323" y="0"/>
                  <a:pt x="440" y="0"/>
                </a:cubicBezTo>
                <a:lnTo>
                  <a:pt x="11950" y="0"/>
                </a:lnTo>
                <a:cubicBezTo>
                  <a:pt x="12067" y="0"/>
                  <a:pt x="12179" y="46"/>
                  <a:pt x="12261" y="129"/>
                </a:cubicBezTo>
                <a:cubicBezTo>
                  <a:pt x="12344" y="211"/>
                  <a:pt x="12390" y="323"/>
                  <a:pt x="12390" y="440"/>
                </a:cubicBezTo>
                <a:lnTo>
                  <a:pt x="12390" y="2090"/>
                </a:lnTo>
                <a:cubicBezTo>
                  <a:pt x="12390" y="2207"/>
                  <a:pt x="12344" y="2319"/>
                  <a:pt x="12261" y="2401"/>
                </a:cubicBezTo>
                <a:cubicBezTo>
                  <a:pt x="12179" y="2484"/>
                  <a:pt x="12067" y="2530"/>
                  <a:pt x="11950" y="2530"/>
                </a:cubicBezTo>
                <a:lnTo>
                  <a:pt x="8120" y="2530"/>
                </a:lnTo>
                <a:cubicBezTo>
                  <a:pt x="7877" y="2530"/>
                  <a:pt x="7680" y="2727"/>
                  <a:pt x="7680" y="2970"/>
                </a:cubicBezTo>
                <a:lnTo>
                  <a:pt x="7680" y="15560"/>
                </a:lnTo>
                <a:cubicBezTo>
                  <a:pt x="7680" y="15677"/>
                  <a:pt x="7634" y="15789"/>
                  <a:pt x="7551" y="15871"/>
                </a:cubicBezTo>
                <a:cubicBezTo>
                  <a:pt x="7469" y="15954"/>
                  <a:pt x="7357" y="16000"/>
                  <a:pt x="7240" y="16000"/>
                </a:cubicBezTo>
                <a:lnTo>
                  <a:pt x="5030" y="16000"/>
                </a:lnTo>
                <a:cubicBezTo>
                  <a:pt x="4913" y="16000"/>
                  <a:pt x="4801" y="15954"/>
                  <a:pt x="4719" y="15871"/>
                </a:cubicBezTo>
                <a:cubicBezTo>
                  <a:pt x="4636" y="15789"/>
                  <a:pt x="4590" y="15677"/>
                  <a:pt x="4590" y="15560"/>
                </a:cubicBezTo>
                <a:lnTo>
                  <a:pt x="4590" y="2920"/>
                </a:lnTo>
                <a:cubicBezTo>
                  <a:pt x="4590" y="2803"/>
                  <a:pt x="4544" y="2691"/>
                  <a:pt x="4461" y="2609"/>
                </a:cubicBezTo>
                <a:cubicBezTo>
                  <a:pt x="4379" y="2526"/>
                  <a:pt x="4267" y="2480"/>
                  <a:pt x="4150" y="2480"/>
                </a:cubic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9" name="shape-1404"/>
          <p:cNvSpPr/>
          <p:nvPr/>
        </p:nvSpPr>
        <p:spPr>
          <a:xfrm>
            <a:off x="6542859" y="6975002"/>
            <a:ext cx="120908" cy="154890"/>
          </a:xfrm>
          <a:custGeom>
            <a:avLst/>
            <a:gdLst/>
            <a:ahLst/>
            <a:cxnLst/>
            <a:rect l="0" t="0" r="r" b="b"/>
            <a:pathLst>
              <a:path w="12694" h="16261" stroke="0" extrusionOk="0">
                <a:moveTo>
                  <a:pt x="12486" y="12696"/>
                </a:moveTo>
                <a:quadBezTo>
                  <a:pt x="11156" y="16156"/>
                  <a:pt x="7336" y="16256"/>
                </a:quadBezTo>
                <a:quadBezTo>
                  <a:pt x="696" y="16446"/>
                  <a:pt x="116" y="9686"/>
                </a:quadBezTo>
                <a:quadBezTo>
                  <a:pt x="-854" y="736"/>
                  <a:pt x="6306" y="46"/>
                </a:quadBezTo>
                <a:quadBezTo>
                  <a:pt x="11736" y="-474"/>
                  <a:pt x="12686" y="4846"/>
                </a:quadBezTo>
                <a:cubicBezTo>
                  <a:pt x="12736" y="5137"/>
                  <a:pt x="12546" y="5415"/>
                  <a:pt x="12256" y="5476"/>
                </a:cubicBezTo>
                <a:quadBezTo>
                  <a:pt x="10096" y="5896"/>
                  <a:pt x="9806" y="4926"/>
                </a:quadBezTo>
                <a:cubicBezTo>
                  <a:pt x="9166" y="2796"/>
                  <a:pt x="7686" y="1926"/>
                  <a:pt x="5686" y="2526"/>
                </a:cubicBezTo>
                <a:cubicBezTo>
                  <a:pt x="1686" y="3716"/>
                  <a:pt x="1866" y="16606"/>
                  <a:pt x="8536" y="13396"/>
                </a:cubicBezTo>
                <a:cubicBezTo>
                  <a:pt x="8927" y="13210"/>
                  <a:pt x="9232" y="12877"/>
                  <a:pt x="9386" y="12466"/>
                </a:cubicBezTo>
                <a:lnTo>
                  <a:pt x="9846" y="11246"/>
                </a:lnTo>
                <a:cubicBezTo>
                  <a:pt x="9948" y="10981"/>
                  <a:pt x="10199" y="10806"/>
                  <a:pt x="10476" y="10806"/>
                </a:cubicBezTo>
                <a:lnTo>
                  <a:pt x="12036" y="10806"/>
                </a:lnTo>
                <a:cubicBezTo>
                  <a:pt x="12358" y="10806"/>
                  <a:pt x="12627" y="11054"/>
                  <a:pt x="12656" y="11376"/>
                </a:cubicBezTo>
                <a:quadBezTo>
                  <a:pt x="12706" y="11976"/>
                  <a:pt x="12486" y="12696"/>
                </a:quad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0" name="shape-1407"/>
          <p:cNvSpPr/>
          <p:nvPr/>
        </p:nvSpPr>
        <p:spPr>
          <a:xfrm>
            <a:off x="5977033" y="6977920"/>
            <a:ext cx="3342227" cy="550765"/>
          </a:xfrm>
          <a:custGeom>
            <a:avLst/>
            <a:gdLst/>
            <a:ahLst/>
            <a:cxnLst/>
            <a:rect l="0" t="0" r="r" b="b"/>
            <a:pathLst>
              <a:path w="350890" h="57823" stroke="0" extrusionOk="0">
                <a:moveTo>
                  <a:pt x="137620" y="0"/>
                </a:moveTo>
                <a:lnTo>
                  <a:pt x="137620" y="15420"/>
                </a:lnTo>
                <a:cubicBezTo>
                  <a:pt x="137620" y="15540"/>
                  <a:pt x="137668" y="15655"/>
                  <a:pt x="137753" y="15738"/>
                </a:cubicBezTo>
                <a:cubicBezTo>
                  <a:pt x="137838" y="15821"/>
                  <a:pt x="137953" y="15865"/>
                  <a:pt x="138070" y="15860"/>
                </a:cubicBezTo>
                <a:quadBezTo>
                  <a:pt x="139940" y="15790"/>
                  <a:pt x="141880" y="15870"/>
                </a:quadBezTo>
                <a:cubicBezTo>
                  <a:pt x="145890" y="16050"/>
                  <a:pt x="148950" y="13820"/>
                  <a:pt x="149540" y="9700"/>
                </a:cubicBezTo>
                <a:quadBezTo>
                  <a:pt x="150960" y="11800"/>
                  <a:pt x="151900" y="9400"/>
                </a:quadBezTo>
                <a:lnTo>
                  <a:pt x="151890" y="15240"/>
                </a:lnTo>
                <a:cubicBezTo>
                  <a:pt x="151890" y="15511"/>
                  <a:pt x="152105" y="15730"/>
                  <a:pt x="152370" y="15730"/>
                </a:cubicBezTo>
                <a:lnTo>
                  <a:pt x="154360" y="15730"/>
                </a:lnTo>
                <a:cubicBezTo>
                  <a:pt x="154489" y="15730"/>
                  <a:pt x="154613" y="15678"/>
                  <a:pt x="154703" y="15586"/>
                </a:cubicBezTo>
                <a:cubicBezTo>
                  <a:pt x="154793" y="15494"/>
                  <a:pt x="154843" y="15369"/>
                  <a:pt x="154840" y="15240"/>
                </a:cubicBezTo>
                <a:lnTo>
                  <a:pt x="154820" y="11720"/>
                </a:lnTo>
                <a:quadBezTo>
                  <a:pt x="155530" y="12540"/>
                  <a:pt x="157050" y="12030"/>
                </a:quadBezTo>
                <a:quadBezTo>
                  <a:pt x="159800" y="18400"/>
                  <a:pt x="166660" y="14440"/>
                </a:quadBezTo>
                <a:lnTo>
                  <a:pt x="168830" y="15420"/>
                </a:lnTo>
                <a:quadBezTo>
                  <a:pt x="170140" y="15880"/>
                  <a:pt x="171410" y="15600"/>
                </a:quadBezTo>
                <a:cubicBezTo>
                  <a:pt x="171672" y="15542"/>
                  <a:pt x="171903" y="15380"/>
                  <a:pt x="172050" y="15150"/>
                </a:cubicBezTo>
                <a:lnTo>
                  <a:pt x="173800" y="12450"/>
                </a:lnTo>
                <a:cubicBezTo>
                  <a:pt x="173874" y="12336"/>
                  <a:pt x="174002" y="12269"/>
                  <a:pt x="174137" y="12273"/>
                </a:cubicBezTo>
                <a:cubicBezTo>
                  <a:pt x="174272" y="12277"/>
                  <a:pt x="174395" y="12352"/>
                  <a:pt x="174460" y="12470"/>
                </a:cubicBezTo>
                <a:lnTo>
                  <a:pt x="175880" y="15040"/>
                </a:lnTo>
                <a:cubicBezTo>
                  <a:pt x="176045" y="15332"/>
                  <a:pt x="176330" y="15537"/>
                  <a:pt x="176660" y="15600"/>
                </a:cubicBezTo>
                <a:quadBezTo>
                  <a:pt x="178000" y="15860"/>
                  <a:pt x="179270" y="15440"/>
                </a:quadBezTo>
                <a:lnTo>
                  <a:pt x="181120" y="15650"/>
                </a:lnTo>
                <a:quadBezTo>
                  <a:pt x="182370" y="16020"/>
                  <a:pt x="183730" y="15800"/>
                </a:quadBezTo>
                <a:cubicBezTo>
                  <a:pt x="184039" y="15749"/>
                  <a:pt x="184261" y="15475"/>
                  <a:pt x="184250" y="15160"/>
                </a:cubicBezTo>
                <a:lnTo>
                  <a:pt x="184210" y="14130"/>
                </a:lnTo>
                <a:lnTo>
                  <a:pt x="186520" y="13130"/>
                </a:lnTo>
                <a:quadBezTo>
                  <a:pt x="188250" y="16680"/>
                  <a:pt x="192500" y="15520"/>
                </a:quadBezTo>
                <a:cubicBezTo>
                  <a:pt x="192827" y="15435"/>
                  <a:pt x="193173" y="15445"/>
                  <a:pt x="193500" y="15550"/>
                </a:cubicBezTo>
                <a:quadBezTo>
                  <a:pt x="194680" y="15920"/>
                  <a:pt x="196070" y="15780"/>
                </a:quadBezTo>
                <a:cubicBezTo>
                  <a:pt x="196405" y="15752"/>
                  <a:pt x="196664" y="15475"/>
                  <a:pt x="196670" y="15140"/>
                </a:cubicBezTo>
                <a:lnTo>
                  <a:pt x="196690" y="13220"/>
                </a:lnTo>
                <a:lnTo>
                  <a:pt x="198940" y="12790"/>
                </a:lnTo>
                <a:quadBezTo>
                  <a:pt x="203410" y="18400"/>
                  <a:pt x="209190" y="13970"/>
                </a:quadBezTo>
                <a:quadBezTo>
                  <a:pt x="212010" y="13470"/>
                  <a:pt x="215670" y="14950"/>
                </a:quadBezTo>
                <a:quadBezTo>
                  <a:pt x="215170" y="16140"/>
                  <a:pt x="218090" y="15670"/>
                </a:quadBezTo>
                <a:cubicBezTo>
                  <a:pt x="218422" y="15615"/>
                  <a:pt x="218695" y="15380"/>
                  <a:pt x="218800" y="15060"/>
                </a:cubicBezTo>
                <a:lnTo>
                  <a:pt x="219530" y="12860"/>
                </a:lnTo>
                <a:cubicBezTo>
                  <a:pt x="219626" y="12573"/>
                  <a:pt x="219891" y="12380"/>
                  <a:pt x="220190" y="12380"/>
                </a:cubicBezTo>
                <a:lnTo>
                  <a:pt x="225250" y="12380"/>
                </a:lnTo>
                <a:cubicBezTo>
                  <a:pt x="225635" y="12380"/>
                  <a:pt x="225973" y="12637"/>
                  <a:pt x="226080" y="13010"/>
                </a:cubicBezTo>
                <a:lnTo>
                  <a:pt x="226650" y="15050"/>
                </a:lnTo>
                <a:cubicBezTo>
                  <a:pt x="226742" y="15388"/>
                  <a:pt x="227016" y="15646"/>
                  <a:pt x="227360" y="15720"/>
                </a:cubicBezTo>
                <a:quadBezTo>
                  <a:pt x="228810" y="16030"/>
                  <a:pt x="229990" y="15540"/>
                </a:quadBezTo>
                <a:quadBezTo>
                  <a:pt x="231060" y="15080"/>
                  <a:pt x="231970" y="15020"/>
                </a:quadBezTo>
                <a:quadBezTo>
                  <a:pt x="233840" y="16290"/>
                  <a:pt x="236940" y="15600"/>
                </a:quadBezTo>
                <a:lnTo>
                  <a:pt x="238720" y="15670"/>
                </a:lnTo>
                <a:quadBezTo>
                  <a:pt x="239950" y="15900"/>
                  <a:pt x="241130" y="15690"/>
                </a:quadBezTo>
                <a:cubicBezTo>
                  <a:pt x="241449" y="15632"/>
                  <a:pt x="241680" y="15358"/>
                  <a:pt x="241680" y="15040"/>
                </a:cubicBezTo>
                <a:lnTo>
                  <a:pt x="241670" y="7450"/>
                </a:lnTo>
                <a:cubicBezTo>
                  <a:pt x="241670" y="6509"/>
                  <a:pt x="242430" y="5746"/>
                  <a:pt x="243370" y="5740"/>
                </a:cubicBezTo>
                <a:lnTo>
                  <a:pt x="243500" y="5730"/>
                </a:lnTo>
                <a:cubicBezTo>
                  <a:pt x="243982" y="5709"/>
                  <a:pt x="244452" y="5881"/>
                  <a:pt x="244807" y="6207"/>
                </a:cubicBezTo>
                <a:cubicBezTo>
                  <a:pt x="245162" y="6534"/>
                  <a:pt x="245371" y="6988"/>
                  <a:pt x="245390" y="7470"/>
                </a:cubicBezTo>
                <a:lnTo>
                  <a:pt x="245660" y="15370"/>
                </a:lnTo>
                <a:cubicBezTo>
                  <a:pt x="245665" y="15495"/>
                  <a:pt x="245719" y="15612"/>
                  <a:pt x="245809" y="15696"/>
                </a:cubicBezTo>
                <a:cubicBezTo>
                  <a:pt x="245899" y="15781"/>
                  <a:pt x="246018" y="15825"/>
                  <a:pt x="246140" y="15820"/>
                </a:cubicBezTo>
                <a:lnTo>
                  <a:pt x="248120" y="15740"/>
                </a:lnTo>
                <a:cubicBezTo>
                  <a:pt x="248366" y="15729"/>
                  <a:pt x="248560" y="15526"/>
                  <a:pt x="248560" y="15280"/>
                </a:cubicBezTo>
                <a:lnTo>
                  <a:pt x="248560" y="7500"/>
                </a:lnTo>
                <a:cubicBezTo>
                  <a:pt x="248560" y="6586"/>
                  <a:pt x="249295" y="5841"/>
                  <a:pt x="250210" y="5830"/>
                </a:cubicBezTo>
                <a:lnTo>
                  <a:pt x="250370" y="5820"/>
                </a:lnTo>
                <a:cubicBezTo>
                  <a:pt x="250825" y="5799"/>
                  <a:pt x="251269" y="5964"/>
                  <a:pt x="251599" y="6278"/>
                </a:cubicBezTo>
                <a:cubicBezTo>
                  <a:pt x="251929" y="6591"/>
                  <a:pt x="252117" y="7025"/>
                  <a:pt x="252120" y="7480"/>
                </a:cubicBezTo>
                <a:lnTo>
                  <a:pt x="252180" y="15190"/>
                </a:lnTo>
                <a:cubicBezTo>
                  <a:pt x="252180" y="15505"/>
                  <a:pt x="252435" y="15760"/>
                  <a:pt x="252750" y="15760"/>
                </a:cubicBezTo>
                <a:lnTo>
                  <a:pt x="254630" y="15760"/>
                </a:lnTo>
                <a:cubicBezTo>
                  <a:pt x="254801" y="15760"/>
                  <a:pt x="254966" y="15691"/>
                  <a:pt x="255086" y="15569"/>
                </a:cubicBezTo>
                <a:cubicBezTo>
                  <a:pt x="255206" y="15447"/>
                  <a:pt x="255273" y="15281"/>
                  <a:pt x="255270" y="15110"/>
                </a:cubicBezTo>
                <a:lnTo>
                  <a:pt x="255250" y="13210"/>
                </a:lnTo>
                <a:lnTo>
                  <a:pt x="257290" y="12470"/>
                </a:lnTo>
                <a:cubicBezTo>
                  <a:pt x="259370" y="17250"/>
                  <a:pt x="266320" y="17280"/>
                  <a:pt x="267780" y="11910"/>
                </a:cubicBezTo>
                <a:quadBezTo>
                  <a:pt x="268820" y="12440"/>
                  <a:pt x="269590" y="12150"/>
                </a:quadBezTo>
                <a:cubicBezTo>
                  <a:pt x="269560" y="16890"/>
                  <a:pt x="276840" y="16880"/>
                  <a:pt x="278790" y="13660"/>
                </a:cubicBezTo>
                <a:lnTo>
                  <a:pt x="281230" y="13710"/>
                </a:lnTo>
                <a:lnTo>
                  <a:pt x="281370" y="19840"/>
                </a:lnTo>
                <a:cubicBezTo>
                  <a:pt x="281381" y="20114"/>
                  <a:pt x="281606" y="20330"/>
                  <a:pt x="281880" y="20330"/>
                </a:cubicBezTo>
                <a:lnTo>
                  <a:pt x="283780" y="20330"/>
                </a:lnTo>
                <a:cubicBezTo>
                  <a:pt x="283889" y="20330"/>
                  <a:pt x="283993" y="20287"/>
                  <a:pt x="284070" y="20210"/>
                </a:cubicBezTo>
                <a:cubicBezTo>
                  <a:pt x="284147" y="20133"/>
                  <a:pt x="284190" y="20029"/>
                  <a:pt x="284190" y="19920"/>
                </a:cubicBezTo>
                <a:lnTo>
                  <a:pt x="284190" y="15780"/>
                </a:lnTo>
                <a:cubicBezTo>
                  <a:pt x="284190" y="15645"/>
                  <a:pt x="284255" y="15519"/>
                  <a:pt x="284365" y="15441"/>
                </a:cubicBezTo>
                <a:cubicBezTo>
                  <a:pt x="284474" y="15363"/>
                  <a:pt x="284614" y="15344"/>
                  <a:pt x="284740" y="15390"/>
                </a:cubicBezTo>
                <a:quadBezTo>
                  <a:pt x="289300" y="17040"/>
                  <a:pt x="291190" y="12930"/>
                </a:quadBezTo>
                <a:quadBezTo>
                  <a:pt x="292500" y="12940"/>
                  <a:pt x="293720" y="12360"/>
                </a:quadBezTo>
                <a:lnTo>
                  <a:pt x="293740" y="15270"/>
                </a:lnTo>
                <a:cubicBezTo>
                  <a:pt x="293740" y="15392"/>
                  <a:pt x="293788" y="15509"/>
                  <a:pt x="293875" y="15595"/>
                </a:cubicBezTo>
                <a:cubicBezTo>
                  <a:pt x="293961" y="15682"/>
                  <a:pt x="294078" y="15730"/>
                  <a:pt x="294200" y="15730"/>
                </a:cubicBezTo>
                <a:lnTo>
                  <a:pt x="296230" y="15730"/>
                </a:lnTo>
                <a:cubicBezTo>
                  <a:pt x="296336" y="15730"/>
                  <a:pt x="296438" y="15688"/>
                  <a:pt x="296513" y="15613"/>
                </a:cubicBezTo>
                <a:cubicBezTo>
                  <a:pt x="296588" y="15538"/>
                  <a:pt x="296630" y="15436"/>
                  <a:pt x="296630" y="15330"/>
                </a:cubicBezTo>
                <a:lnTo>
                  <a:pt x="296630" y="8570"/>
                </a:lnTo>
                <a:cubicBezTo>
                  <a:pt x="296630" y="7349"/>
                  <a:pt x="297478" y="6293"/>
                  <a:pt x="298670" y="6030"/>
                </a:cubicBezTo>
                <a:lnTo>
                  <a:pt x="298980" y="5960"/>
                </a:lnTo>
                <a:cubicBezTo>
                  <a:pt x="299459" y="5853"/>
                  <a:pt x="299961" y="5968"/>
                  <a:pt x="300344" y="6274"/>
                </a:cubicBezTo>
                <a:cubicBezTo>
                  <a:pt x="300727" y="6579"/>
                  <a:pt x="300950" y="7041"/>
                  <a:pt x="300950" y="7530"/>
                </a:cubicBezTo>
                <a:lnTo>
                  <a:pt x="300950" y="15060"/>
                </a:lnTo>
                <a:cubicBezTo>
                  <a:pt x="300950" y="15388"/>
                  <a:pt x="301187" y="15668"/>
                  <a:pt x="301510" y="15720"/>
                </a:cubicBezTo>
                <a:quadBezTo>
                  <a:pt x="302780" y="15920"/>
                  <a:pt x="303770" y="15510"/>
                </a:quadBezTo>
                <a:lnTo>
                  <a:pt x="306520" y="13740"/>
                </a:lnTo>
                <a:quadBezTo>
                  <a:pt x="310200" y="17140"/>
                  <a:pt x="315630" y="14940"/>
                </a:quadBezTo>
                <a:lnTo>
                  <a:pt x="317960" y="15520"/>
                </a:lnTo>
                <a:quadBezTo>
                  <a:pt x="321710" y="16060"/>
                  <a:pt x="321290" y="14760"/>
                </a:quadBezTo>
                <a:quadBezTo>
                  <a:pt x="323720" y="13780"/>
                  <a:pt x="326300" y="13790"/>
                </a:quadBezTo>
                <a:quadBezTo>
                  <a:pt x="329610" y="16860"/>
                  <a:pt x="334860" y="15110"/>
                </a:quadBezTo>
                <a:cubicBezTo>
                  <a:pt x="338250" y="19860"/>
                  <a:pt x="338760" y="24130"/>
                  <a:pt x="335510" y="28860"/>
                </a:cubicBezTo>
                <a:cubicBezTo>
                  <a:pt x="335439" y="28961"/>
                  <a:pt x="335416" y="29088"/>
                  <a:pt x="335447" y="29209"/>
                </a:cubicBezTo>
                <a:cubicBezTo>
                  <a:pt x="335477" y="29329"/>
                  <a:pt x="335559" y="29432"/>
                  <a:pt x="335670" y="29490"/>
                </a:cubicBezTo>
                <a:lnTo>
                  <a:pt x="344290" y="34060"/>
                </a:lnTo>
                <a:quadBezTo>
                  <a:pt x="343510" y="35020"/>
                  <a:pt x="343210" y="36160"/>
                </a:quadBezTo>
                <a:cubicBezTo>
                  <a:pt x="343137" y="36450"/>
                  <a:pt x="343248" y="36755"/>
                  <a:pt x="343490" y="36930"/>
                </a:cubicBezTo>
                <a:lnTo>
                  <a:pt x="350890" y="42140"/>
                </a:lnTo>
                <a:cubicBezTo>
                  <a:pt x="344090" y="50730"/>
                  <a:pt x="335140" y="54520"/>
                  <a:pt x="324740" y="57410"/>
                </a:cubicBezTo>
                <a:lnTo>
                  <a:pt x="324700" y="53210"/>
                </a:lnTo>
                <a:cubicBezTo>
                  <a:pt x="324697" y="53049"/>
                  <a:pt x="324759" y="52894"/>
                  <a:pt x="324872" y="52779"/>
                </a:cubicBezTo>
                <a:cubicBezTo>
                  <a:pt x="324985" y="52665"/>
                  <a:pt x="325139" y="52600"/>
                  <a:pt x="325300" y="52600"/>
                </a:cubicBezTo>
                <a:lnTo>
                  <a:pt x="328780" y="52600"/>
                </a:lnTo>
                <a:cubicBezTo>
                  <a:pt x="328889" y="52600"/>
                  <a:pt x="328993" y="52556"/>
                  <a:pt x="329070" y="52477"/>
                </a:cubicBezTo>
                <a:cubicBezTo>
                  <a:pt x="329147" y="52398"/>
                  <a:pt x="329190" y="52291"/>
                  <a:pt x="329190" y="52180"/>
                </a:cubicBezTo>
                <a:lnTo>
                  <a:pt x="329190" y="51860"/>
                </a:lnTo>
                <a:cubicBezTo>
                  <a:pt x="329190" y="51584"/>
                  <a:pt x="328971" y="51360"/>
                  <a:pt x="328700" y="51360"/>
                </a:cubicBezTo>
                <a:lnTo>
                  <a:pt x="325130" y="51360"/>
                </a:lnTo>
                <a:cubicBezTo>
                  <a:pt x="325011" y="51360"/>
                  <a:pt x="324896" y="51314"/>
                  <a:pt x="324812" y="51231"/>
                </a:cubicBezTo>
                <a:cubicBezTo>
                  <a:pt x="324727" y="51149"/>
                  <a:pt x="324680" y="51037"/>
                  <a:pt x="324680" y="50920"/>
                </a:cubicBezTo>
                <a:lnTo>
                  <a:pt x="324680" y="48210"/>
                </a:lnTo>
                <a:cubicBezTo>
                  <a:pt x="324680" y="47945"/>
                  <a:pt x="324899" y="47730"/>
                  <a:pt x="325170" y="47730"/>
                </a:cubicBezTo>
                <a:lnTo>
                  <a:pt x="329740" y="47730"/>
                </a:lnTo>
                <a:cubicBezTo>
                  <a:pt x="329859" y="47730"/>
                  <a:pt x="329974" y="47683"/>
                  <a:pt x="330058" y="47598"/>
                </a:cubicBezTo>
                <a:cubicBezTo>
                  <a:pt x="330143" y="47514"/>
                  <a:pt x="330190" y="47399"/>
                  <a:pt x="330190" y="47280"/>
                </a:cubicBezTo>
                <a:lnTo>
                  <a:pt x="330190" y="47020"/>
                </a:lnTo>
                <a:cubicBezTo>
                  <a:pt x="330190" y="46700"/>
                  <a:pt x="329926" y="46440"/>
                  <a:pt x="329600" y="46440"/>
                </a:cubicBezTo>
                <a:lnTo>
                  <a:pt x="323880" y="46440"/>
                </a:lnTo>
                <a:cubicBezTo>
                  <a:pt x="323558" y="46440"/>
                  <a:pt x="323296" y="46698"/>
                  <a:pt x="323290" y="47020"/>
                </a:cubicBezTo>
                <a:lnTo>
                  <a:pt x="323190" y="52700"/>
                </a:lnTo>
                <a:lnTo>
                  <a:pt x="315250" y="55390"/>
                </a:lnTo>
                <a:quadBezTo>
                  <a:pt x="315870" y="51650"/>
                  <a:pt x="312930" y="50460"/>
                </a:quadBezTo>
                <a:cubicBezTo>
                  <a:pt x="312695" y="50368"/>
                  <a:pt x="312438" y="50344"/>
                  <a:pt x="312190" y="50390"/>
                </a:cubicBezTo>
                <a:lnTo>
                  <a:pt x="310560" y="50680"/>
                </a:lnTo>
                <a:cubicBezTo>
                  <a:pt x="310442" y="50699"/>
                  <a:pt x="310322" y="50664"/>
                  <a:pt x="310234" y="50584"/>
                </a:cubicBezTo>
                <a:cubicBezTo>
                  <a:pt x="310146" y="50504"/>
                  <a:pt x="310100" y="50388"/>
                  <a:pt x="310110" y="50270"/>
                </a:cubicBezTo>
                <a:lnTo>
                  <a:pt x="310240" y="48470"/>
                </a:lnTo>
                <a:cubicBezTo>
                  <a:pt x="310268" y="48098"/>
                  <a:pt x="310578" y="47810"/>
                  <a:pt x="310950" y="47810"/>
                </a:cubicBezTo>
                <a:lnTo>
                  <a:pt x="314380" y="47810"/>
                </a:lnTo>
                <a:cubicBezTo>
                  <a:pt x="314611" y="47810"/>
                  <a:pt x="314803" y="47631"/>
                  <a:pt x="314820" y="47400"/>
                </a:cubicBezTo>
                <a:lnTo>
                  <a:pt x="314850" y="46950"/>
                </a:lnTo>
                <a:cubicBezTo>
                  <a:pt x="314860" y="46818"/>
                  <a:pt x="314815" y="46689"/>
                  <a:pt x="314726" y="46592"/>
                </a:cubicBezTo>
                <a:cubicBezTo>
                  <a:pt x="314637" y="46495"/>
                  <a:pt x="314511" y="46440"/>
                  <a:pt x="314380" y="46440"/>
                </a:cubicBezTo>
                <a:lnTo>
                  <a:pt x="309930" y="46440"/>
                </a:lnTo>
                <a:cubicBezTo>
                  <a:pt x="309479" y="46440"/>
                  <a:pt x="309104" y="46784"/>
                  <a:pt x="309070" y="47230"/>
                </a:cubicBezTo>
                <a:lnTo>
                  <a:pt x="308740" y="51710"/>
                </a:lnTo>
                <a:cubicBezTo>
                  <a:pt x="308724" y="51924"/>
                  <a:pt x="308826" y="52129"/>
                  <a:pt x="309005" y="52246"/>
                </a:cubicBezTo>
                <a:cubicBezTo>
                  <a:pt x="309184" y="52363"/>
                  <a:pt x="309412" y="52372"/>
                  <a:pt x="309600" y="52270"/>
                </a:cubicBezTo>
                <a:cubicBezTo>
                  <a:pt x="311750" y="51090"/>
                  <a:pt x="314920" y="52350"/>
                  <a:pt x="313840" y="55200"/>
                </a:cubicBezTo>
                <a:cubicBezTo>
                  <a:pt x="313060" y="57240"/>
                  <a:pt x="310580" y="57400"/>
                  <a:pt x="309670" y="55120"/>
                </a:cubicBezTo>
                <a:cubicBezTo>
                  <a:pt x="309555" y="54830"/>
                  <a:pt x="309251" y="54661"/>
                  <a:pt x="308944" y="54717"/>
                </a:cubicBezTo>
                <a:cubicBezTo>
                  <a:pt x="308638" y="54773"/>
                  <a:pt x="308414" y="55038"/>
                  <a:pt x="308410" y="55350"/>
                </a:cubicBezTo>
                <a:quadBezTo>
                  <a:pt x="308390" y="56200"/>
                  <a:pt x="309560" y="57370"/>
                </a:quadBezTo>
                <a:lnTo>
                  <a:pt x="306960" y="57650"/>
                </a:lnTo>
                <a:quadBezTo>
                  <a:pt x="306910" y="56190"/>
                  <a:pt x="304990" y="56620"/>
                </a:quadBezTo>
                <a:quadBezTo>
                  <a:pt x="304390" y="56750"/>
                  <a:pt x="301590" y="56580"/>
                </a:quadBezTo>
                <a:cubicBezTo>
                  <a:pt x="301459" y="56571"/>
                  <a:pt x="301346" y="56487"/>
                  <a:pt x="301299" y="56365"/>
                </a:cubicBezTo>
                <a:cubicBezTo>
                  <a:pt x="301251" y="56243"/>
                  <a:pt x="301279" y="56104"/>
                  <a:pt x="301370" y="56010"/>
                </a:cubicBezTo>
                <a:cubicBezTo>
                  <a:pt x="303080" y="54200"/>
                  <a:pt x="308760" y="48930"/>
                  <a:pt x="304800" y="46910"/>
                </a:cubicBezTo>
                <a:quadBezTo>
                  <a:pt x="301320" y="45130"/>
                  <a:pt x="298970" y="48650"/>
                </a:quadBezTo>
                <a:cubicBezTo>
                  <a:pt x="298958" y="48668"/>
                  <a:pt x="298958" y="48692"/>
                  <a:pt x="298970" y="48710"/>
                </a:cubicBezTo>
                <a:lnTo>
                  <a:pt x="299540" y="49430"/>
                </a:lnTo>
                <a:cubicBezTo>
                  <a:pt x="299601" y="49504"/>
                  <a:pt x="299692" y="49549"/>
                  <a:pt x="299789" y="49553"/>
                </a:cubicBezTo>
                <a:cubicBezTo>
                  <a:pt x="299886" y="49556"/>
                  <a:pt x="299981" y="49519"/>
                  <a:pt x="300050" y="49450"/>
                </a:cubicBezTo>
                <a:lnTo>
                  <a:pt x="301630" y="47870"/>
                </a:lnTo>
                <a:cubicBezTo>
                  <a:pt x="302200" y="47306"/>
                  <a:pt x="303116" y="47306"/>
                  <a:pt x="303680" y="47870"/>
                </a:cubicBezTo>
                <a:lnTo>
                  <a:pt x="304430" y="48620"/>
                </a:lnTo>
                <a:cubicBezTo>
                  <a:pt x="304890" y="49080"/>
                  <a:pt x="304929" y="49814"/>
                  <a:pt x="304520" y="50320"/>
                </a:cubicBezTo>
                <a:lnTo>
                  <a:pt x="299020" y="57190"/>
                </a:lnTo>
                <a:lnTo>
                  <a:pt x="298210" y="57180"/>
                </a:lnTo>
                <a:quadBezTo>
                  <a:pt x="297570" y="56310"/>
                  <a:pt x="295970" y="56530"/>
                </a:quadBezTo>
                <a:quadBezTo>
                  <a:pt x="294780" y="56690"/>
                  <a:pt x="293540" y="56520"/>
                </a:quadBezTo>
                <a:cubicBezTo>
                  <a:pt x="293439" y="56506"/>
                  <a:pt x="293353" y="56438"/>
                  <a:pt x="293315" y="56343"/>
                </a:cubicBezTo>
                <a:cubicBezTo>
                  <a:pt x="293278" y="56247"/>
                  <a:pt x="293295" y="56139"/>
                  <a:pt x="293360" y="56060"/>
                </a:cubicBezTo>
                <a:cubicBezTo>
                  <a:pt x="294970" y="54040"/>
                  <a:pt x="297780" y="51230"/>
                  <a:pt x="297390" y="48790"/>
                </a:cubicBezTo>
                <a:cubicBezTo>
                  <a:pt x="296900" y="45650"/>
                  <a:pt x="292240" y="45960"/>
                  <a:pt x="290840" y="48060"/>
                </a:cubicBezTo>
                <a:lnTo>
                  <a:pt x="249300" y="39190"/>
                </a:lnTo>
                <a:lnTo>
                  <a:pt x="249410" y="27800"/>
                </a:lnTo>
                <a:cubicBezTo>
                  <a:pt x="249413" y="27665"/>
                  <a:pt x="249358" y="27535"/>
                  <a:pt x="249260" y="27440"/>
                </a:cubicBezTo>
                <a:cubicBezTo>
                  <a:pt x="249162" y="27345"/>
                  <a:pt x="249028" y="27295"/>
                  <a:pt x="248890" y="27300"/>
                </a:cubicBezTo>
                <a:lnTo>
                  <a:pt x="248510" y="27320"/>
                </a:lnTo>
                <a:cubicBezTo>
                  <a:pt x="248372" y="27325"/>
                  <a:pt x="248242" y="27384"/>
                  <a:pt x="248148" y="27483"/>
                </a:cubicBezTo>
                <a:cubicBezTo>
                  <a:pt x="248054" y="27583"/>
                  <a:pt x="248005" y="27715"/>
                  <a:pt x="248010" y="27850"/>
                </a:cubicBezTo>
                <a:lnTo>
                  <a:pt x="248130" y="30710"/>
                </a:lnTo>
                <a:cubicBezTo>
                  <a:pt x="248137" y="30864"/>
                  <a:pt x="248065" y="31010"/>
                  <a:pt x="247940" y="31099"/>
                </a:cubicBezTo>
                <a:cubicBezTo>
                  <a:pt x="247814" y="31188"/>
                  <a:pt x="247653" y="31207"/>
                  <a:pt x="247510" y="31150"/>
                </a:cubicBezTo>
                <a:quadBezTo>
                  <a:pt x="245490" y="30320"/>
                  <a:pt x="243890" y="31110"/>
                </a:quadBezTo>
                <a:cubicBezTo>
                  <a:pt x="243553" y="31278"/>
                  <a:pt x="243282" y="31557"/>
                  <a:pt x="243120" y="31900"/>
                </a:cubicBezTo>
                <a:quadBezTo>
                  <a:pt x="241910" y="34440"/>
                  <a:pt x="242670" y="37110"/>
                </a:quadBezTo>
                <a:lnTo>
                  <a:pt x="240600" y="37700"/>
                </a:lnTo>
                <a:lnTo>
                  <a:pt x="240630" y="31330"/>
                </a:lnTo>
                <a:cubicBezTo>
                  <a:pt x="240630" y="31203"/>
                  <a:pt x="240580" y="31081"/>
                  <a:pt x="240492" y="30991"/>
                </a:cubicBezTo>
                <a:cubicBezTo>
                  <a:pt x="240404" y="30901"/>
                  <a:pt x="240285" y="30850"/>
                  <a:pt x="240160" y="30850"/>
                </a:cubicBezTo>
                <a:lnTo>
                  <a:pt x="239560" y="30850"/>
                </a:lnTo>
                <a:cubicBezTo>
                  <a:pt x="239434" y="30850"/>
                  <a:pt x="239313" y="30901"/>
                  <a:pt x="239224" y="30991"/>
                </a:cubicBezTo>
                <a:cubicBezTo>
                  <a:pt x="239136" y="31081"/>
                  <a:pt x="239087" y="31204"/>
                  <a:pt x="239090" y="31330"/>
                </a:cubicBezTo>
                <a:lnTo>
                  <a:pt x="239120" y="37620"/>
                </a:lnTo>
                <a:lnTo>
                  <a:pt x="236930" y="36700"/>
                </a:lnTo>
                <a:cubicBezTo>
                  <a:pt x="237550" y="33500"/>
                  <a:pt x="236600" y="29330"/>
                  <a:pt x="232200" y="31070"/>
                </a:cubicBezTo>
                <a:quadBezTo>
                  <a:pt x="231880" y="31200"/>
                  <a:pt x="231430" y="31000"/>
                </a:quadBezTo>
                <a:quadBezTo>
                  <a:pt x="231060" y="30840"/>
                  <a:pt x="230830" y="30790"/>
                </a:quadBezTo>
                <a:cubicBezTo>
                  <a:pt x="230651" y="30753"/>
                  <a:pt x="230465" y="30798"/>
                  <a:pt x="230324" y="30913"/>
                </a:cubicBezTo>
                <a:cubicBezTo>
                  <a:pt x="230182" y="31027"/>
                  <a:pt x="230100" y="31199"/>
                  <a:pt x="230100" y="31380"/>
                </a:cubicBezTo>
                <a:lnTo>
                  <a:pt x="230050" y="38950"/>
                </a:lnTo>
                <a:lnTo>
                  <a:pt x="228180" y="38960"/>
                </a:lnTo>
                <a:lnTo>
                  <a:pt x="228090" y="32870"/>
                </a:lnTo>
                <a:cubicBezTo>
                  <a:pt x="228078" y="32042"/>
                  <a:pt x="227564" y="31302"/>
                  <a:pt x="226790" y="31000"/>
                </a:cubicBezTo>
                <a:quadBezTo>
                  <a:pt x="224010" y="29910"/>
                  <a:pt x="221750" y="31960"/>
                </a:quadBezTo>
                <a:cubicBezTo>
                  <a:pt x="221473" y="32210"/>
                  <a:pt x="221411" y="32621"/>
                  <a:pt x="221600" y="32942"/>
                </a:cubicBezTo>
                <a:cubicBezTo>
                  <a:pt x="221790" y="33262"/>
                  <a:pt x="222179" y="33404"/>
                  <a:pt x="222530" y="33280"/>
                </a:cubicBezTo>
                <a:quadBezTo>
                  <a:pt x="222560" y="33270"/>
                  <a:pt x="223390" y="32450"/>
                </a:quadBezTo>
                <a:cubicBezTo>
                  <a:pt x="224320" y="31530"/>
                  <a:pt x="225780" y="31630"/>
                  <a:pt x="226590" y="32630"/>
                </a:cubicBezTo>
                <a:cubicBezTo>
                  <a:pt x="226867" y="32967"/>
                  <a:pt x="226891" y="33446"/>
                  <a:pt x="226649" y="33809"/>
                </a:cubicBezTo>
                <a:cubicBezTo>
                  <a:pt x="226408" y="34172"/>
                  <a:pt x="225958" y="34335"/>
                  <a:pt x="225540" y="34210"/>
                </a:cubicBezTo>
                <a:cubicBezTo>
                  <a:pt x="223790" y="33690"/>
                  <a:pt x="220770" y="34730"/>
                  <a:pt x="221600" y="37450"/>
                </a:cubicBezTo>
                <a:quadBezTo>
                  <a:pt x="220710" y="37760"/>
                  <a:pt x="219780" y="37700"/>
                </a:quadBezTo>
                <a:lnTo>
                  <a:pt x="217980" y="34590"/>
                </a:lnTo>
                <a:cubicBezTo>
                  <a:pt x="217906" y="34461"/>
                  <a:pt x="217887" y="34307"/>
                  <a:pt x="217926" y="34165"/>
                </a:cubicBezTo>
                <a:cubicBezTo>
                  <a:pt x="217966" y="34022"/>
                  <a:pt x="218061" y="33901"/>
                  <a:pt x="218190" y="33830"/>
                </a:cubicBezTo>
                <a:quadBezTo>
                  <a:pt x="219650" y="33040"/>
                  <a:pt x="219870" y="31620"/>
                </a:quadBezTo>
                <a:cubicBezTo>
                  <a:pt x="220460" y="27720"/>
                  <a:pt x="215570" y="27530"/>
                  <a:pt x="212890" y="27880"/>
                </a:cubicBezTo>
                <a:cubicBezTo>
                  <a:pt x="212576" y="27920"/>
                  <a:pt x="212340" y="28190"/>
                  <a:pt x="212340" y="28510"/>
                </a:cubicBezTo>
                <a:lnTo>
                  <a:pt x="212400" y="39030"/>
                </a:lnTo>
                <a:quadBezTo>
                  <a:pt x="209310" y="38320"/>
                  <a:pt x="205950" y="39040"/>
                </a:quadBezTo>
                <a:quadBezTo>
                  <a:pt x="206130" y="38200"/>
                  <a:pt x="206070" y="37990"/>
                </a:quadBezTo>
                <a:cubicBezTo>
                  <a:pt x="205934" y="37553"/>
                  <a:pt x="205546" y="37242"/>
                  <a:pt x="205091" y="37204"/>
                </a:cubicBezTo>
                <a:cubicBezTo>
                  <a:pt x="204635" y="37167"/>
                  <a:pt x="204203" y="37411"/>
                  <a:pt x="204000" y="37820"/>
                </a:cubicBezTo>
                <a:quadBezTo>
                  <a:pt x="203890" y="38030"/>
                  <a:pt x="203900" y="38880"/>
                </a:quadBezTo>
                <a:lnTo>
                  <a:pt x="201380" y="38910"/>
                </a:lnTo>
                <a:quadBezTo>
                  <a:pt x="202290" y="38220"/>
                  <a:pt x="202010" y="37450"/>
                </a:quadBezTo>
                <a:cubicBezTo>
                  <a:pt x="201947" y="37274"/>
                  <a:pt x="201815" y="37131"/>
                  <a:pt x="201643" y="37054"/>
                </a:cubicBezTo>
                <a:cubicBezTo>
                  <a:pt x="201472" y="36977"/>
                  <a:pt x="201276" y="36972"/>
                  <a:pt x="201100" y="37040"/>
                </a:cubicBezTo>
                <a:lnTo>
                  <a:pt x="199370" y="37700"/>
                </a:lnTo>
                <a:cubicBezTo>
                  <a:pt x="198726" y="37944"/>
                  <a:pt x="197995" y="37742"/>
                  <a:pt x="197560" y="37200"/>
                </a:cubicBezTo>
                <a:lnTo>
                  <a:pt x="197190" y="36740"/>
                </a:lnTo>
                <a:cubicBezTo>
                  <a:pt x="197034" y="36544"/>
                  <a:pt x="197002" y="36276"/>
                  <a:pt x="197107" y="36048"/>
                </a:cubicBezTo>
                <a:cubicBezTo>
                  <a:pt x="197213" y="35819"/>
                  <a:pt x="197438" y="35670"/>
                  <a:pt x="197690" y="35660"/>
                </a:cubicBezTo>
                <a:lnTo>
                  <a:pt x="201790" y="35490"/>
                </a:lnTo>
                <a:cubicBezTo>
                  <a:pt x="201992" y="35482"/>
                  <a:pt x="202183" y="35393"/>
                  <a:pt x="202319" y="35242"/>
                </a:cubicBezTo>
                <a:cubicBezTo>
                  <a:pt x="202454" y="35091"/>
                  <a:pt x="202523" y="34892"/>
                  <a:pt x="202510" y="34690"/>
                </a:cubicBezTo>
                <a:quadBezTo>
                  <a:pt x="202200" y="29820"/>
                  <a:pt x="197550" y="30840"/>
                </a:quadBezTo>
                <a:cubicBezTo>
                  <a:pt x="196314" y="31113"/>
                  <a:pt x="195360" y="32101"/>
                  <a:pt x="195130" y="33350"/>
                </a:cubicBezTo>
                <a:quadBezTo>
                  <a:pt x="194750" y="35450"/>
                  <a:pt x="195480" y="37870"/>
                </a:quadBezTo>
                <a:lnTo>
                  <a:pt x="193490" y="36180"/>
                </a:lnTo>
                <a:cubicBezTo>
                  <a:pt x="194380" y="30430"/>
                  <a:pt x="191650" y="30700"/>
                  <a:pt x="187160" y="30880"/>
                </a:cubicBezTo>
                <a:cubicBezTo>
                  <a:pt x="186831" y="30891"/>
                  <a:pt x="186570" y="31161"/>
                  <a:pt x="186570" y="31490"/>
                </a:cubicBezTo>
                <a:lnTo>
                  <a:pt x="186530" y="39400"/>
                </a:lnTo>
                <a:quadBezTo>
                  <a:pt x="185430" y="38930"/>
                  <a:pt x="184730" y="39070"/>
                </a:quadBezTo>
                <a:quadBezTo>
                  <a:pt x="184660" y="36570"/>
                  <a:pt x="184620" y="34250"/>
                </a:quadBezTo>
                <a:quadBezTo>
                  <a:pt x="184580" y="31560"/>
                  <a:pt x="183760" y="31230"/>
                </a:quadBezTo>
                <a:cubicBezTo>
                  <a:pt x="182250" y="30610"/>
                  <a:pt x="178830" y="30320"/>
                  <a:pt x="178170" y="32190"/>
                </a:cubicBezTo>
                <a:quadBezTo>
                  <a:pt x="177970" y="32760"/>
                  <a:pt x="178170" y="33190"/>
                </a:quadBezTo>
                <a:cubicBezTo>
                  <a:pt x="178280" y="33425"/>
                  <a:pt x="178511" y="33577"/>
                  <a:pt x="178779" y="33592"/>
                </a:cubicBezTo>
                <a:cubicBezTo>
                  <a:pt x="179047" y="33606"/>
                  <a:pt x="179313" y="33480"/>
                  <a:pt x="179480" y="33260"/>
                </a:cubicBezTo>
                <a:quadBezTo>
                  <a:pt x="180770" y="31560"/>
                  <a:pt x="182530" y="32510"/>
                </a:quadBezTo>
                <a:cubicBezTo>
                  <a:pt x="182901" y="32710"/>
                  <a:pt x="183083" y="33141"/>
                  <a:pt x="182967" y="33545"/>
                </a:cubicBezTo>
                <a:cubicBezTo>
                  <a:pt x="182852" y="33950"/>
                  <a:pt x="182470" y="34219"/>
                  <a:pt x="182050" y="34190"/>
                </a:cubicBezTo>
                <a:cubicBezTo>
                  <a:pt x="180150" y="34060"/>
                  <a:pt x="177670" y="34090"/>
                  <a:pt x="177730" y="36700"/>
                </a:cubicBezTo>
                <a:quadBezTo>
                  <a:pt x="176900" y="37130"/>
                  <a:pt x="176230" y="36840"/>
                </a:quadBezTo>
                <a:quadBezTo>
                  <a:pt x="175520" y="36730"/>
                  <a:pt x="174640" y="37320"/>
                </a:quadBezTo>
                <a:cubicBezTo>
                  <a:pt x="172570" y="38740"/>
                  <a:pt x="171300" y="36640"/>
                  <a:pt x="171420" y="34660"/>
                </a:cubicBezTo>
                <a:quadBezTo>
                  <a:pt x="171570" y="32220"/>
                  <a:pt x="173380" y="32210"/>
                </a:quadBezTo>
                <a:cubicBezTo>
                  <a:pt x="173699" y="32204"/>
                  <a:pt x="174007" y="32330"/>
                  <a:pt x="174230" y="32560"/>
                </a:cubicBezTo>
                <a:lnTo>
                  <a:pt x="175370" y="33690"/>
                </a:lnTo>
                <a:cubicBezTo>
                  <a:pt x="175610" y="33931"/>
                  <a:pt x="175981" y="33981"/>
                  <a:pt x="176276" y="33813"/>
                </a:cubicBezTo>
                <a:cubicBezTo>
                  <a:pt x="176571" y="33644"/>
                  <a:pt x="176716" y="33299"/>
                  <a:pt x="176630" y="32970"/>
                </a:cubicBezTo>
                <a:quadBezTo>
                  <a:pt x="175930" y="30330"/>
                  <a:pt x="172480" y="30810"/>
                </a:quadBezTo>
                <a:cubicBezTo>
                  <a:pt x="169290" y="31260"/>
                  <a:pt x="169260" y="35470"/>
                  <a:pt x="170240" y="37810"/>
                </a:cubicBezTo>
                <a:quadBezTo>
                  <a:pt x="169110" y="37780"/>
                  <a:pt x="168220" y="38130"/>
                </a:quadBezTo>
                <a:quadBezTo>
                  <a:pt x="168700" y="36460"/>
                  <a:pt x="167920" y="35300"/>
                </a:quadBezTo>
                <a:cubicBezTo>
                  <a:pt x="167790" y="35105"/>
                  <a:pt x="167601" y="34958"/>
                  <a:pt x="167380" y="34880"/>
                </a:cubicBezTo>
                <a:lnTo>
                  <a:pt x="164100" y="33640"/>
                </a:lnTo>
                <a:cubicBezTo>
                  <a:pt x="163875" y="33553"/>
                  <a:pt x="163709" y="33360"/>
                  <a:pt x="163656" y="33124"/>
                </a:cubicBezTo>
                <a:cubicBezTo>
                  <a:pt x="163604" y="32889"/>
                  <a:pt x="163673" y="32644"/>
                  <a:pt x="163840" y="32470"/>
                </a:cubicBezTo>
                <a:quadBezTo>
                  <a:pt x="164890" y="31380"/>
                  <a:pt x="167140" y="33550"/>
                </a:quadBezTo>
                <a:cubicBezTo>
                  <a:pt x="167390" y="33789"/>
                  <a:pt x="167785" y="33785"/>
                  <a:pt x="168030" y="33540"/>
                </a:cubicBezTo>
                <a:lnTo>
                  <a:pt x="168230" y="33340"/>
                </a:lnTo>
                <a:cubicBezTo>
                  <a:pt x="168537" y="33039"/>
                  <a:pt x="168550" y="32548"/>
                  <a:pt x="168260" y="32230"/>
                </a:cubicBezTo>
                <a:cubicBezTo>
                  <a:pt x="166230" y="29960"/>
                  <a:pt x="160750" y="29830"/>
                  <a:pt x="162010" y="34160"/>
                </a:cubicBezTo>
                <a:cubicBezTo>
                  <a:pt x="162117" y="34525"/>
                  <a:pt x="162387" y="34818"/>
                  <a:pt x="162740" y="34950"/>
                </a:cubicBezTo>
                <a:lnTo>
                  <a:pt x="166070" y="36200"/>
                </a:lnTo>
                <a:cubicBezTo>
                  <a:pt x="166385" y="36319"/>
                  <a:pt x="166590" y="36625"/>
                  <a:pt x="166581" y="36961"/>
                </a:cubicBezTo>
                <a:cubicBezTo>
                  <a:pt x="166572" y="37297"/>
                  <a:pt x="166351" y="37590"/>
                  <a:pt x="166030" y="37690"/>
                </a:cubicBezTo>
                <a:quadBezTo>
                  <a:pt x="164570" y="38150"/>
                  <a:pt x="162840" y="36860"/>
                </a:quadBezTo>
                <a:cubicBezTo>
                  <a:pt x="162595" y="36679"/>
                  <a:pt x="162258" y="36691"/>
                  <a:pt x="162030" y="36890"/>
                </a:cubicBezTo>
                <a:quadBezTo>
                  <a:pt x="161540" y="37300"/>
                  <a:pt x="161740" y="38070"/>
                </a:quadBezTo>
                <a:lnTo>
                  <a:pt x="161110" y="38670"/>
                </a:lnTo>
                <a:quadBezTo>
                  <a:pt x="159320" y="37120"/>
                  <a:pt x="155790" y="37520"/>
                </a:quadBezTo>
                <a:cubicBezTo>
                  <a:pt x="155624" y="37538"/>
                  <a:pt x="155459" y="37485"/>
                  <a:pt x="155335" y="37374"/>
                </a:cubicBezTo>
                <a:cubicBezTo>
                  <a:pt x="155211" y="37264"/>
                  <a:pt x="155140" y="37106"/>
                  <a:pt x="155140" y="36940"/>
                </a:cubicBezTo>
                <a:lnTo>
                  <a:pt x="155140" y="34550"/>
                </a:lnTo>
                <a:cubicBezTo>
                  <a:pt x="155140" y="34403"/>
                  <a:pt x="155201" y="34262"/>
                  <a:pt x="155309" y="34161"/>
                </a:cubicBezTo>
                <a:cubicBezTo>
                  <a:pt x="155418" y="34061"/>
                  <a:pt x="155563" y="34010"/>
                  <a:pt x="155710" y="34020"/>
                </a:cubicBezTo>
                <a:lnTo>
                  <a:pt x="159340" y="34290"/>
                </a:lnTo>
                <a:cubicBezTo>
                  <a:pt x="159649" y="34312"/>
                  <a:pt x="159918" y="34084"/>
                  <a:pt x="159940" y="33780"/>
                </a:cubicBezTo>
                <a:lnTo>
                  <a:pt x="159970" y="33400"/>
                </a:lnTo>
                <a:cubicBezTo>
                  <a:pt x="159983" y="33200"/>
                  <a:pt x="159913" y="33004"/>
                  <a:pt x="159776" y="32859"/>
                </a:cubicBezTo>
                <a:cubicBezTo>
                  <a:pt x="159640" y="32713"/>
                  <a:pt x="159450" y="32630"/>
                  <a:pt x="159250" y="32630"/>
                </a:cubicBezTo>
                <a:lnTo>
                  <a:pt x="155530" y="32630"/>
                </a:lnTo>
                <a:cubicBezTo>
                  <a:pt x="155342" y="32630"/>
                  <a:pt x="155190" y="32478"/>
                  <a:pt x="155190" y="32290"/>
                </a:cubicBezTo>
                <a:lnTo>
                  <a:pt x="155190" y="29940"/>
                </a:lnTo>
                <a:cubicBezTo>
                  <a:pt x="155190" y="29725"/>
                  <a:pt x="155369" y="29550"/>
                  <a:pt x="155590" y="29550"/>
                </a:cubicBezTo>
                <a:lnTo>
                  <a:pt x="160000" y="29550"/>
                </a:lnTo>
                <a:cubicBezTo>
                  <a:pt x="160128" y="29550"/>
                  <a:pt x="160251" y="29498"/>
                  <a:pt x="160339" y="29405"/>
                </a:cubicBezTo>
                <a:cubicBezTo>
                  <a:pt x="160428" y="29313"/>
                  <a:pt x="160475" y="29188"/>
                  <a:pt x="160470" y="29060"/>
                </a:cubicBezTo>
                <a:lnTo>
                  <a:pt x="160450" y="28570"/>
                </a:lnTo>
                <a:cubicBezTo>
                  <a:pt x="160438" y="28210"/>
                  <a:pt x="160174" y="27908"/>
                  <a:pt x="159820" y="27850"/>
                </a:cubicBezTo>
                <a:quadBezTo>
                  <a:pt x="152370" y="26730"/>
                  <a:pt x="153380" y="29940"/>
                </a:quadBezTo>
                <a:quadBezTo>
                  <a:pt x="151010" y="31280"/>
                  <a:pt x="147810" y="31890"/>
                </a:quadBezTo>
                <a:quadBezTo>
                  <a:pt x="148280" y="30940"/>
                  <a:pt x="146670" y="30720"/>
                </a:quadBezTo>
                <a:cubicBezTo>
                  <a:pt x="146299" y="30668"/>
                  <a:pt x="146017" y="30357"/>
                  <a:pt x="146000" y="29980"/>
                </a:cubicBezTo>
                <a:lnTo>
                  <a:pt x="145970" y="29000"/>
                </a:lnTo>
                <a:cubicBezTo>
                  <a:pt x="145962" y="28849"/>
                  <a:pt x="145890" y="28708"/>
                  <a:pt x="145771" y="28614"/>
                </a:cubicBezTo>
                <a:cubicBezTo>
                  <a:pt x="145652" y="28520"/>
                  <a:pt x="145499" y="28482"/>
                  <a:pt x="145350" y="28510"/>
                </a:cubicBezTo>
                <a:lnTo>
                  <a:pt x="145030" y="28570"/>
                </a:lnTo>
                <a:cubicBezTo>
                  <a:pt x="144791" y="28612"/>
                  <a:pt x="144578" y="28748"/>
                  <a:pt x="144441" y="28948"/>
                </a:cubicBezTo>
                <a:cubicBezTo>
                  <a:pt x="144303" y="29147"/>
                  <a:pt x="144253" y="29393"/>
                  <a:pt x="144300" y="29630"/>
                </a:cubicBezTo>
                <a:quadBezTo>
                  <a:pt x="144530" y="30800"/>
                  <a:pt x="143100" y="31020"/>
                </a:quadBezTo>
                <a:cubicBezTo>
                  <a:pt x="142846" y="31060"/>
                  <a:pt x="142652" y="31269"/>
                  <a:pt x="142631" y="31526"/>
                </a:cubicBezTo>
                <a:cubicBezTo>
                  <a:pt x="142609" y="31782"/>
                  <a:pt x="142766" y="32019"/>
                  <a:pt x="143010" y="32100"/>
                </a:cubicBezTo>
                <a:lnTo>
                  <a:pt x="143800" y="32360"/>
                </a:lnTo>
                <a:cubicBezTo>
                  <a:pt x="144087" y="32456"/>
                  <a:pt x="144280" y="32725"/>
                  <a:pt x="144280" y="33030"/>
                </a:cubicBezTo>
                <a:lnTo>
                  <a:pt x="144280" y="37430"/>
                </a:lnTo>
                <a:lnTo>
                  <a:pt x="142020" y="38200"/>
                </a:lnTo>
                <a:lnTo>
                  <a:pt x="141890" y="32790"/>
                </a:lnTo>
                <a:cubicBezTo>
                  <a:pt x="141867" y="31902"/>
                  <a:pt x="141231" y="31149"/>
                  <a:pt x="140360" y="30980"/>
                </a:cubicBezTo>
                <a:cubicBezTo>
                  <a:pt x="139010" y="30720"/>
                  <a:pt x="135900" y="30370"/>
                  <a:pt x="135380" y="32220"/>
                </a:cubicBezTo>
                <a:cubicBezTo>
                  <a:pt x="135263" y="32642"/>
                  <a:pt x="135462" y="33082"/>
                  <a:pt x="135858" y="33275"/>
                </a:cubicBezTo>
                <a:cubicBezTo>
                  <a:pt x="136254" y="33468"/>
                  <a:pt x="136738" y="33362"/>
                  <a:pt x="137020" y="33020"/>
                </a:cubicBezTo>
                <a:quadBezTo>
                  <a:pt x="137830" y="32030"/>
                  <a:pt x="138830" y="32010"/>
                </a:quadBezTo>
                <a:cubicBezTo>
                  <a:pt x="139323" y="32004"/>
                  <a:pt x="139766" y="32303"/>
                  <a:pt x="139940" y="32760"/>
                </a:cubicBezTo>
                <a:lnTo>
                  <a:pt x="140100" y="33170"/>
                </a:lnTo>
                <a:cubicBezTo>
                  <a:pt x="140167" y="33347"/>
                  <a:pt x="140142" y="33546"/>
                  <a:pt x="140034" y="33700"/>
                </a:cubicBezTo>
                <a:cubicBezTo>
                  <a:pt x="139926" y="33855"/>
                  <a:pt x="139748" y="33944"/>
                  <a:pt x="139560" y="33940"/>
                </a:cubicBezTo>
                <a:cubicBezTo>
                  <a:pt x="137280" y="33880"/>
                  <a:pt x="134720" y="34390"/>
                  <a:pt x="135070" y="37450"/>
                </a:cubicBezTo>
                <a:lnTo>
                  <a:pt x="133950" y="37890"/>
                </a:lnTo>
                <a:quadBezTo>
                  <a:pt x="133640" y="37130"/>
                  <a:pt x="133290" y="36880"/>
                </a:quadBezTo>
                <a:quadBezTo>
                  <a:pt x="132900" y="36590"/>
                  <a:pt x="132250" y="37170"/>
                </a:quadBezTo>
                <a:quadBezTo>
                  <a:pt x="131310" y="38010"/>
                  <a:pt x="130060" y="37800"/>
                </a:quadBezTo>
                <a:cubicBezTo>
                  <a:pt x="129649" y="37736"/>
                  <a:pt x="129277" y="37518"/>
                  <a:pt x="129020" y="37190"/>
                </a:cubicBezTo>
                <a:lnTo>
                  <a:pt x="128550" y="36600"/>
                </a:lnTo>
                <a:cubicBezTo>
                  <a:pt x="128400" y="36414"/>
                  <a:pt x="128372" y="36158"/>
                  <a:pt x="128476" y="35942"/>
                </a:cubicBezTo>
                <a:cubicBezTo>
                  <a:pt x="128581" y="35727"/>
                  <a:pt x="128800" y="35590"/>
                  <a:pt x="129040" y="35590"/>
                </a:cubicBezTo>
                <a:lnTo>
                  <a:pt x="132990" y="35590"/>
                </a:lnTo>
                <a:cubicBezTo>
                  <a:pt x="133236" y="35590"/>
                  <a:pt x="133471" y="35492"/>
                  <a:pt x="133644" y="35317"/>
                </a:cubicBezTo>
                <a:cubicBezTo>
                  <a:pt x="133817" y="35142"/>
                  <a:pt x="133913" y="34906"/>
                  <a:pt x="133910" y="34660"/>
                </a:cubicBezTo>
                <a:quadBezTo>
                  <a:pt x="133870" y="31270"/>
                  <a:pt x="131240" y="30790"/>
                </a:quadBezTo>
                <a:cubicBezTo>
                  <a:pt x="127500" y="30100"/>
                  <a:pt x="126190" y="32960"/>
                  <a:pt x="126560" y="36230"/>
                </a:cubicBezTo>
                <a:quadBezTo>
                  <a:pt x="125830" y="36960"/>
                  <a:pt x="124740" y="37470"/>
                </a:quadBezTo>
                <a:lnTo>
                  <a:pt x="124720" y="28270"/>
                </a:lnTo>
                <a:cubicBezTo>
                  <a:pt x="124720" y="27977"/>
                  <a:pt x="124493" y="27733"/>
                  <a:pt x="124200" y="27710"/>
                </a:cubicBezTo>
                <a:lnTo>
                  <a:pt x="123410" y="27650"/>
                </a:lnTo>
                <a:cubicBezTo>
                  <a:pt x="123263" y="27640"/>
                  <a:pt x="123117" y="27691"/>
                  <a:pt x="123009" y="27791"/>
                </a:cubicBezTo>
                <a:cubicBezTo>
                  <a:pt x="122901" y="27892"/>
                  <a:pt x="122840" y="28033"/>
                  <a:pt x="122840" y="28180"/>
                </a:cubicBezTo>
                <a:lnTo>
                  <a:pt x="122840" y="32250"/>
                </a:lnTo>
                <a:cubicBezTo>
                  <a:pt x="122840" y="32465"/>
                  <a:pt x="122665" y="32640"/>
                  <a:pt x="122450" y="32640"/>
                </a:cubicBezTo>
                <a:lnTo>
                  <a:pt x="118300" y="32640"/>
                </a:lnTo>
                <a:cubicBezTo>
                  <a:pt x="118074" y="32640"/>
                  <a:pt x="117890" y="32452"/>
                  <a:pt x="117890" y="32220"/>
                </a:cubicBezTo>
                <a:lnTo>
                  <a:pt x="117890" y="28260"/>
                </a:lnTo>
                <a:cubicBezTo>
                  <a:pt x="117890" y="28098"/>
                  <a:pt x="117823" y="27944"/>
                  <a:pt x="117704" y="27832"/>
                </a:cubicBezTo>
                <a:cubicBezTo>
                  <a:pt x="117585" y="27721"/>
                  <a:pt x="117424" y="27662"/>
                  <a:pt x="117260" y="27670"/>
                </a:cubicBezTo>
                <a:lnTo>
                  <a:pt x="116610" y="27690"/>
                </a:lnTo>
                <a:cubicBezTo>
                  <a:pt x="116431" y="27698"/>
                  <a:pt x="116262" y="27778"/>
                  <a:pt x="116142" y="27911"/>
                </a:cubicBezTo>
                <a:cubicBezTo>
                  <a:pt x="116021" y="28044"/>
                  <a:pt x="115959" y="28221"/>
                  <a:pt x="115970" y="28400"/>
                </a:cubicBezTo>
                <a:lnTo>
                  <a:pt x="116530" y="39180"/>
                </a:lnTo>
                <a:quadBezTo>
                  <a:pt x="117250" y="42820"/>
                  <a:pt x="112720" y="43230"/>
                </a:quadBezTo>
                <a:quadBezTo>
                  <a:pt x="109330" y="43550"/>
                  <a:pt x="106540" y="40310"/>
                </a:quadBezTo>
                <a:cubicBezTo>
                  <a:pt x="109820" y="37330"/>
                  <a:pt x="111030" y="31200"/>
                  <a:pt x="106520" y="28600"/>
                </a:cubicBezTo>
                <a:cubicBezTo>
                  <a:pt x="106375" y="28517"/>
                  <a:pt x="106195" y="28524"/>
                  <a:pt x="106057" y="28618"/>
                </a:cubicBezTo>
                <a:cubicBezTo>
                  <a:pt x="105920" y="28712"/>
                  <a:pt x="105851" y="28877"/>
                  <a:pt x="105880" y="29040"/>
                </a:cubicBezTo>
                <a:lnTo>
                  <a:pt x="105970" y="29520"/>
                </a:lnTo>
                <a:cubicBezTo>
                  <a:pt x="106023" y="29819"/>
                  <a:pt x="105840" y="30108"/>
                  <a:pt x="105547" y="30188"/>
                </a:cubicBezTo>
                <a:cubicBezTo>
                  <a:pt x="105255" y="30268"/>
                  <a:pt x="104949" y="30113"/>
                  <a:pt x="104840" y="29830"/>
                </a:cubicBezTo>
                <a:lnTo>
                  <a:pt x="102760" y="24410"/>
                </a:lnTo>
                <a:cubicBezTo>
                  <a:pt x="102660" y="24149"/>
                  <a:pt x="102395" y="23991"/>
                  <a:pt x="102118" y="24027"/>
                </a:cubicBezTo>
                <a:cubicBezTo>
                  <a:pt x="101841" y="24062"/>
                  <a:pt x="101623" y="24282"/>
                  <a:pt x="101590" y="24560"/>
                </a:cubicBezTo>
                <a:cubicBezTo>
                  <a:pt x="101330" y="26680"/>
                  <a:pt x="101860" y="28460"/>
                  <a:pt x="100240" y="30710"/>
                </a:cubicBezTo>
                <a:cubicBezTo>
                  <a:pt x="100084" y="30928"/>
                  <a:pt x="99790" y="30997"/>
                  <a:pt x="99553" y="30871"/>
                </a:cubicBezTo>
                <a:cubicBezTo>
                  <a:pt x="99315" y="30745"/>
                  <a:pt x="99207" y="30462"/>
                  <a:pt x="99300" y="30210"/>
                </a:cubicBezTo>
                <a:quadBezTo>
                  <a:pt x="99730" y="29050"/>
                  <a:pt x="99370" y="28790"/>
                </a:quadBezTo>
                <a:cubicBezTo>
                  <a:pt x="99046" y="28557"/>
                  <a:pt x="98597" y="28609"/>
                  <a:pt x="98330" y="28910"/>
                </a:cubicBezTo>
                <a:cubicBezTo>
                  <a:pt x="95120" y="32550"/>
                  <a:pt x="94680" y="39250"/>
                  <a:pt x="100050" y="41300"/>
                </a:cubicBezTo>
                <a:lnTo>
                  <a:pt x="86680" y="49470"/>
                </a:lnTo>
                <a:quadBezTo>
                  <a:pt x="85870" y="49280"/>
                  <a:pt x="85130" y="49380"/>
                </a:quadBezTo>
                <a:cubicBezTo>
                  <a:pt x="84834" y="49414"/>
                  <a:pt x="84610" y="49664"/>
                  <a:pt x="84610" y="49960"/>
                </a:cubicBezTo>
                <a:lnTo>
                  <a:pt x="84650" y="57120"/>
                </a:lnTo>
                <a:quadBezTo>
                  <a:pt x="83280" y="56820"/>
                  <a:pt x="82690" y="55890"/>
                </a:quadBezTo>
                <a:lnTo>
                  <a:pt x="79590" y="56270"/>
                </a:lnTo>
                <a:cubicBezTo>
                  <a:pt x="78962" y="56348"/>
                  <a:pt x="78348" y="56036"/>
                  <a:pt x="78040" y="55480"/>
                </a:cubicBezTo>
                <a:lnTo>
                  <a:pt x="77680" y="54830"/>
                </a:lnTo>
                <a:cubicBezTo>
                  <a:pt x="77594" y="54673"/>
                  <a:pt x="77597" y="54482"/>
                  <a:pt x="77687" y="54328"/>
                </a:cubicBezTo>
                <a:cubicBezTo>
                  <a:pt x="77778" y="54174"/>
                  <a:pt x="77942" y="54080"/>
                  <a:pt x="78120" y="54080"/>
                </a:cubicBezTo>
                <a:lnTo>
                  <a:pt x="82380" y="54080"/>
                </a:lnTo>
                <a:cubicBezTo>
                  <a:pt x="82681" y="54080"/>
                  <a:pt x="82932" y="53855"/>
                  <a:pt x="82960" y="53560"/>
                </a:cubicBezTo>
                <a:quadBezTo>
                  <a:pt x="83310" y="49970"/>
                  <a:pt x="80260" y="49280"/>
                </a:quadBezTo>
                <a:cubicBezTo>
                  <a:pt x="75590" y="48220"/>
                  <a:pt x="74880" y="53360"/>
                  <a:pt x="76260" y="56450"/>
                </a:cubicBezTo>
                <a:lnTo>
                  <a:pt x="72270" y="56660"/>
                </a:lnTo>
                <a:lnTo>
                  <a:pt x="72210" y="51630"/>
                </a:lnTo>
                <a:cubicBezTo>
                  <a:pt x="72207" y="51426"/>
                  <a:pt x="72297" y="51231"/>
                  <a:pt x="72454" y="51099"/>
                </a:cubicBezTo>
                <a:cubicBezTo>
                  <a:pt x="72610" y="50968"/>
                  <a:pt x="72818" y="50913"/>
                  <a:pt x="73020" y="50950"/>
                </a:cubicBezTo>
                <a:quadBezTo>
                  <a:pt x="75260" y="51370"/>
                  <a:pt x="75070" y="50020"/>
                </a:quadBezTo>
                <a:cubicBezTo>
                  <a:pt x="75035" y="49765"/>
                  <a:pt x="74891" y="49537"/>
                  <a:pt x="74676" y="49397"/>
                </a:cubicBezTo>
                <a:cubicBezTo>
                  <a:pt x="74460" y="49256"/>
                  <a:pt x="74195" y="49217"/>
                  <a:pt x="73950" y="49290"/>
                </a:cubicBezTo>
                <a:quadBezTo>
                  <a:pt x="72430" y="49720"/>
                  <a:pt x="71160" y="49280"/>
                </a:quadBezTo>
                <a:cubicBezTo>
                  <a:pt x="70981" y="49218"/>
                  <a:pt x="70784" y="49248"/>
                  <a:pt x="70631" y="49359"/>
                </a:cubicBezTo>
                <a:cubicBezTo>
                  <a:pt x="70478" y="49471"/>
                  <a:pt x="70388" y="49650"/>
                  <a:pt x="70390" y="49840"/>
                </a:cubicBezTo>
                <a:lnTo>
                  <a:pt x="70440" y="57340"/>
                </a:lnTo>
                <a:lnTo>
                  <a:pt x="68810" y="57110"/>
                </a:lnTo>
                <a:quadBezTo>
                  <a:pt x="66870" y="55130"/>
                  <a:pt x="67290" y="51560"/>
                </a:quadBezTo>
                <a:cubicBezTo>
                  <a:pt x="67332" y="51220"/>
                  <a:pt x="67582" y="50946"/>
                  <a:pt x="67910" y="50880"/>
                </a:cubicBezTo>
                <a:quadBezTo>
                  <a:pt x="68580" y="50750"/>
                  <a:pt x="68640" y="50710"/>
                </a:quadBezTo>
                <a:quadBezTo>
                  <a:pt x="69370" y="50270"/>
                  <a:pt x="68930" y="49380"/>
                </a:quadBezTo>
                <a:quadBezTo>
                  <a:pt x="68880" y="49270"/>
                  <a:pt x="67800" y="49300"/>
                </a:quadBezTo>
                <a:cubicBezTo>
                  <a:pt x="67518" y="49311"/>
                  <a:pt x="67281" y="49092"/>
                  <a:pt x="67270" y="48810"/>
                </a:cubicBezTo>
                <a:lnTo>
                  <a:pt x="67240" y="47910"/>
                </a:lnTo>
                <a:cubicBezTo>
                  <a:pt x="67223" y="47555"/>
                  <a:pt x="66945" y="47269"/>
                  <a:pt x="66590" y="47240"/>
                </a:cubicBezTo>
                <a:lnTo>
                  <a:pt x="66030" y="47200"/>
                </a:lnTo>
                <a:cubicBezTo>
                  <a:pt x="65895" y="47190"/>
                  <a:pt x="65762" y="47237"/>
                  <a:pt x="65665" y="47331"/>
                </a:cubicBezTo>
                <a:cubicBezTo>
                  <a:pt x="65568" y="47425"/>
                  <a:pt x="65515" y="47555"/>
                  <a:pt x="65520" y="47690"/>
                </a:cubicBezTo>
                <a:lnTo>
                  <a:pt x="65550" y="48480"/>
                </a:lnTo>
                <a:cubicBezTo>
                  <a:pt x="65566" y="48821"/>
                  <a:pt x="65410" y="49148"/>
                  <a:pt x="65135" y="49351"/>
                </a:cubicBezTo>
                <a:cubicBezTo>
                  <a:pt x="64860" y="49554"/>
                  <a:pt x="64501" y="49606"/>
                  <a:pt x="64180" y="49490"/>
                </a:cubicBezTo>
                <a:quadBezTo>
                  <a:pt x="61430" y="48500"/>
                  <a:pt x="60830" y="51170"/>
                </a:quadBezTo>
                <a:cubicBezTo>
                  <a:pt x="60786" y="51361"/>
                  <a:pt x="60635" y="51509"/>
                  <a:pt x="60444" y="51552"/>
                </a:cubicBezTo>
                <a:cubicBezTo>
                  <a:pt x="60252" y="51595"/>
                  <a:pt x="60052" y="51524"/>
                  <a:pt x="59930" y="51370"/>
                </a:cubicBezTo>
                <a:lnTo>
                  <a:pt x="58570" y="49660"/>
                </a:lnTo>
                <a:cubicBezTo>
                  <a:pt x="58350" y="49389"/>
                  <a:pt x="58020" y="49237"/>
                  <a:pt x="57680" y="49250"/>
                </a:cubicBezTo>
                <a:lnTo>
                  <a:pt x="57300" y="49270"/>
                </a:lnTo>
                <a:cubicBezTo>
                  <a:pt x="57094" y="49278"/>
                  <a:pt x="56910" y="49400"/>
                  <a:pt x="56823" y="49586"/>
                </a:cubicBezTo>
                <a:cubicBezTo>
                  <a:pt x="56737" y="49772"/>
                  <a:pt x="56762" y="49990"/>
                  <a:pt x="56890" y="50150"/>
                </a:cubicBezTo>
                <a:lnTo>
                  <a:pt x="59050" y="52860"/>
                </a:lnTo>
                <a:cubicBezTo>
                  <a:pt x="59265" y="53135"/>
                  <a:pt x="59281" y="53514"/>
                  <a:pt x="59090" y="53800"/>
                </a:cubicBezTo>
                <a:lnTo>
                  <a:pt x="56850" y="57130"/>
                </a:lnTo>
                <a:quadBezTo>
                  <a:pt x="56580" y="57540"/>
                  <a:pt x="55800" y="57400"/>
                </a:quadBezTo>
                <a:quadBezTo>
                  <a:pt x="55730" y="56220"/>
                  <a:pt x="55250" y="56210"/>
                </a:quadBezTo>
                <a:quadBezTo>
                  <a:pt x="51380" y="56110"/>
                  <a:pt x="50610" y="56110"/>
                </a:quadBezTo>
                <a:cubicBezTo>
                  <a:pt x="50500" y="56113"/>
                  <a:pt x="50393" y="56071"/>
                  <a:pt x="50314" y="55993"/>
                </a:cubicBezTo>
                <a:cubicBezTo>
                  <a:pt x="50235" y="55916"/>
                  <a:pt x="50190" y="55810"/>
                  <a:pt x="50190" y="55700"/>
                </a:cubicBezTo>
                <a:lnTo>
                  <a:pt x="50190" y="53130"/>
                </a:lnTo>
                <a:cubicBezTo>
                  <a:pt x="50190" y="52881"/>
                  <a:pt x="50387" y="52680"/>
                  <a:pt x="50630" y="52680"/>
                </a:cubicBezTo>
                <a:lnTo>
                  <a:pt x="54710" y="52680"/>
                </a:lnTo>
                <a:cubicBezTo>
                  <a:pt x="54857" y="52680"/>
                  <a:pt x="54997" y="52620"/>
                  <a:pt x="55099" y="52515"/>
                </a:cubicBezTo>
                <a:cubicBezTo>
                  <a:pt x="55201" y="52409"/>
                  <a:pt x="55255" y="52267"/>
                  <a:pt x="55250" y="52120"/>
                </a:cubicBezTo>
                <a:lnTo>
                  <a:pt x="55240" y="51770"/>
                </a:lnTo>
                <a:cubicBezTo>
                  <a:pt x="55223" y="51351"/>
                  <a:pt x="54879" y="51020"/>
                  <a:pt x="54460" y="51020"/>
                </a:cubicBezTo>
                <a:lnTo>
                  <a:pt x="50630" y="51020"/>
                </a:lnTo>
                <a:cubicBezTo>
                  <a:pt x="50524" y="51020"/>
                  <a:pt x="50422" y="50979"/>
                  <a:pt x="50347" y="50906"/>
                </a:cubicBezTo>
                <a:cubicBezTo>
                  <a:pt x="50272" y="50833"/>
                  <a:pt x="50230" y="50733"/>
                  <a:pt x="50230" y="50630"/>
                </a:cubicBezTo>
                <a:lnTo>
                  <a:pt x="50230" y="48640"/>
                </a:lnTo>
                <a:cubicBezTo>
                  <a:pt x="50230" y="48425"/>
                  <a:pt x="50405" y="48250"/>
                  <a:pt x="50620" y="48250"/>
                </a:cubicBezTo>
                <a:lnTo>
                  <a:pt x="55080" y="48250"/>
                </a:lnTo>
                <a:cubicBezTo>
                  <a:pt x="55378" y="48250"/>
                  <a:pt x="55630" y="48032"/>
                  <a:pt x="55670" y="47740"/>
                </a:cubicBezTo>
                <a:lnTo>
                  <a:pt x="55720" y="47400"/>
                </a:lnTo>
                <a:cubicBezTo>
                  <a:pt x="55755" y="47172"/>
                  <a:pt x="55689" y="46940"/>
                  <a:pt x="55539" y="46766"/>
                </a:cubicBezTo>
                <a:cubicBezTo>
                  <a:pt x="55389" y="46591"/>
                  <a:pt x="55170" y="46490"/>
                  <a:pt x="54940" y="46490"/>
                </a:cubicBezTo>
                <a:lnTo>
                  <a:pt x="49130" y="46490"/>
                </a:lnTo>
                <a:cubicBezTo>
                  <a:pt x="48786" y="46490"/>
                  <a:pt x="48506" y="46766"/>
                  <a:pt x="48500" y="47110"/>
                </a:cubicBezTo>
                <a:lnTo>
                  <a:pt x="48370" y="56800"/>
                </a:lnTo>
                <a:quadBezTo>
                  <a:pt x="44330" y="58290"/>
                  <a:pt x="40040" y="57610"/>
                </a:quadBezTo>
                <a:cubicBezTo>
                  <a:pt x="40570" y="54210"/>
                  <a:pt x="38600" y="53120"/>
                  <a:pt x="38530" y="50440"/>
                </a:cubicBezTo>
                <a:cubicBezTo>
                  <a:pt x="38470" y="48030"/>
                  <a:pt x="39200" y="43390"/>
                  <a:pt x="37920" y="41490"/>
                </a:cubicBezTo>
                <a:cubicBezTo>
                  <a:pt x="36010" y="38660"/>
                  <a:pt x="32900" y="39330"/>
                  <a:pt x="31610" y="42390"/>
                </a:cubicBezTo>
                <a:quadBezTo>
                  <a:pt x="28640" y="40130"/>
                  <a:pt x="26030" y="39410"/>
                </a:quadBezTo>
                <a:quadBezTo>
                  <a:pt x="14640" y="36270"/>
                  <a:pt x="0" y="34470"/>
                </a:quadBezTo>
                <a:quadBezTo>
                  <a:pt x="12090" y="29690"/>
                  <a:pt x="16840" y="26500"/>
                </a:quadBezTo>
                <a:quadBezTo>
                  <a:pt x="26670" y="19880"/>
                  <a:pt x="36480" y="16110"/>
                </a:quadBezTo>
                <a:quadBezTo>
                  <a:pt x="39020" y="15820"/>
                  <a:pt x="39270" y="15500"/>
                </a:quadBezTo>
                <a:lnTo>
                  <a:pt x="41770" y="15690"/>
                </a:lnTo>
                <a:lnTo>
                  <a:pt x="44220" y="15750"/>
                </a:lnTo>
                <a:cubicBezTo>
                  <a:pt x="44380" y="15755"/>
                  <a:pt x="44535" y="15695"/>
                  <a:pt x="44650" y="15584"/>
                </a:cubicBezTo>
                <a:cubicBezTo>
                  <a:pt x="44765" y="15473"/>
                  <a:pt x="44830" y="15320"/>
                  <a:pt x="44830" y="15160"/>
                </a:cubicBezTo>
                <a:lnTo>
                  <a:pt x="44830" y="8050"/>
                </a:lnTo>
                <a:cubicBezTo>
                  <a:pt x="44830" y="7062"/>
                  <a:pt x="45554" y="6224"/>
                  <a:pt x="46530" y="6080"/>
                </a:cubicBezTo>
                <a:lnTo>
                  <a:pt x="47000" y="6010"/>
                </a:lnTo>
                <a:cubicBezTo>
                  <a:pt x="47511" y="5932"/>
                  <a:pt x="48031" y="6082"/>
                  <a:pt x="48422" y="6420"/>
                </a:cubicBezTo>
                <a:cubicBezTo>
                  <a:pt x="48814" y="6759"/>
                  <a:pt x="49040" y="7251"/>
                  <a:pt x="49040" y="7770"/>
                </a:cubicBezTo>
                <a:lnTo>
                  <a:pt x="49040" y="15320"/>
                </a:lnTo>
                <a:cubicBezTo>
                  <a:pt x="49040" y="15434"/>
                  <a:pt x="49084" y="15543"/>
                  <a:pt x="49163" y="15624"/>
                </a:cubicBezTo>
                <a:cubicBezTo>
                  <a:pt x="49242" y="15705"/>
                  <a:pt x="49349" y="15750"/>
                  <a:pt x="49460" y="15750"/>
                </a:cubicBezTo>
                <a:lnTo>
                  <a:pt x="51420" y="15750"/>
                </a:lnTo>
                <a:cubicBezTo>
                  <a:pt x="51698" y="15750"/>
                  <a:pt x="51924" y="15528"/>
                  <a:pt x="51930" y="15250"/>
                </a:cubicBezTo>
                <a:lnTo>
                  <a:pt x="52030" y="9440"/>
                </a:lnTo>
                <a:quadBezTo>
                  <a:pt x="55740" y="10350"/>
                  <a:pt x="59520" y="9380"/>
                </a:quadBezTo>
                <a:quadBezTo>
                  <a:pt x="60100" y="16140"/>
                  <a:pt x="66740" y="15950"/>
                </a:quadBezTo>
                <a:quadBezTo>
                  <a:pt x="70560" y="15850"/>
                  <a:pt x="71890" y="12390"/>
                </a:quadBezTo>
                <a:lnTo>
                  <a:pt x="72690" y="12940"/>
                </a:lnTo>
                <a:cubicBezTo>
                  <a:pt x="72822" y="13033"/>
                  <a:pt x="72989" y="13061"/>
                  <a:pt x="73144" y="13016"/>
                </a:cubicBezTo>
                <a:cubicBezTo>
                  <a:pt x="73299" y="12971"/>
                  <a:pt x="73427" y="12859"/>
                  <a:pt x="73490" y="12710"/>
                </a:cubicBezTo>
                <a:quadBezTo>
                  <a:pt x="73630" y="12380"/>
                  <a:pt x="73630" y="11850"/>
                </a:quadBezTo>
                <a:cubicBezTo>
                  <a:pt x="73640" y="15780"/>
                  <a:pt x="76810" y="16380"/>
                  <a:pt x="80030" y="15320"/>
                </a:cubicBezTo>
                <a:cubicBezTo>
                  <a:pt x="80323" y="15224"/>
                  <a:pt x="80643" y="15257"/>
                  <a:pt x="80910" y="15410"/>
                </a:cubicBezTo>
                <a:quadBezTo>
                  <a:pt x="82190" y="16170"/>
                  <a:pt x="83870" y="15810"/>
                </a:quadBezTo>
                <a:lnTo>
                  <a:pt x="86040" y="15690"/>
                </a:lnTo>
                <a:quadBezTo>
                  <a:pt x="89340" y="16330"/>
                  <a:pt x="89070" y="14790"/>
                </a:quadBezTo>
                <a:quadBezTo>
                  <a:pt x="90420" y="11730"/>
                  <a:pt x="93330" y="13300"/>
                </a:quadBezTo>
                <a:cubicBezTo>
                  <a:pt x="93436" y="13358"/>
                  <a:pt x="93564" y="13360"/>
                  <a:pt x="93673" y="13307"/>
                </a:cubicBezTo>
                <a:cubicBezTo>
                  <a:pt x="93782" y="13253"/>
                  <a:pt x="93859" y="13150"/>
                  <a:pt x="93880" y="13030"/>
                </a:cubicBezTo>
                <a:lnTo>
                  <a:pt x="94160" y="11360"/>
                </a:lnTo>
                <a:lnTo>
                  <a:pt x="94150" y="15230"/>
                </a:lnTo>
                <a:cubicBezTo>
                  <a:pt x="94150" y="15368"/>
                  <a:pt x="94205" y="15500"/>
                  <a:pt x="94302" y="15598"/>
                </a:cubicBezTo>
                <a:cubicBezTo>
                  <a:pt x="94400" y="15695"/>
                  <a:pt x="94532" y="15750"/>
                  <a:pt x="94670" y="15750"/>
                </a:cubicBezTo>
                <a:lnTo>
                  <a:pt x="96650" y="15750"/>
                </a:lnTo>
                <a:cubicBezTo>
                  <a:pt x="96776" y="15750"/>
                  <a:pt x="96897" y="15697"/>
                  <a:pt x="96982" y="15604"/>
                </a:cubicBezTo>
                <a:cubicBezTo>
                  <a:pt x="97068" y="15511"/>
                  <a:pt x="97110" y="15386"/>
                  <a:pt x="97100" y="15260"/>
                </a:cubicBezTo>
                <a:lnTo>
                  <a:pt x="97040" y="14410"/>
                </a:lnTo>
                <a:cubicBezTo>
                  <a:pt x="97029" y="14276"/>
                  <a:pt x="97102" y="14149"/>
                  <a:pt x="97224" y="14091"/>
                </a:cubicBezTo>
                <a:cubicBezTo>
                  <a:pt x="97346" y="14033"/>
                  <a:pt x="97492" y="14057"/>
                  <a:pt x="97590" y="14150"/>
                </a:cubicBezTo>
                <a:quadBezTo>
                  <a:pt x="101460" y="17830"/>
                  <a:pt x="104340" y="14080"/>
                </a:quadBezTo>
                <a:quadBezTo>
                  <a:pt x="105590" y="13620"/>
                  <a:pt x="107280" y="13890"/>
                </a:quadBezTo>
                <a:cubicBezTo>
                  <a:pt x="109980" y="16710"/>
                  <a:pt x="115300" y="16840"/>
                  <a:pt x="116830" y="12580"/>
                </a:cubicBezTo>
                <a:quadBezTo>
                  <a:pt x="117490" y="13470"/>
                  <a:pt x="118260" y="13710"/>
                </a:quadBezTo>
                <a:quadBezTo>
                  <a:pt x="119050" y="13950"/>
                  <a:pt x="119150" y="13110"/>
                </a:quadBezTo>
                <a:lnTo>
                  <a:pt x="119150" y="15070"/>
                </a:lnTo>
                <a:cubicBezTo>
                  <a:pt x="119150" y="15253"/>
                  <a:pt x="119223" y="15428"/>
                  <a:pt x="119352" y="15558"/>
                </a:cubicBezTo>
                <a:cubicBezTo>
                  <a:pt x="119481" y="15687"/>
                  <a:pt x="119657" y="15760"/>
                  <a:pt x="119840" y="15760"/>
                </a:cubicBezTo>
                <a:lnTo>
                  <a:pt x="121550" y="15760"/>
                </a:lnTo>
                <a:cubicBezTo>
                  <a:pt x="121698" y="15760"/>
                  <a:pt x="121839" y="15701"/>
                  <a:pt x="121942" y="15595"/>
                </a:cubicBezTo>
                <a:cubicBezTo>
                  <a:pt x="122046" y="15490"/>
                  <a:pt x="122103" y="15348"/>
                  <a:pt x="122100" y="15200"/>
                </a:cubicBezTo>
                <a:lnTo>
                  <a:pt x="121970" y="8220"/>
                </a:lnTo>
                <a:cubicBezTo>
                  <a:pt x="121947" y="7073"/>
                  <a:pt x="122784" y="6090"/>
                  <a:pt x="123920" y="5930"/>
                </a:cubicBezTo>
                <a:lnTo>
                  <a:pt x="124150" y="5900"/>
                </a:lnTo>
                <a:cubicBezTo>
                  <a:pt x="124666" y="5805"/>
                  <a:pt x="125198" y="5943"/>
                  <a:pt x="125604" y="6276"/>
                </a:cubicBezTo>
                <a:cubicBezTo>
                  <a:pt x="126010" y="6609"/>
                  <a:pt x="126250" y="7104"/>
                  <a:pt x="126260" y="7630"/>
                </a:cubicBezTo>
                <a:lnTo>
                  <a:pt x="126400" y="15340"/>
                </a:lnTo>
                <a:cubicBezTo>
                  <a:pt x="126400" y="15462"/>
                  <a:pt x="126449" y="15579"/>
                  <a:pt x="126538" y="15665"/>
                </a:cubicBezTo>
                <a:cubicBezTo>
                  <a:pt x="126626" y="15752"/>
                  <a:pt x="126745" y="15800"/>
                  <a:pt x="126870" y="15800"/>
                </a:cubicBezTo>
                <a:lnTo>
                  <a:pt x="128690" y="15800"/>
                </a:lnTo>
                <a:cubicBezTo>
                  <a:pt x="128966" y="15800"/>
                  <a:pt x="129190" y="15576"/>
                  <a:pt x="129190" y="15300"/>
                </a:cubicBezTo>
                <a:lnTo>
                  <a:pt x="129230" y="5950"/>
                </a:lnTo>
                <a:lnTo>
                  <a:pt x="136870" y="4880"/>
                </a:lnTo>
                <a:cubicBezTo>
                  <a:pt x="137179" y="4833"/>
                  <a:pt x="137413" y="4579"/>
                  <a:pt x="137430" y="4270"/>
                </a:cubicBezTo>
                <a:lnTo>
                  <a:pt x="137620" y="0"/>
                </a:lnTo>
                <a:close/>
              </a:path>
            </a:pathLst>
          </a:custGeom>
          <a:solidFill>
            <a:srgbClr val="D4E6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1" name="shape-1410"/>
          <p:cNvSpPr/>
          <p:nvPr/>
        </p:nvSpPr>
        <p:spPr>
          <a:xfrm>
            <a:off x="4164843" y="7005324"/>
            <a:ext cx="455533" cy="218211"/>
          </a:xfrm>
          <a:custGeom>
            <a:avLst/>
            <a:gdLst/>
            <a:ahLst/>
            <a:cxnLst/>
            <a:rect l="0" t="0" r="r" b="b"/>
            <a:pathLst>
              <a:path w="47825" h="22909" stroke="0" extrusionOk="0">
                <a:moveTo>
                  <a:pt x="16966" y="7573"/>
                </a:moveTo>
                <a:quadBezTo>
                  <a:pt x="31376" y="17013"/>
                  <a:pt x="47676" y="22493"/>
                </a:quadBezTo>
                <a:cubicBezTo>
                  <a:pt x="47787" y="22526"/>
                  <a:pt x="47849" y="22642"/>
                  <a:pt x="47816" y="22753"/>
                </a:cubicBezTo>
                <a:cubicBezTo>
                  <a:pt x="47783" y="22865"/>
                  <a:pt x="47668" y="22931"/>
                  <a:pt x="47556" y="22903"/>
                </a:cubicBezTo>
                <a:quadBezTo>
                  <a:pt x="42466" y="21643"/>
                  <a:pt x="31126" y="18103"/>
                </a:quadBezTo>
                <a:quadBezTo>
                  <a:pt x="18636" y="14213"/>
                  <a:pt x="9556" y="7193"/>
                </a:quadBezTo>
                <a:lnTo>
                  <a:pt x="76" y="333"/>
                </a:lnTo>
                <a:cubicBezTo>
                  <a:pt x="7" y="283"/>
                  <a:pt x="-19" y="191"/>
                  <a:pt x="15" y="112"/>
                </a:cubicBezTo>
                <a:cubicBezTo>
                  <a:pt x="48" y="33"/>
                  <a:pt x="132" y="-12"/>
                  <a:pt x="216" y="3"/>
                </a:cubicBezTo>
                <a:cubicBezTo>
                  <a:pt x="4136" y="703"/>
                  <a:pt x="6916" y="1763"/>
                  <a:pt x="10596" y="4013"/>
                </a:cubicBezTo>
                <a:quadBezTo>
                  <a:pt x="13706" y="5923"/>
                  <a:pt x="16966" y="7573"/>
                </a:quad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2" name="shape-1415"/>
          <p:cNvSpPr/>
          <p:nvPr/>
        </p:nvSpPr>
        <p:spPr>
          <a:xfrm>
            <a:off x="8424054" y="7014178"/>
            <a:ext cx="107275" cy="116131"/>
          </a:xfrm>
          <a:custGeom>
            <a:avLst/>
            <a:gdLst/>
            <a:ahLst/>
            <a:cxnLst/>
            <a:rect l="0" t="0" r="r" b="b"/>
            <a:pathLst>
              <a:path w="11262" h="12192" stroke="0" extrusionOk="0">
                <a:moveTo>
                  <a:pt x="10875" y="8103"/>
                </a:moveTo>
                <a:cubicBezTo>
                  <a:pt x="9415" y="13473"/>
                  <a:pt x="2465" y="13443"/>
                  <a:pt x="385" y="8663"/>
                </a:cubicBezTo>
                <a:quadBezTo>
                  <a:pt x="-885" y="3893"/>
                  <a:pt x="2035" y="1273"/>
                </a:quadBezTo>
                <a:cubicBezTo>
                  <a:pt x="4585" y="-1007"/>
                  <a:pt x="8995" y="-77"/>
                  <a:pt x="10585" y="2883"/>
                </a:cubicBezTo>
                <a:quadBezTo>
                  <a:pt x="11775" y="5103"/>
                  <a:pt x="10875" y="8103"/>
                </a:quad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3" name="shape-1416"/>
          <p:cNvSpPr/>
          <p:nvPr/>
        </p:nvSpPr>
        <p:spPr>
          <a:xfrm>
            <a:off x="8544876" y="7014790"/>
            <a:ext cx="92223" cy="114736"/>
          </a:xfrm>
          <a:custGeom>
            <a:avLst/>
            <a:gdLst/>
            <a:ahLst/>
            <a:cxnLst/>
            <a:rect l="0" t="0" r="r" b="b"/>
            <a:pathLst>
              <a:path w="9682" h="12046" stroke="0" extrusionOk="0">
                <a:moveTo>
                  <a:pt x="9200" y="9789"/>
                </a:moveTo>
                <a:cubicBezTo>
                  <a:pt x="7250" y="13009"/>
                  <a:pt x="-30" y="13019"/>
                  <a:pt x="0" y="8279"/>
                </a:cubicBezTo>
                <a:quadBezTo>
                  <a:pt x="1480" y="8099"/>
                  <a:pt x="2980" y="9159"/>
                </a:quadBezTo>
                <a:cubicBezTo>
                  <a:pt x="4060" y="9909"/>
                  <a:pt x="5260" y="10419"/>
                  <a:pt x="6240" y="9589"/>
                </a:cubicBezTo>
                <a:cubicBezTo>
                  <a:pt x="6556" y="9324"/>
                  <a:pt x="6700" y="8907"/>
                  <a:pt x="6617" y="8502"/>
                </a:cubicBezTo>
                <a:cubicBezTo>
                  <a:pt x="6534" y="8096"/>
                  <a:pt x="6236" y="7766"/>
                  <a:pt x="5840" y="7639"/>
                </a:cubicBezTo>
                <a:quadBezTo>
                  <a:pt x="4940" y="7359"/>
                  <a:pt x="2480" y="6619"/>
                </a:quadBezTo>
                <a:cubicBezTo>
                  <a:pt x="2209" y="6540"/>
                  <a:pt x="1952" y="6415"/>
                  <a:pt x="1720" y="6249"/>
                </a:cubicBezTo>
                <a:quadBezTo>
                  <a:pt x="-810" y="4489"/>
                  <a:pt x="930" y="1479"/>
                </a:quadBezTo>
                <a:cubicBezTo>
                  <a:pt x="1100" y="1179"/>
                  <a:pt x="1353" y="932"/>
                  <a:pt x="1660" y="769"/>
                </a:cubicBezTo>
                <a:cubicBezTo>
                  <a:pt x="3980" y="-471"/>
                  <a:pt x="9030" y="-531"/>
                  <a:pt x="9670" y="3019"/>
                </a:cubicBezTo>
                <a:cubicBezTo>
                  <a:pt x="9721" y="3294"/>
                  <a:pt x="9610" y="3573"/>
                  <a:pt x="9384" y="3739"/>
                </a:cubicBezTo>
                <a:cubicBezTo>
                  <a:pt x="9159" y="3905"/>
                  <a:pt x="8859" y="3928"/>
                  <a:pt x="8610" y="3799"/>
                </a:cubicBezTo>
                <a:lnTo>
                  <a:pt x="5170" y="2009"/>
                </a:lnTo>
                <a:cubicBezTo>
                  <a:pt x="4591" y="1711"/>
                  <a:pt x="3882" y="1852"/>
                  <a:pt x="3460" y="2349"/>
                </a:cubicBezTo>
                <a:lnTo>
                  <a:pt x="3250" y="2589"/>
                </a:lnTo>
                <a:cubicBezTo>
                  <a:pt x="3044" y="2831"/>
                  <a:pt x="2964" y="3156"/>
                  <a:pt x="3035" y="3466"/>
                </a:cubicBezTo>
                <a:cubicBezTo>
                  <a:pt x="3106" y="3775"/>
                  <a:pt x="3319" y="4032"/>
                  <a:pt x="3610" y="4159"/>
                </a:cubicBezTo>
                <a:cubicBezTo>
                  <a:pt x="6290" y="5339"/>
                  <a:pt x="10350" y="5309"/>
                  <a:pt x="9200" y="9789"/>
                </a:cubic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4" name="shape-1417"/>
          <p:cNvSpPr/>
          <p:nvPr/>
        </p:nvSpPr>
        <p:spPr>
          <a:xfrm>
            <a:off x="6321359" y="7015734"/>
            <a:ext cx="29721" cy="115634"/>
          </a:xfrm>
          <a:custGeom>
            <a:avLst/>
            <a:gdLst/>
            <a:ahLst/>
            <a:cxnLst/>
            <a:rect l="0" t="0" r="r" b="b"/>
            <a:pathLst>
              <a:path w="3120" h="12140" stroke="0" extrusionOk="0">
                <a:moveTo>
                  <a:pt x="3120" y="11530"/>
                </a:moveTo>
                <a:quadBezTo>
                  <a:pt x="2870" y="11850"/>
                  <a:pt x="330" y="12140"/>
                </a:quadBezTo>
                <a:lnTo>
                  <a:pt x="0" y="710"/>
                </a:lnTo>
                <a:cubicBezTo>
                  <a:pt x="-5" y="524"/>
                  <a:pt x="65" y="343"/>
                  <a:pt x="195" y="209"/>
                </a:cubicBezTo>
                <a:cubicBezTo>
                  <a:pt x="325" y="75"/>
                  <a:pt x="504" y="0"/>
                  <a:pt x="690" y="0"/>
                </a:cubicBezTo>
                <a:lnTo>
                  <a:pt x="2410" y="0"/>
                </a:lnTo>
                <a:cubicBezTo>
                  <a:pt x="2775" y="0"/>
                  <a:pt x="3070" y="291"/>
                  <a:pt x="3070" y="650"/>
                </a:cubicBezTo>
                <a:lnTo>
                  <a:pt x="3120" y="11530"/>
                </a:ln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5" name="shape-1418"/>
          <p:cNvSpPr/>
          <p:nvPr/>
        </p:nvSpPr>
        <p:spPr>
          <a:xfrm>
            <a:off x="6374892" y="7013594"/>
            <a:ext cx="97726" cy="114348"/>
          </a:xfrm>
          <a:custGeom>
            <a:avLst/>
            <a:gdLst/>
            <a:ahLst/>
            <a:cxnLst/>
            <a:rect l="0" t="0" r="r" b="b"/>
            <a:pathLst>
              <a:path w="10260" h="12005" stroke="0" extrusionOk="0">
                <a:moveTo>
                  <a:pt x="10260" y="5695"/>
                </a:moveTo>
                <a:lnTo>
                  <a:pt x="10160" y="11505"/>
                </a:lnTo>
                <a:cubicBezTo>
                  <a:pt x="10154" y="11782"/>
                  <a:pt x="9928" y="12005"/>
                  <a:pt x="9650" y="12005"/>
                </a:cubicBezTo>
                <a:lnTo>
                  <a:pt x="7690" y="12005"/>
                </a:lnTo>
                <a:cubicBezTo>
                  <a:pt x="7579" y="12005"/>
                  <a:pt x="7472" y="11959"/>
                  <a:pt x="7393" y="11879"/>
                </a:cubicBezTo>
                <a:cubicBezTo>
                  <a:pt x="7314" y="11798"/>
                  <a:pt x="7270" y="11689"/>
                  <a:pt x="7270" y="11575"/>
                </a:cubicBezTo>
                <a:lnTo>
                  <a:pt x="7270" y="4025"/>
                </a:lnTo>
                <a:cubicBezTo>
                  <a:pt x="7270" y="3506"/>
                  <a:pt x="7044" y="3013"/>
                  <a:pt x="6652" y="2675"/>
                </a:cubicBezTo>
                <a:cubicBezTo>
                  <a:pt x="6260" y="2337"/>
                  <a:pt x="5741" y="2187"/>
                  <a:pt x="5230" y="2265"/>
                </a:cubicBezTo>
                <a:lnTo>
                  <a:pt x="4760" y="2335"/>
                </a:lnTo>
                <a:cubicBezTo>
                  <a:pt x="3784" y="2478"/>
                  <a:pt x="3060" y="3317"/>
                  <a:pt x="3060" y="4305"/>
                </a:cubicBezTo>
                <a:lnTo>
                  <a:pt x="3060" y="11415"/>
                </a:lnTo>
                <a:cubicBezTo>
                  <a:pt x="3060" y="11575"/>
                  <a:pt x="2995" y="11728"/>
                  <a:pt x="2880" y="11839"/>
                </a:cubicBezTo>
                <a:cubicBezTo>
                  <a:pt x="2765" y="11950"/>
                  <a:pt x="2610" y="12010"/>
                  <a:pt x="2450" y="12005"/>
                </a:cubicBezTo>
                <a:lnTo>
                  <a:pt x="0" y="11945"/>
                </a:lnTo>
                <a:lnTo>
                  <a:pt x="50" y="1005"/>
                </a:lnTo>
                <a:cubicBezTo>
                  <a:pt x="56" y="611"/>
                  <a:pt x="372" y="295"/>
                  <a:pt x="760" y="295"/>
                </a:cubicBezTo>
                <a:quadBezTo>
                  <a:pt x="2340" y="275"/>
                  <a:pt x="2620" y="785"/>
                </a:quadBezTo>
                <a:cubicBezTo>
                  <a:pt x="2819" y="1150"/>
                  <a:pt x="3279" y="1284"/>
                  <a:pt x="3650" y="1085"/>
                </a:cubicBezTo>
                <a:quadBezTo>
                  <a:pt x="10160" y="-2485"/>
                  <a:pt x="10260" y="5695"/>
                </a:quad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6" name="shape-1419"/>
          <p:cNvSpPr/>
          <p:nvPr/>
        </p:nvSpPr>
        <p:spPr>
          <a:xfrm>
            <a:off x="6678359" y="7014438"/>
            <a:ext cx="97536" cy="115174"/>
          </a:xfrm>
          <a:custGeom>
            <a:avLst/>
            <a:gdLst/>
            <a:ahLst/>
            <a:cxnLst/>
            <a:rect l="0" t="0" r="r" b="b"/>
            <a:pathLst>
              <a:path w="10240" h="12092" stroke="0" extrusionOk="0">
                <a:moveTo>
                  <a:pt x="9650" y="1986"/>
                </a:moveTo>
                <a:lnTo>
                  <a:pt x="10240" y="11976"/>
                </a:lnTo>
                <a:quadBezTo>
                  <a:pt x="8560" y="12336"/>
                  <a:pt x="7280" y="11576"/>
                </a:quadBezTo>
                <a:cubicBezTo>
                  <a:pt x="7013" y="11423"/>
                  <a:pt x="6693" y="11391"/>
                  <a:pt x="6400" y="11486"/>
                </a:cubicBezTo>
                <a:cubicBezTo>
                  <a:pt x="3180" y="12546"/>
                  <a:pt x="10" y="11946"/>
                  <a:pt x="0" y="8016"/>
                </a:cubicBezTo>
                <a:cubicBezTo>
                  <a:pt x="270" y="4526"/>
                  <a:pt x="4250" y="4926"/>
                  <a:pt x="6800" y="4856"/>
                </a:cubicBezTo>
                <a:cubicBezTo>
                  <a:pt x="6927" y="4851"/>
                  <a:pt x="7047" y="4795"/>
                  <a:pt x="7134" y="4701"/>
                </a:cubicBezTo>
                <a:cubicBezTo>
                  <a:pt x="7220" y="4608"/>
                  <a:pt x="7265" y="4483"/>
                  <a:pt x="7260" y="4356"/>
                </a:cubicBezTo>
                <a:cubicBezTo>
                  <a:pt x="7120" y="1766"/>
                  <a:pt x="4220" y="1696"/>
                  <a:pt x="2800" y="3066"/>
                </a:cubicBezTo>
                <a:cubicBezTo>
                  <a:pt x="2396" y="3455"/>
                  <a:pt x="1772" y="3598"/>
                  <a:pt x="1270" y="3417"/>
                </a:cubicBezTo>
                <a:cubicBezTo>
                  <a:pt x="769" y="3235"/>
                  <a:pt x="511" y="2774"/>
                  <a:pt x="640" y="2286"/>
                </a:cubicBezTo>
                <a:cubicBezTo>
                  <a:pt x="1010" y="856"/>
                  <a:pt x="2500" y="526"/>
                  <a:pt x="3920" y="196"/>
                </a:cubicBezTo>
                <a:quadBezTo>
                  <a:pt x="7460" y="-624"/>
                  <a:pt x="9650" y="1986"/>
                </a:quad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7" name="shape-1426"/>
          <p:cNvSpPr/>
          <p:nvPr/>
        </p:nvSpPr>
        <p:spPr>
          <a:xfrm>
            <a:off x="8655748" y="7014852"/>
            <a:ext cx="100727" cy="156711"/>
          </a:xfrm>
          <a:custGeom>
            <a:avLst/>
            <a:gdLst/>
            <a:ahLst/>
            <a:cxnLst/>
            <a:rect l="0" t="0" r="r" b="b"/>
            <a:pathLst>
              <a:path w="10575" h="16453" stroke="0" extrusionOk="0">
                <a:moveTo>
                  <a:pt x="9960" y="9053"/>
                </a:moveTo>
                <a:quadBezTo>
                  <a:pt x="8070" y="13163"/>
                  <a:pt x="3510" y="11513"/>
                </a:quadBezTo>
                <a:cubicBezTo>
                  <a:pt x="3384" y="11467"/>
                  <a:pt x="3244" y="11486"/>
                  <a:pt x="3135" y="11564"/>
                </a:cubicBezTo>
                <a:cubicBezTo>
                  <a:pt x="3025" y="11641"/>
                  <a:pt x="2960" y="11768"/>
                  <a:pt x="2960" y="11903"/>
                </a:cubicBezTo>
                <a:lnTo>
                  <a:pt x="2960" y="16043"/>
                </a:lnTo>
                <a:cubicBezTo>
                  <a:pt x="2960" y="16151"/>
                  <a:pt x="2917" y="16256"/>
                  <a:pt x="2840" y="16332"/>
                </a:cubicBezTo>
                <a:cubicBezTo>
                  <a:pt x="2763" y="16409"/>
                  <a:pt x="2659" y="16453"/>
                  <a:pt x="2550" y="16453"/>
                </a:cubicBezTo>
                <a:lnTo>
                  <a:pt x="650" y="16453"/>
                </a:lnTo>
                <a:cubicBezTo>
                  <a:pt x="376" y="16453"/>
                  <a:pt x="151" y="16236"/>
                  <a:pt x="140" y="15963"/>
                </a:cubicBezTo>
                <a:lnTo>
                  <a:pt x="0" y="9833"/>
                </a:lnTo>
                <a:lnTo>
                  <a:pt x="70" y="783"/>
                </a:lnTo>
                <a:cubicBezTo>
                  <a:pt x="70" y="472"/>
                  <a:pt x="281" y="203"/>
                  <a:pt x="580" y="133"/>
                </a:cubicBezTo>
                <a:quadBezTo>
                  <a:pt x="1650" y="-107"/>
                  <a:pt x="2250" y="553"/>
                </a:quadBezTo>
                <a:cubicBezTo>
                  <a:pt x="2458" y="778"/>
                  <a:pt x="2787" y="843"/>
                  <a:pt x="3060" y="713"/>
                </a:cubicBezTo>
                <a:quadBezTo>
                  <a:pt x="8210" y="-1637"/>
                  <a:pt x="10370" y="3763"/>
                </a:quadBezTo>
                <a:quadBezTo>
                  <a:pt x="10930" y="5183"/>
                  <a:pt x="9960" y="9053"/>
                </a:quad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8" name="shape-1427"/>
          <p:cNvSpPr/>
          <p:nvPr/>
        </p:nvSpPr>
        <p:spPr>
          <a:xfrm>
            <a:off x="8888833" y="7013078"/>
            <a:ext cx="102068" cy="115378"/>
          </a:xfrm>
          <a:custGeom>
            <a:avLst/>
            <a:gdLst/>
            <a:ahLst/>
            <a:cxnLst/>
            <a:rect l="0" t="0" r="r" b="b"/>
            <a:pathLst>
              <a:path w="10716" h="12113" stroke="0" extrusionOk="0">
                <a:moveTo>
                  <a:pt x="9489" y="1739"/>
                </a:moveTo>
                <a:quadBezTo>
                  <a:pt x="10979" y="4009"/>
                  <a:pt x="10659" y="6829"/>
                </a:quadBezTo>
                <a:cubicBezTo>
                  <a:pt x="10625" y="7136"/>
                  <a:pt x="10367" y="7369"/>
                  <a:pt x="10059" y="7369"/>
                </a:cubicBezTo>
                <a:lnTo>
                  <a:pt x="3579" y="7369"/>
                </a:lnTo>
                <a:cubicBezTo>
                  <a:pt x="3366" y="7369"/>
                  <a:pt x="3171" y="7487"/>
                  <a:pt x="3073" y="7676"/>
                </a:cubicBezTo>
                <a:cubicBezTo>
                  <a:pt x="2974" y="7865"/>
                  <a:pt x="2988" y="8093"/>
                  <a:pt x="3109" y="8269"/>
                </a:cubicBezTo>
                <a:lnTo>
                  <a:pt x="3469" y="8799"/>
                </a:lnTo>
                <a:cubicBezTo>
                  <a:pt x="3929" y="9473"/>
                  <a:pt x="4677" y="9891"/>
                  <a:pt x="5489" y="9929"/>
                </a:cubicBezTo>
                <a:quadBezTo>
                  <a:pt x="6939" y="9989"/>
                  <a:pt x="9129" y="9429"/>
                </a:quadBezTo>
                <a:quadBezTo>
                  <a:pt x="10099" y="9169"/>
                  <a:pt x="10299" y="9879"/>
                </a:quadBezTo>
                <a:quadBezTo>
                  <a:pt x="10449" y="10419"/>
                  <a:pt x="9929" y="11249"/>
                </a:quadBezTo>
                <a:quadBezTo>
                  <a:pt x="4499" y="13449"/>
                  <a:pt x="819" y="10049"/>
                </a:quadBezTo>
                <a:quadBezTo>
                  <a:pt x="-1321" y="4619"/>
                  <a:pt x="2129" y="1549"/>
                </a:quadBezTo>
                <a:quadBezTo>
                  <a:pt x="5719" y="-1641"/>
                  <a:pt x="9489" y="1739"/>
                </a:quad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9" name="shape-1428"/>
          <p:cNvSpPr/>
          <p:nvPr/>
        </p:nvSpPr>
        <p:spPr>
          <a:xfrm>
            <a:off x="9005507" y="7016686"/>
            <a:ext cx="66023" cy="110571"/>
          </a:xfrm>
          <a:custGeom>
            <a:avLst/>
            <a:gdLst/>
            <a:ahLst/>
            <a:cxnLst/>
            <a:rect l="0" t="0" r="r" b="b"/>
            <a:pathLst>
              <a:path w="6932" h="11609" stroke="0" extrusionOk="0">
                <a:moveTo>
                  <a:pt x="3340" y="10690"/>
                </a:moveTo>
                <a:quadBezTo>
                  <a:pt x="3760" y="11990"/>
                  <a:pt x="10" y="11450"/>
                </a:quadBezTo>
                <a:lnTo>
                  <a:pt x="0" y="600"/>
                </a:lnTo>
                <a:cubicBezTo>
                  <a:pt x="0" y="441"/>
                  <a:pt x="64" y="288"/>
                  <a:pt x="179" y="176"/>
                </a:cubicBezTo>
                <a:cubicBezTo>
                  <a:pt x="293" y="63"/>
                  <a:pt x="448" y="0"/>
                  <a:pt x="610" y="0"/>
                </a:cubicBezTo>
                <a:lnTo>
                  <a:pt x="6230" y="0"/>
                </a:lnTo>
                <a:cubicBezTo>
                  <a:pt x="6424" y="0"/>
                  <a:pt x="6610" y="81"/>
                  <a:pt x="6742" y="223"/>
                </a:cubicBezTo>
                <a:cubicBezTo>
                  <a:pt x="6875" y="365"/>
                  <a:pt x="6943" y="556"/>
                  <a:pt x="6930" y="750"/>
                </a:cubicBezTo>
                <a:lnTo>
                  <a:pt x="6850" y="1730"/>
                </a:lnTo>
                <a:cubicBezTo>
                  <a:pt x="6832" y="2028"/>
                  <a:pt x="6608" y="2273"/>
                  <a:pt x="6310" y="2320"/>
                </a:cubicBezTo>
                <a:lnTo>
                  <a:pt x="3850" y="2660"/>
                </a:lnTo>
                <a:cubicBezTo>
                  <a:pt x="3536" y="2700"/>
                  <a:pt x="3300" y="2970"/>
                  <a:pt x="3300" y="3290"/>
                </a:cubicBezTo>
                <a:lnTo>
                  <a:pt x="3340" y="10690"/>
                </a:ln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0" name="shape-1429"/>
          <p:cNvSpPr/>
          <p:nvPr/>
        </p:nvSpPr>
        <p:spPr>
          <a:xfrm>
            <a:off x="9077791" y="7014625"/>
            <a:ext cx="101441" cy="113270"/>
          </a:xfrm>
          <a:custGeom>
            <a:avLst/>
            <a:gdLst/>
            <a:ahLst/>
            <a:cxnLst/>
            <a:rect l="0" t="0" r="r" b="b"/>
            <a:pathLst>
              <a:path w="10650" h="11892" stroke="0" extrusionOk="0">
                <a:moveTo>
                  <a:pt x="8941" y="9146"/>
                </a:moveTo>
                <a:quadBezTo>
                  <a:pt x="10671" y="9756"/>
                  <a:pt x="9321" y="11256"/>
                </a:quadBezTo>
                <a:quadBezTo>
                  <a:pt x="4071" y="13006"/>
                  <a:pt x="761" y="9936"/>
                </a:quadBezTo>
                <a:quadBezTo>
                  <a:pt x="-1029" y="5136"/>
                  <a:pt x="1391" y="2166"/>
                </a:quadBezTo>
                <a:cubicBezTo>
                  <a:pt x="5191" y="-2504"/>
                  <a:pt x="11371" y="1016"/>
                  <a:pt x="10581" y="6656"/>
                </a:cubicBezTo>
                <a:cubicBezTo>
                  <a:pt x="10541" y="6954"/>
                  <a:pt x="10285" y="7176"/>
                  <a:pt x="9981" y="7176"/>
                </a:cubicBezTo>
                <a:lnTo>
                  <a:pt x="3981" y="7176"/>
                </a:lnTo>
                <a:cubicBezTo>
                  <a:pt x="3446" y="7176"/>
                  <a:pt x="2995" y="7572"/>
                  <a:pt x="2924" y="8102"/>
                </a:cubicBezTo>
                <a:cubicBezTo>
                  <a:pt x="2853" y="8632"/>
                  <a:pt x="3185" y="9134"/>
                  <a:pt x="3701" y="9276"/>
                </a:cubicBezTo>
                <a:quadBezTo>
                  <a:pt x="6431" y="10026"/>
                  <a:pt x="8941" y="9146"/>
                </a:quadBezTo>
                <a:close/>
              </a:path>
            </a:pathLst>
          </a:custGeom>
          <a:solidFill>
            <a:srgbClr val="00031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1" name="shape-1433"/>
          <p:cNvSpPr/>
          <p:nvPr/>
        </p:nvSpPr>
        <p:spPr>
          <a:xfrm>
            <a:off x="8453227" y="7033463"/>
            <a:ext cx="48809" cy="76937"/>
          </a:xfrm>
          <a:custGeom>
            <a:avLst/>
            <a:gdLst/>
            <a:ahLst/>
            <a:cxnLst/>
            <a:rect l="0" t="0" r="r" b="b"/>
            <a:pathLst>
              <a:path w="5124" h="8077" stroke="0" extrusionOk="0">
                <a:moveTo>
                  <a:pt x="2428" y="1"/>
                </a:moveTo>
                <a:cubicBezTo>
                  <a:pt x="3841" y="-46"/>
                  <a:pt x="5047" y="1724"/>
                  <a:pt x="5121" y="3954"/>
                </a:cubicBezTo>
                <a:cubicBezTo>
                  <a:pt x="5195" y="6184"/>
                  <a:pt x="4109" y="8030"/>
                  <a:pt x="2696" y="8076"/>
                </a:cubicBezTo>
                <a:cubicBezTo>
                  <a:pt x="2017" y="8099"/>
                  <a:pt x="1353" y="7695"/>
                  <a:pt x="848" y="6954"/>
                </a:cubicBezTo>
                <a:cubicBezTo>
                  <a:pt x="343" y="6213"/>
                  <a:pt x="39" y="5194"/>
                  <a:pt x="4" y="4124"/>
                </a:cubicBezTo>
                <a:cubicBezTo>
                  <a:pt x="-32" y="3053"/>
                  <a:pt x="203" y="2017"/>
                  <a:pt x="658" y="1244"/>
                </a:cubicBezTo>
                <a:cubicBezTo>
                  <a:pt x="1113" y="470"/>
                  <a:pt x="1750" y="23"/>
                  <a:pt x="2428" y="1"/>
                </a:cubicBez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2" name="shape-1434"/>
          <p:cNvSpPr/>
          <p:nvPr/>
        </p:nvSpPr>
        <p:spPr>
          <a:xfrm>
            <a:off x="3672364" y="7050119"/>
            <a:ext cx="1356550" cy="398336"/>
          </a:xfrm>
          <a:custGeom>
            <a:avLst/>
            <a:gdLst/>
            <a:ahLst/>
            <a:cxnLst/>
            <a:rect l="0" t="0" r="r" b="b"/>
            <a:pathLst>
              <a:path w="142420" h="41820" stroke="0" extrusionOk="0">
                <a:moveTo>
                  <a:pt x="86940" y="0"/>
                </a:moveTo>
                <a:lnTo>
                  <a:pt x="119970" y="14160"/>
                </a:lnTo>
                <a:cubicBezTo>
                  <a:pt x="120496" y="14386"/>
                  <a:pt x="121041" y="14564"/>
                  <a:pt x="121600" y="14690"/>
                </a:cubicBezTo>
                <a:lnTo>
                  <a:pt x="142420" y="19500"/>
                </a:lnTo>
                <a:cubicBezTo>
                  <a:pt x="140670" y="23720"/>
                  <a:pt x="139130" y="28890"/>
                  <a:pt x="135100" y="31480"/>
                </a:cubicBezTo>
                <a:lnTo>
                  <a:pt x="141670" y="34330"/>
                </a:lnTo>
                <a:cubicBezTo>
                  <a:pt x="141785" y="34380"/>
                  <a:pt x="141864" y="34488"/>
                  <a:pt x="141879" y="34613"/>
                </a:cubicBezTo>
                <a:cubicBezTo>
                  <a:pt x="141893" y="34738"/>
                  <a:pt x="141840" y="34863"/>
                  <a:pt x="141740" y="34940"/>
                </a:cubicBezTo>
                <a:cubicBezTo>
                  <a:pt x="132900" y="41590"/>
                  <a:pt x="124550" y="35450"/>
                  <a:pt x="114810" y="36180"/>
                </a:cubicBezTo>
                <a:quadBezTo>
                  <a:pt x="108540" y="36650"/>
                  <a:pt x="102810" y="39740"/>
                </a:quadBezTo>
                <a:lnTo>
                  <a:pt x="102150" y="39800"/>
                </a:lnTo>
                <a:quadBezTo>
                  <a:pt x="94540" y="42150"/>
                  <a:pt x="87400" y="38940"/>
                </a:quadBezTo>
                <a:cubicBezTo>
                  <a:pt x="87104" y="38802"/>
                  <a:pt x="86782" y="38737"/>
                  <a:pt x="86460" y="38750"/>
                </a:cubicBezTo>
                <a:cubicBezTo>
                  <a:pt x="67730" y="39400"/>
                  <a:pt x="50500" y="39410"/>
                  <a:pt x="30500" y="41820"/>
                </a:cubicBezTo>
                <a:quadBezTo>
                  <a:pt x="13210" y="32530"/>
                  <a:pt x="0" y="18380"/>
                </a:quadBezTo>
                <a:lnTo>
                  <a:pt x="10720" y="3590"/>
                </a:lnTo>
                <a:lnTo>
                  <a:pt x="28020" y="14300"/>
                </a:lnTo>
                <a:cubicBezTo>
                  <a:pt x="28131" y="14368"/>
                  <a:pt x="28266" y="14384"/>
                  <a:pt x="28391" y="14344"/>
                </a:cubicBezTo>
                <a:cubicBezTo>
                  <a:pt x="28515" y="14303"/>
                  <a:pt x="28617" y="14211"/>
                  <a:pt x="28670" y="14090"/>
                </a:cubicBezTo>
                <a:lnTo>
                  <a:pt x="32020" y="6280"/>
                </a:lnTo>
                <a:lnTo>
                  <a:pt x="51730" y="20410"/>
                </a:lnTo>
                <a:cubicBezTo>
                  <a:pt x="51788" y="20455"/>
                  <a:pt x="51859" y="20476"/>
                  <a:pt x="51930" y="20470"/>
                </a:cubicBezTo>
                <a:quadBezTo>
                  <a:pt x="51960" y="20470"/>
                  <a:pt x="51980" y="20460"/>
                </a:quadBezTo>
                <a:cubicBezTo>
                  <a:pt x="51988" y="20460"/>
                  <a:pt x="51994" y="20455"/>
                  <a:pt x="51997" y="20448"/>
                </a:cubicBezTo>
                <a:cubicBezTo>
                  <a:pt x="51999" y="20441"/>
                  <a:pt x="51996" y="20434"/>
                  <a:pt x="51990" y="20430"/>
                </a:cubicBezTo>
                <a:lnTo>
                  <a:pt x="42410" y="13100"/>
                </a:lnTo>
                <a:lnTo>
                  <a:pt x="45410" y="9030"/>
                </a:lnTo>
                <a:cubicBezTo>
                  <a:pt x="45580" y="8793"/>
                  <a:pt x="45536" y="8462"/>
                  <a:pt x="45310" y="8270"/>
                </a:cubicBezTo>
                <a:lnTo>
                  <a:pt x="41900" y="5400"/>
                </a:lnTo>
                <a:lnTo>
                  <a:pt x="61260" y="2490"/>
                </a:lnTo>
                <a:quadBezTo>
                  <a:pt x="70340" y="9510"/>
                  <a:pt x="82830" y="13400"/>
                </a:quadBezTo>
                <a:quadBezTo>
                  <a:pt x="94170" y="16940"/>
                  <a:pt x="99260" y="18200"/>
                </a:quadBezTo>
                <a:cubicBezTo>
                  <a:pt x="99372" y="18228"/>
                  <a:pt x="99486" y="18162"/>
                  <a:pt x="99520" y="18050"/>
                </a:cubicBezTo>
                <a:cubicBezTo>
                  <a:pt x="99553" y="17940"/>
                  <a:pt x="99490" y="17823"/>
                  <a:pt x="99380" y="17790"/>
                </a:cubicBezTo>
                <a:quadBezTo>
                  <a:pt x="83080" y="12310"/>
                  <a:pt x="68670" y="2870"/>
                </a:quadBezTo>
                <a:lnTo>
                  <a:pt x="86940" y="0"/>
                </a:ln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3" name="shape-1437"/>
          <p:cNvSpPr/>
          <p:nvPr/>
        </p:nvSpPr>
        <p:spPr>
          <a:xfrm>
            <a:off x="8683576" y="7035690"/>
            <a:ext cx="42840" cy="71431"/>
          </a:xfrm>
          <a:custGeom>
            <a:avLst/>
            <a:gdLst/>
            <a:ahLst/>
            <a:cxnLst/>
            <a:rect l="0" t="0" r="r" b="b"/>
            <a:pathLst>
              <a:path w="4498" h="7499" stroke="0" extrusionOk="0">
                <a:moveTo>
                  <a:pt x="158" y="885"/>
                </a:moveTo>
                <a:cubicBezTo>
                  <a:pt x="172" y="382"/>
                  <a:pt x="591" y="-14"/>
                  <a:pt x="1093" y="0"/>
                </a:cubicBezTo>
                <a:lnTo>
                  <a:pt x="1843" y="21"/>
                </a:lnTo>
                <a:cubicBezTo>
                  <a:pt x="2570" y="42"/>
                  <a:pt x="3257" y="384"/>
                  <a:pt x="3755" y="974"/>
                </a:cubicBezTo>
                <a:cubicBezTo>
                  <a:pt x="4252" y="1564"/>
                  <a:pt x="4519" y="2353"/>
                  <a:pt x="4496" y="3167"/>
                </a:cubicBezTo>
                <a:lnTo>
                  <a:pt x="4459" y="4506"/>
                </a:lnTo>
                <a:cubicBezTo>
                  <a:pt x="4412" y="6201"/>
                  <a:pt x="3147" y="7541"/>
                  <a:pt x="1634" y="7498"/>
                </a:cubicBezTo>
                <a:lnTo>
                  <a:pt x="885" y="7477"/>
                </a:lnTo>
                <a:cubicBezTo>
                  <a:pt x="382" y="7463"/>
                  <a:pt x="-14" y="7045"/>
                  <a:pt x="0" y="6542"/>
                </a:cubicBezTo>
                <a:lnTo>
                  <a:pt x="158" y="885"/>
                </a:lnTo>
                <a:close/>
              </a:path>
            </a:pathLst>
          </a:custGeom>
          <a:solidFill>
            <a:srgbClr val="EDEEE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4" name="shape-1438"/>
          <p:cNvSpPr/>
          <p:nvPr/>
        </p:nvSpPr>
        <p:spPr>
          <a:xfrm>
            <a:off x="8920016" y="7036485"/>
            <a:ext cx="44027" cy="25847"/>
          </a:xfrm>
          <a:custGeom>
            <a:avLst/>
            <a:gdLst/>
            <a:ahLst/>
            <a:cxnLst/>
            <a:rect l="0" t="0" r="r" b="b"/>
            <a:pathLst>
              <a:path w="4622" h="2714" stroke="0" extrusionOk="0">
                <a:moveTo>
                  <a:pt x="257" y="2714"/>
                </a:moveTo>
                <a:cubicBezTo>
                  <a:pt x="119" y="2716"/>
                  <a:pt x="5" y="2606"/>
                  <a:pt x="3" y="2468"/>
                </a:cubicBezTo>
                <a:lnTo>
                  <a:pt x="0" y="2308"/>
                </a:lnTo>
                <a:cubicBezTo>
                  <a:pt x="-9" y="1706"/>
                  <a:pt x="217" y="1125"/>
                  <a:pt x="628" y="692"/>
                </a:cubicBezTo>
                <a:cubicBezTo>
                  <a:pt x="1040" y="260"/>
                  <a:pt x="1603" y="12"/>
                  <a:pt x="2194" y="3"/>
                </a:cubicBezTo>
                <a:lnTo>
                  <a:pt x="2354" y="0"/>
                </a:lnTo>
                <a:cubicBezTo>
                  <a:pt x="3586" y="-19"/>
                  <a:pt x="4600" y="981"/>
                  <a:pt x="4620" y="2235"/>
                </a:cubicBezTo>
                <a:lnTo>
                  <a:pt x="4622" y="2395"/>
                </a:lnTo>
                <a:cubicBezTo>
                  <a:pt x="4624" y="2533"/>
                  <a:pt x="4514" y="2647"/>
                  <a:pt x="4376" y="2649"/>
                </a:cubicBezTo>
                <a:lnTo>
                  <a:pt x="257" y="2714"/>
                </a:ln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5" name="shape-1439"/>
          <p:cNvSpPr/>
          <p:nvPr/>
        </p:nvSpPr>
        <p:spPr>
          <a:xfrm>
            <a:off x="9107988" y="7038179"/>
            <a:ext cx="44228" cy="25420"/>
          </a:xfrm>
          <a:custGeom>
            <a:avLst/>
            <a:gdLst/>
            <a:ahLst/>
            <a:cxnLst/>
            <a:rect l="0" t="0" r="r" b="b"/>
            <a:pathLst>
              <a:path w="4643" h="2669" stroke="0" extrusionOk="0">
                <a:moveTo>
                  <a:pt x="243" y="2669"/>
                </a:moveTo>
                <a:cubicBezTo>
                  <a:pt x="182" y="2671"/>
                  <a:pt x="122" y="2648"/>
                  <a:pt x="78" y="2606"/>
                </a:cubicBezTo>
                <a:cubicBezTo>
                  <a:pt x="33" y="2565"/>
                  <a:pt x="7" y="2507"/>
                  <a:pt x="6" y="2446"/>
                </a:cubicBezTo>
                <a:lnTo>
                  <a:pt x="1" y="2306"/>
                </a:lnTo>
                <a:cubicBezTo>
                  <a:pt x="-17" y="1715"/>
                  <a:pt x="198" y="1141"/>
                  <a:pt x="601" y="710"/>
                </a:cubicBezTo>
                <a:cubicBezTo>
                  <a:pt x="1004" y="278"/>
                  <a:pt x="1561" y="26"/>
                  <a:pt x="2150" y="7"/>
                </a:cubicBezTo>
                <a:lnTo>
                  <a:pt x="2350" y="1"/>
                </a:lnTo>
                <a:cubicBezTo>
                  <a:pt x="2938" y="-17"/>
                  <a:pt x="3510" y="200"/>
                  <a:pt x="3939" y="605"/>
                </a:cubicBezTo>
                <a:cubicBezTo>
                  <a:pt x="4369" y="1010"/>
                  <a:pt x="4620" y="1569"/>
                  <a:pt x="4639" y="2160"/>
                </a:cubicBezTo>
                <a:lnTo>
                  <a:pt x="4643" y="2300"/>
                </a:lnTo>
                <a:cubicBezTo>
                  <a:pt x="4645" y="2361"/>
                  <a:pt x="4623" y="2420"/>
                  <a:pt x="4581" y="2465"/>
                </a:cubicBezTo>
                <a:cubicBezTo>
                  <a:pt x="4539" y="2509"/>
                  <a:pt x="4482" y="2535"/>
                  <a:pt x="4421" y="2537"/>
                </a:cubicBezTo>
                <a:lnTo>
                  <a:pt x="243" y="2669"/>
                </a:ln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6" name="shape-1440"/>
          <p:cNvSpPr/>
          <p:nvPr/>
        </p:nvSpPr>
        <p:spPr>
          <a:xfrm>
            <a:off x="10057448" y="7056117"/>
            <a:ext cx="1367408" cy="504672"/>
          </a:xfrm>
          <a:custGeom>
            <a:avLst/>
            <a:gdLst/>
            <a:ahLst/>
            <a:cxnLst/>
            <a:rect l="0" t="0" r="r" b="b"/>
            <a:pathLst>
              <a:path w="143560" h="52984" stroke="0" extrusionOk="0">
                <a:moveTo>
                  <a:pt x="143560" y="19360"/>
                </a:moveTo>
                <a:quadBezTo>
                  <a:pt x="135550" y="19680"/>
                  <a:pt x="128010" y="22670"/>
                </a:quadBezTo>
                <a:lnTo>
                  <a:pt x="115910" y="21130"/>
                </a:lnTo>
                <a:cubicBezTo>
                  <a:pt x="115393" y="21064"/>
                  <a:pt x="114870" y="21077"/>
                  <a:pt x="114360" y="21170"/>
                </a:cubicBezTo>
                <a:cubicBezTo>
                  <a:pt x="105350" y="22710"/>
                  <a:pt x="96610" y="22810"/>
                  <a:pt x="87740" y="23820"/>
                </a:cubicBezTo>
                <a:lnTo>
                  <a:pt x="87740" y="23830"/>
                </a:lnTo>
                <a:quadBezTo>
                  <a:pt x="103060" y="23550"/>
                  <a:pt x="117990" y="23410"/>
                </a:quadBezTo>
                <a:cubicBezTo>
                  <a:pt x="118665" y="23404"/>
                  <a:pt x="119299" y="23734"/>
                  <a:pt x="119680" y="24290"/>
                </a:cubicBezTo>
                <a:lnTo>
                  <a:pt x="123240" y="29500"/>
                </a:lnTo>
                <a:cubicBezTo>
                  <a:pt x="123305" y="29598"/>
                  <a:pt x="123399" y="29678"/>
                  <a:pt x="123510" y="29730"/>
                </a:cubicBezTo>
                <a:lnTo>
                  <a:pt x="125170" y="30490"/>
                </a:lnTo>
                <a:cubicBezTo>
                  <a:pt x="125460" y="30620"/>
                  <a:pt x="125655" y="30900"/>
                  <a:pt x="125680" y="31220"/>
                </a:cubicBezTo>
                <a:lnTo>
                  <a:pt x="126010" y="35410"/>
                </a:lnTo>
                <a:lnTo>
                  <a:pt x="123090" y="39510"/>
                </a:lnTo>
                <a:quadBezTo>
                  <a:pt x="119530" y="43650"/>
                  <a:pt x="117960" y="44050"/>
                </a:quadBezTo>
                <a:quadBezTo>
                  <a:pt x="112190" y="45510"/>
                  <a:pt x="106620" y="47110"/>
                </a:quadBezTo>
                <a:lnTo>
                  <a:pt x="91040" y="49840"/>
                </a:lnTo>
                <a:lnTo>
                  <a:pt x="79110" y="51770"/>
                </a:lnTo>
                <a:cubicBezTo>
                  <a:pt x="77482" y="52034"/>
                  <a:pt x="75815" y="51952"/>
                  <a:pt x="74220" y="51530"/>
                </a:cubicBezTo>
                <a:quadBezTo>
                  <a:pt x="70040" y="50430"/>
                  <a:pt x="61730" y="48070"/>
                </a:quadBezTo>
                <a:quadBezTo>
                  <a:pt x="57920" y="46990"/>
                  <a:pt x="56210" y="45690"/>
                </a:quadBezTo>
                <a:cubicBezTo>
                  <a:pt x="55230" y="44940"/>
                  <a:pt x="55250" y="44430"/>
                  <a:pt x="55000" y="43120"/>
                </a:cubicBezTo>
                <a:cubicBezTo>
                  <a:pt x="54964" y="42933"/>
                  <a:pt x="54833" y="42778"/>
                  <a:pt x="54656" y="42710"/>
                </a:cubicBezTo>
                <a:cubicBezTo>
                  <a:pt x="54478" y="42643"/>
                  <a:pt x="54279" y="42673"/>
                  <a:pt x="54130" y="42790"/>
                </a:cubicBezTo>
                <a:lnTo>
                  <a:pt x="49090" y="46800"/>
                </a:lnTo>
                <a:cubicBezTo>
                  <a:pt x="48894" y="46959"/>
                  <a:pt x="48637" y="47021"/>
                  <a:pt x="48390" y="46970"/>
                </a:cubicBezTo>
                <a:lnTo>
                  <a:pt x="44560" y="46210"/>
                </a:lnTo>
                <a:cubicBezTo>
                  <a:pt x="44487" y="46197"/>
                  <a:pt x="44413" y="46194"/>
                  <a:pt x="44340" y="46200"/>
                </a:cubicBezTo>
                <a:quadBezTo>
                  <a:pt x="28200" y="47930"/>
                  <a:pt x="12890" y="52080"/>
                </a:quadBezTo>
                <a:quadBezTo>
                  <a:pt x="9010" y="53130"/>
                  <a:pt x="0" y="52960"/>
                </a:quadBezTo>
                <a:lnTo>
                  <a:pt x="7150" y="41720"/>
                </a:lnTo>
                <a:lnTo>
                  <a:pt x="23530" y="41890"/>
                </a:lnTo>
                <a:cubicBezTo>
                  <a:pt x="23623" y="41892"/>
                  <a:pt x="23707" y="41838"/>
                  <a:pt x="23745" y="41752"/>
                </a:cubicBezTo>
                <a:cubicBezTo>
                  <a:pt x="23782" y="41667"/>
                  <a:pt x="23764" y="41568"/>
                  <a:pt x="23700" y="41500"/>
                </a:cubicBezTo>
                <a:cubicBezTo>
                  <a:pt x="20160" y="37720"/>
                  <a:pt x="17660" y="36310"/>
                  <a:pt x="12400" y="36720"/>
                </a:cubicBezTo>
                <a:quadBezTo>
                  <a:pt x="13260" y="31820"/>
                  <a:pt x="11120" y="27420"/>
                </a:quadBezTo>
                <a:lnTo>
                  <a:pt x="20520" y="27570"/>
                </a:lnTo>
                <a:cubicBezTo>
                  <a:pt x="20642" y="27570"/>
                  <a:pt x="20740" y="27476"/>
                  <a:pt x="20740" y="27360"/>
                </a:cubicBezTo>
                <a:lnTo>
                  <a:pt x="20740" y="27350"/>
                </a:lnTo>
                <a:cubicBezTo>
                  <a:pt x="20746" y="27233"/>
                  <a:pt x="20630" y="27131"/>
                  <a:pt x="20480" y="27120"/>
                </a:cubicBezTo>
                <a:lnTo>
                  <a:pt x="15990" y="26770"/>
                </a:lnTo>
                <a:cubicBezTo>
                  <a:pt x="15964" y="26768"/>
                  <a:pt x="15939" y="26755"/>
                  <a:pt x="15925" y="26734"/>
                </a:cubicBezTo>
                <a:cubicBezTo>
                  <a:pt x="15911" y="26714"/>
                  <a:pt x="15909" y="26690"/>
                  <a:pt x="15920" y="26670"/>
                </a:cubicBezTo>
                <a:lnTo>
                  <a:pt x="15950" y="26630"/>
                </a:lnTo>
                <a:cubicBezTo>
                  <a:pt x="15981" y="26581"/>
                  <a:pt x="16042" y="26550"/>
                  <a:pt x="16110" y="26550"/>
                </a:cubicBezTo>
                <a:lnTo>
                  <a:pt x="30670" y="26560"/>
                </a:lnTo>
                <a:quadBezTo>
                  <a:pt x="35170" y="26950"/>
                  <a:pt x="46600" y="26540"/>
                </a:quadBezTo>
                <a:quadBezTo>
                  <a:pt x="63960" y="25910"/>
                  <a:pt x="75710" y="19930"/>
                </a:quadBezTo>
                <a:quadBezTo>
                  <a:pt x="79280" y="18120"/>
                  <a:pt x="82990" y="16530"/>
                </a:quadBezTo>
                <a:cubicBezTo>
                  <a:pt x="83079" y="16492"/>
                  <a:pt x="83136" y="16404"/>
                  <a:pt x="83133" y="16308"/>
                </a:cubicBezTo>
                <a:cubicBezTo>
                  <a:pt x="83131" y="16211"/>
                  <a:pt x="83071" y="16125"/>
                  <a:pt x="82980" y="16090"/>
                </a:cubicBezTo>
                <a:lnTo>
                  <a:pt x="78570" y="14390"/>
                </a:lnTo>
                <a:quadBezTo>
                  <a:pt x="69900" y="9400"/>
                  <a:pt x="60350" y="6050"/>
                </a:quadBezTo>
                <a:quadBezTo>
                  <a:pt x="68650" y="-40"/>
                  <a:pt x="77610" y="0"/>
                </a:quadBezTo>
                <a:quadBezTo>
                  <a:pt x="105990" y="150"/>
                  <a:pt x="106980" y="200"/>
                </a:quadBezTo>
                <a:cubicBezTo>
                  <a:pt x="112980" y="460"/>
                  <a:pt x="116500" y="1890"/>
                  <a:pt x="121070" y="6390"/>
                </a:cubicBezTo>
                <a:quadBezTo>
                  <a:pt x="126020" y="11270"/>
                  <a:pt x="128390" y="12370"/>
                </a:quadBezTo>
                <a:quadBezTo>
                  <a:pt x="135650" y="15720"/>
                  <a:pt x="143560" y="19360"/>
                </a:quad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7" name="shape-1441"/>
          <p:cNvSpPr/>
          <p:nvPr/>
        </p:nvSpPr>
        <p:spPr>
          <a:xfrm>
            <a:off x="3359760" y="7043446"/>
            <a:ext cx="839908" cy="550265"/>
          </a:xfrm>
          <a:custGeom>
            <a:avLst/>
            <a:gdLst/>
            <a:ahLst/>
            <a:cxnLst/>
            <a:rect l="0" t="0" r="r" b="b"/>
            <a:pathLst>
              <a:path w="88179" h="57771" stroke="0" extrusionOk="0">
                <a:moveTo>
                  <a:pt x="32819" y="19081"/>
                </a:moveTo>
                <a:quadBezTo>
                  <a:pt x="46029" y="33231"/>
                  <a:pt x="63319" y="42521"/>
                </a:quadBezTo>
                <a:quadBezTo>
                  <a:pt x="66869" y="44701"/>
                  <a:pt x="76799" y="50261"/>
                </a:quadBezTo>
                <a:quadBezTo>
                  <a:pt x="81719" y="53011"/>
                  <a:pt x="88179" y="57771"/>
                </a:quadBezTo>
                <a:lnTo>
                  <a:pt x="78659" y="55071"/>
                </a:lnTo>
                <a:cubicBezTo>
                  <a:pt x="78341" y="54978"/>
                  <a:pt x="78011" y="54934"/>
                  <a:pt x="77679" y="54941"/>
                </a:cubicBezTo>
                <a:quadBezTo>
                  <a:pt x="71479" y="55031"/>
                  <a:pt x="67319" y="53691"/>
                </a:quadBezTo>
                <a:quadBezTo>
                  <a:pt x="57569" y="50541"/>
                  <a:pt x="45479" y="43951"/>
                </a:quadBezTo>
                <a:lnTo>
                  <a:pt x="39589" y="46801"/>
                </a:lnTo>
                <a:cubicBezTo>
                  <a:pt x="39312" y="46939"/>
                  <a:pt x="38979" y="46896"/>
                  <a:pt x="38749" y="46691"/>
                </a:cubicBezTo>
                <a:quadBezTo>
                  <a:pt x="36109" y="44391"/>
                  <a:pt x="33749" y="41301"/>
                </a:quadBezTo>
                <a:cubicBezTo>
                  <a:pt x="28239" y="34091"/>
                  <a:pt x="25929" y="30561"/>
                  <a:pt x="21369" y="25721"/>
                </a:cubicBezTo>
                <a:quadBezTo>
                  <a:pt x="18599" y="22781"/>
                  <a:pt x="17559" y="21391"/>
                </a:quadBezTo>
                <a:cubicBezTo>
                  <a:pt x="16974" y="20619"/>
                  <a:pt x="16452" y="19799"/>
                  <a:pt x="15999" y="18941"/>
                </a:cubicBezTo>
                <a:quadBezTo>
                  <a:pt x="12359" y="12141"/>
                  <a:pt x="10919" y="10391"/>
                </a:quadBezTo>
                <a:quadBezTo>
                  <a:pt x="8289" y="7211"/>
                  <a:pt x="1649" y="2181"/>
                </a:quadBezTo>
                <a:quadBezTo>
                  <a:pt x="639" y="1371"/>
                  <a:pt x="29" y="331"/>
                </a:quadBezTo>
                <a:cubicBezTo>
                  <a:pt x="-22" y="241"/>
                  <a:pt x="-4" y="127"/>
                  <a:pt x="73" y="57"/>
                </a:cubicBezTo>
                <a:cubicBezTo>
                  <a:pt x="149" y="-12"/>
                  <a:pt x="265" y="-19"/>
                  <a:pt x="349" y="41"/>
                </a:cubicBezTo>
                <a:quadBezTo>
                  <a:pt x="2499" y="1561"/>
                  <a:pt x="3189" y="2141"/>
                </a:quadBezTo>
                <a:quadBezTo>
                  <a:pt x="18989" y="15381"/>
                  <a:pt x="25229" y="20121"/>
                </a:quadBezTo>
                <a:quadBezTo>
                  <a:pt x="27629" y="21951"/>
                  <a:pt x="32009" y="23311"/>
                </a:quadBezTo>
                <a:cubicBezTo>
                  <a:pt x="32084" y="23334"/>
                  <a:pt x="32166" y="23313"/>
                  <a:pt x="32220" y="23255"/>
                </a:cubicBezTo>
                <a:cubicBezTo>
                  <a:pt x="32273" y="23197"/>
                  <a:pt x="32289" y="23114"/>
                  <a:pt x="32259" y="23041"/>
                </a:cubicBezTo>
                <a:lnTo>
                  <a:pt x="30059" y="17291"/>
                </a:lnTo>
                <a:cubicBezTo>
                  <a:pt x="30012" y="17168"/>
                  <a:pt x="30056" y="17029"/>
                  <a:pt x="30166" y="16955"/>
                </a:cubicBezTo>
                <a:cubicBezTo>
                  <a:pt x="30275" y="16881"/>
                  <a:pt x="30421" y="16892"/>
                  <a:pt x="30519" y="16981"/>
                </a:cubicBezTo>
                <a:lnTo>
                  <a:pt x="32819" y="19081"/>
                </a:ln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8" name="shape-1442"/>
          <p:cNvSpPr/>
          <p:nvPr/>
        </p:nvSpPr>
        <p:spPr>
          <a:xfrm>
            <a:off x="11438363" y="7054025"/>
            <a:ext cx="841267" cy="1247799"/>
          </a:xfrm>
          <a:custGeom>
            <a:avLst/>
            <a:gdLst/>
            <a:ahLst/>
            <a:cxnLst/>
            <a:rect l="0" t="0" r="r" b="b"/>
            <a:pathLst>
              <a:path w="88322" h="131003" stroke="0" extrusionOk="0">
                <a:moveTo>
                  <a:pt x="88322" y="114200"/>
                </a:moveTo>
                <a:quadBezTo>
                  <a:pt x="80772" y="115530"/>
                  <a:pt x="73202" y="119470"/>
                </a:quadBezTo>
                <a:cubicBezTo>
                  <a:pt x="72751" y="119708"/>
                  <a:pt x="72478" y="120180"/>
                  <a:pt x="72502" y="120680"/>
                </a:cubicBezTo>
                <a:lnTo>
                  <a:pt x="72572" y="122200"/>
                </a:lnTo>
                <a:cubicBezTo>
                  <a:pt x="72590" y="122524"/>
                  <a:pt x="72402" y="122824"/>
                  <a:pt x="72102" y="122950"/>
                </a:cubicBezTo>
                <a:cubicBezTo>
                  <a:pt x="70182" y="123770"/>
                  <a:pt x="63992" y="125520"/>
                  <a:pt x="62122" y="128790"/>
                </a:cubicBezTo>
                <a:lnTo>
                  <a:pt x="31372" y="131000"/>
                </a:lnTo>
                <a:cubicBezTo>
                  <a:pt x="30998" y="131025"/>
                  <a:pt x="30640" y="130863"/>
                  <a:pt x="30422" y="130570"/>
                </a:cubicBezTo>
                <a:lnTo>
                  <a:pt x="22402" y="119760"/>
                </a:lnTo>
                <a:cubicBezTo>
                  <a:pt x="21526" y="118580"/>
                  <a:pt x="20912" y="117223"/>
                  <a:pt x="20602" y="115780"/>
                </a:cubicBezTo>
                <a:cubicBezTo>
                  <a:pt x="19122" y="110070"/>
                  <a:pt x="18342" y="107090"/>
                  <a:pt x="16322" y="103220"/>
                </a:cubicBezTo>
                <a:cubicBezTo>
                  <a:pt x="15122" y="100920"/>
                  <a:pt x="10302" y="96090"/>
                  <a:pt x="8102" y="91890"/>
                </a:cubicBezTo>
                <a:quadBezTo>
                  <a:pt x="6372" y="88600"/>
                  <a:pt x="6272" y="87540"/>
                </a:quadBezTo>
                <a:quadBezTo>
                  <a:pt x="5072" y="74530"/>
                  <a:pt x="2832" y="63050"/>
                </a:quadBezTo>
                <a:quadBezTo>
                  <a:pt x="1742" y="57480"/>
                  <a:pt x="1522" y="51740"/>
                </a:quadBezTo>
                <a:cubicBezTo>
                  <a:pt x="1102" y="40760"/>
                  <a:pt x="412" y="31560"/>
                  <a:pt x="2" y="22880"/>
                </a:cubicBezTo>
                <a:cubicBezTo>
                  <a:pt x="-17" y="22555"/>
                  <a:pt x="99" y="22236"/>
                  <a:pt x="322" y="22000"/>
                </a:cubicBezTo>
                <a:lnTo>
                  <a:pt x="2092" y="20110"/>
                </a:lnTo>
                <a:lnTo>
                  <a:pt x="7622" y="18280"/>
                </a:lnTo>
                <a:quadBezTo>
                  <a:pt x="6172" y="21700"/>
                  <a:pt x="7242" y="26730"/>
                </a:quadBezTo>
                <a:quadBezTo>
                  <a:pt x="8652" y="33280"/>
                  <a:pt x="8712" y="33900"/>
                </a:quadBezTo>
                <a:quadBezTo>
                  <a:pt x="11082" y="56790"/>
                  <a:pt x="11182" y="57630"/>
                </a:quadBezTo>
                <a:quadBezTo>
                  <a:pt x="12152" y="65810"/>
                  <a:pt x="14922" y="72670"/>
                </a:quadBezTo>
                <a:cubicBezTo>
                  <a:pt x="17172" y="78230"/>
                  <a:pt x="22432" y="84190"/>
                  <a:pt x="26502" y="87970"/>
                </a:cubicBezTo>
                <a:cubicBezTo>
                  <a:pt x="29232" y="90510"/>
                  <a:pt x="32512" y="93450"/>
                  <a:pt x="34812" y="88780"/>
                </a:cubicBezTo>
                <a:quadBezTo>
                  <a:pt x="39932" y="94670"/>
                  <a:pt x="41462" y="96850"/>
                </a:quadBezTo>
                <a:quadBezTo>
                  <a:pt x="43952" y="100380"/>
                  <a:pt x="50992" y="112010"/>
                </a:quadBezTo>
                <a:cubicBezTo>
                  <a:pt x="51144" y="112263"/>
                  <a:pt x="51467" y="112355"/>
                  <a:pt x="51732" y="112220"/>
                </a:cubicBezTo>
                <a:lnTo>
                  <a:pt x="51752" y="112210"/>
                </a:lnTo>
                <a:cubicBezTo>
                  <a:pt x="52014" y="112076"/>
                  <a:pt x="52120" y="111757"/>
                  <a:pt x="51992" y="111490"/>
                </a:cubicBezTo>
                <a:lnTo>
                  <a:pt x="47832" y="102880"/>
                </a:lnTo>
                <a:quadBezTo>
                  <a:pt x="52672" y="104650"/>
                  <a:pt x="57722" y="105300"/>
                </a:quadBezTo>
                <a:quadBezTo>
                  <a:pt x="68032" y="106620"/>
                  <a:pt x="71952" y="97600"/>
                </a:quadBezTo>
                <a:quadBezTo>
                  <a:pt x="71462" y="94190"/>
                  <a:pt x="69442" y="90060"/>
                </a:quadBezTo>
                <a:quadBezTo>
                  <a:pt x="66592" y="84250"/>
                  <a:pt x="61652" y="82670"/>
                </a:quadBezTo>
                <a:quadBezTo>
                  <a:pt x="59552" y="82010"/>
                  <a:pt x="57652" y="81180"/>
                </a:quadBezTo>
                <a:quadBezTo>
                  <a:pt x="56132" y="80520"/>
                  <a:pt x="56222" y="79230"/>
                </a:quadBezTo>
                <a:cubicBezTo>
                  <a:pt x="56235" y="79055"/>
                  <a:pt x="56354" y="78906"/>
                  <a:pt x="56522" y="78855"/>
                </a:cubicBezTo>
                <a:cubicBezTo>
                  <a:pt x="56690" y="78805"/>
                  <a:pt x="56873" y="78862"/>
                  <a:pt x="56982" y="79000"/>
                </a:cubicBezTo>
                <a:lnTo>
                  <a:pt x="58122" y="80440"/>
                </a:lnTo>
                <a:cubicBezTo>
                  <a:pt x="58178" y="80509"/>
                  <a:pt x="58264" y="80546"/>
                  <a:pt x="58352" y="80540"/>
                </a:cubicBezTo>
                <a:lnTo>
                  <a:pt x="58622" y="80510"/>
                </a:lnTo>
                <a:cubicBezTo>
                  <a:pt x="58727" y="80503"/>
                  <a:pt x="58821" y="80446"/>
                  <a:pt x="58875" y="80356"/>
                </a:cubicBezTo>
                <a:cubicBezTo>
                  <a:pt x="58929" y="80266"/>
                  <a:pt x="58935" y="80155"/>
                  <a:pt x="58892" y="80060"/>
                </a:cubicBezTo>
                <a:quadBezTo>
                  <a:pt x="55692" y="73060"/>
                  <a:pt x="54752" y="69600"/>
                </a:quadBezTo>
                <a:quadBezTo>
                  <a:pt x="52762" y="62320"/>
                  <a:pt x="50592" y="59250"/>
                </a:quadBezTo>
                <a:quadBezTo>
                  <a:pt x="49522" y="57730"/>
                  <a:pt x="45902" y="53440"/>
                </a:quadBezTo>
                <a:cubicBezTo>
                  <a:pt x="45663" y="53168"/>
                  <a:pt x="45461" y="52862"/>
                  <a:pt x="45302" y="52530"/>
                </a:cubicBezTo>
                <a:quadBezTo>
                  <a:pt x="43612" y="49160"/>
                  <a:pt x="43572" y="46900"/>
                </a:quadBezTo>
                <a:quadBezTo>
                  <a:pt x="43102" y="24370"/>
                  <a:pt x="39262" y="2230"/>
                </a:quadBezTo>
                <a:quadBezTo>
                  <a:pt x="39702" y="1340"/>
                  <a:pt x="39682" y="0"/>
                </a:quadBezTo>
                <a:quadBezTo>
                  <a:pt x="41702" y="3030"/>
                  <a:pt x="42282" y="8370"/>
                </a:quadBezTo>
                <a:quadBezTo>
                  <a:pt x="44912" y="32600"/>
                  <a:pt x="44582" y="45680"/>
                </a:quadBezTo>
                <a:quadBezTo>
                  <a:pt x="44522" y="48060"/>
                  <a:pt x="46872" y="52880"/>
                </a:quadBezTo>
                <a:cubicBezTo>
                  <a:pt x="47031" y="53205"/>
                  <a:pt x="47240" y="53502"/>
                  <a:pt x="47492" y="53760"/>
                </a:cubicBezTo>
                <a:quadBezTo>
                  <a:pt x="53542" y="60020"/>
                  <a:pt x="55822" y="68530"/>
                </a:quadBezTo>
                <a:cubicBezTo>
                  <a:pt x="56812" y="72230"/>
                  <a:pt x="58332" y="75860"/>
                  <a:pt x="59832" y="78720"/>
                </a:cubicBezTo>
                <a:cubicBezTo>
                  <a:pt x="60515" y="80000"/>
                  <a:pt x="61504" y="81089"/>
                  <a:pt x="62712" y="81890"/>
                </a:cubicBezTo>
                <a:quadBezTo>
                  <a:pt x="67902" y="85340"/>
                  <a:pt x="71122" y="90060"/>
                </a:quadBezTo>
                <a:quadBezTo>
                  <a:pt x="74012" y="94270"/>
                  <a:pt x="75622" y="96350"/>
                </a:quadBezTo>
                <a:quadBezTo>
                  <a:pt x="82342" y="104990"/>
                  <a:pt x="88322" y="114200"/>
                </a:quad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9" name="shape-1443"/>
          <p:cNvSpPr/>
          <p:nvPr/>
        </p:nvSpPr>
        <p:spPr>
          <a:xfrm>
            <a:off x="11774805" y="7075265"/>
            <a:ext cx="348901" cy="908399"/>
          </a:xfrm>
          <a:custGeom>
            <a:avLst/>
            <a:gdLst/>
            <a:ahLst/>
            <a:cxnLst/>
            <a:rect l="0" t="0" r="r" b="b"/>
            <a:pathLst>
              <a:path w="36630" h="95370" stroke="0" extrusionOk="0">
                <a:moveTo>
                  <a:pt x="3940" y="0"/>
                </a:moveTo>
                <a:quadBezTo>
                  <a:pt x="7780" y="22140"/>
                  <a:pt x="8250" y="44670"/>
                </a:quadBezTo>
                <a:quadBezTo>
                  <a:pt x="8290" y="46930"/>
                  <a:pt x="9980" y="50300"/>
                </a:quadBezTo>
                <a:cubicBezTo>
                  <a:pt x="10139" y="50632"/>
                  <a:pt x="10341" y="50938"/>
                  <a:pt x="10580" y="51210"/>
                </a:cubicBezTo>
                <a:quadBezTo>
                  <a:pt x="14200" y="55500"/>
                  <a:pt x="15270" y="57020"/>
                </a:quadBezTo>
                <a:quadBezTo>
                  <a:pt x="17440" y="60090"/>
                  <a:pt x="19430" y="67370"/>
                </a:quadBezTo>
                <a:quadBezTo>
                  <a:pt x="20370" y="70830"/>
                  <a:pt x="23570" y="77830"/>
                </a:quadBezTo>
                <a:cubicBezTo>
                  <a:pt x="23613" y="77925"/>
                  <a:pt x="23607" y="78036"/>
                  <a:pt x="23553" y="78126"/>
                </a:cubicBezTo>
                <a:cubicBezTo>
                  <a:pt x="23499" y="78216"/>
                  <a:pt x="23405" y="78273"/>
                  <a:pt x="23300" y="78280"/>
                </a:cubicBezTo>
                <a:lnTo>
                  <a:pt x="23030" y="78310"/>
                </a:lnTo>
                <a:cubicBezTo>
                  <a:pt x="22942" y="78316"/>
                  <a:pt x="22856" y="78279"/>
                  <a:pt x="22800" y="78210"/>
                </a:cubicBezTo>
                <a:lnTo>
                  <a:pt x="21660" y="76770"/>
                </a:lnTo>
                <a:cubicBezTo>
                  <a:pt x="21551" y="76632"/>
                  <a:pt x="21368" y="76575"/>
                  <a:pt x="21200" y="76625"/>
                </a:cubicBezTo>
                <a:cubicBezTo>
                  <a:pt x="21032" y="76676"/>
                  <a:pt x="20913" y="76825"/>
                  <a:pt x="20900" y="77000"/>
                </a:cubicBezTo>
                <a:quadBezTo>
                  <a:pt x="20810" y="78290"/>
                  <a:pt x="22330" y="78950"/>
                </a:quadBezTo>
                <a:quadBezTo>
                  <a:pt x="24230" y="79780"/>
                  <a:pt x="26330" y="80440"/>
                </a:quadBezTo>
                <a:quadBezTo>
                  <a:pt x="31270" y="82020"/>
                  <a:pt x="34120" y="87830"/>
                </a:quadBezTo>
                <a:quadBezTo>
                  <a:pt x="36140" y="91960"/>
                  <a:pt x="36630" y="95370"/>
                </a:quadBezTo>
                <a:lnTo>
                  <a:pt x="28590" y="85790"/>
                </a:lnTo>
                <a:cubicBezTo>
                  <a:pt x="27934" y="85001"/>
                  <a:pt x="27158" y="84317"/>
                  <a:pt x="26290" y="83760"/>
                </a:cubicBezTo>
                <a:lnTo>
                  <a:pt x="21200" y="80460"/>
                </a:lnTo>
                <a:cubicBezTo>
                  <a:pt x="19927" y="79642"/>
                  <a:pt x="18949" y="78436"/>
                  <a:pt x="18410" y="77020"/>
                </a:cubicBezTo>
                <a:lnTo>
                  <a:pt x="16120" y="71060"/>
                </a:lnTo>
                <a:cubicBezTo>
                  <a:pt x="16065" y="70916"/>
                  <a:pt x="16105" y="70754"/>
                  <a:pt x="16220" y="70652"/>
                </a:cubicBezTo>
                <a:cubicBezTo>
                  <a:pt x="16336" y="70550"/>
                  <a:pt x="16503" y="70529"/>
                  <a:pt x="16640" y="70600"/>
                </a:cubicBezTo>
                <a:lnTo>
                  <a:pt x="17210" y="70900"/>
                </a:lnTo>
                <a:cubicBezTo>
                  <a:pt x="17371" y="70982"/>
                  <a:pt x="17566" y="70961"/>
                  <a:pt x="17705" y="70846"/>
                </a:cubicBezTo>
                <a:cubicBezTo>
                  <a:pt x="17845" y="70730"/>
                  <a:pt x="17902" y="70543"/>
                  <a:pt x="17850" y="70370"/>
                </a:cubicBezTo>
                <a:quadBezTo>
                  <a:pt x="16630" y="66130"/>
                  <a:pt x="15150" y="63530"/>
                </a:quadBezTo>
                <a:cubicBezTo>
                  <a:pt x="13260" y="60200"/>
                  <a:pt x="8410" y="59460"/>
                  <a:pt x="6940" y="56190"/>
                </a:cubicBezTo>
                <a:cubicBezTo>
                  <a:pt x="6874" y="56043"/>
                  <a:pt x="6730" y="55947"/>
                  <a:pt x="6570" y="55943"/>
                </a:cubicBezTo>
                <a:cubicBezTo>
                  <a:pt x="6409" y="55939"/>
                  <a:pt x="6262" y="56027"/>
                  <a:pt x="6190" y="56170"/>
                </a:cubicBezTo>
                <a:quadBezTo>
                  <a:pt x="2740" y="63060"/>
                  <a:pt x="2550" y="71590"/>
                </a:quadBezTo>
                <a:cubicBezTo>
                  <a:pt x="2550" y="71691"/>
                  <a:pt x="2471" y="71774"/>
                  <a:pt x="2370" y="71780"/>
                </a:cubicBezTo>
                <a:cubicBezTo>
                  <a:pt x="2258" y="71780"/>
                  <a:pt x="2166" y="71697"/>
                  <a:pt x="2160" y="71590"/>
                </a:cubicBezTo>
                <a:quadBezTo>
                  <a:pt x="1550" y="62780"/>
                  <a:pt x="2660" y="54000"/>
                </a:quadBezTo>
                <a:quadBezTo>
                  <a:pt x="2960" y="51740"/>
                  <a:pt x="4710" y="50840"/>
                </a:quadBezTo>
                <a:cubicBezTo>
                  <a:pt x="5054" y="50662"/>
                  <a:pt x="5270" y="50303"/>
                  <a:pt x="5270" y="49910"/>
                </a:cubicBezTo>
                <a:lnTo>
                  <a:pt x="5270" y="46130"/>
                </a:lnTo>
                <a:cubicBezTo>
                  <a:pt x="5270" y="45691"/>
                  <a:pt x="4999" y="45300"/>
                  <a:pt x="4590" y="45150"/>
                </a:cubicBezTo>
                <a:lnTo>
                  <a:pt x="3380" y="44690"/>
                </a:lnTo>
                <a:cubicBezTo>
                  <a:pt x="3014" y="44552"/>
                  <a:pt x="2774" y="44200"/>
                  <a:pt x="2780" y="43810"/>
                </a:cubicBezTo>
                <a:quadBezTo>
                  <a:pt x="2980" y="25300"/>
                  <a:pt x="2510" y="19750"/>
                </a:quadBezTo>
                <a:quadBezTo>
                  <a:pt x="2200" y="16080"/>
                  <a:pt x="0" y="1800"/>
                </a:quadBezTo>
                <a:lnTo>
                  <a:pt x="3940" y="0"/>
                </a:ln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0" name="shape-1444"/>
          <p:cNvSpPr/>
          <p:nvPr/>
        </p:nvSpPr>
        <p:spPr>
          <a:xfrm>
            <a:off x="12603004" y="7075932"/>
            <a:ext cx="491681" cy="415861"/>
          </a:xfrm>
          <a:custGeom>
            <a:avLst/>
            <a:gdLst/>
            <a:ahLst/>
            <a:cxnLst/>
            <a:rect l="0" t="0" r="r" b="b"/>
            <a:pathLst>
              <a:path w="51620" h="43660" stroke="0" extrusionOk="0">
                <a:moveTo>
                  <a:pt x="51620" y="0"/>
                </a:moveTo>
                <a:quadBezTo>
                  <a:pt x="50690" y="2400"/>
                  <a:pt x="50820" y="5810"/>
                </a:quadBezTo>
                <a:quadBezTo>
                  <a:pt x="46920" y="13530"/>
                  <a:pt x="40190" y="18590"/>
                </a:quadBezTo>
                <a:lnTo>
                  <a:pt x="29120" y="25120"/>
                </a:lnTo>
                <a:quadBezTo>
                  <a:pt x="23380" y="28080"/>
                  <a:pt x="20060" y="33230"/>
                </a:quadBezTo>
                <a:cubicBezTo>
                  <a:pt x="19866" y="33535"/>
                  <a:pt x="19955" y="33940"/>
                  <a:pt x="20260" y="34140"/>
                </a:cubicBezTo>
                <a:quadBezTo>
                  <a:pt x="25770" y="37780"/>
                  <a:pt x="29270" y="43660"/>
                </a:quadBezTo>
                <a:lnTo>
                  <a:pt x="20370" y="38790"/>
                </a:lnTo>
                <a:cubicBezTo>
                  <a:pt x="20191" y="38690"/>
                  <a:pt x="19999" y="38613"/>
                  <a:pt x="19800" y="38560"/>
                </a:cubicBezTo>
                <a:quadBezTo>
                  <a:pt x="9390" y="35710"/>
                  <a:pt x="130" y="31040"/>
                </a:quadBezTo>
                <a:quadBezTo>
                  <a:pt x="-380" y="28350"/>
                  <a:pt x="1110" y="27260"/>
                </a:quadBezTo>
                <a:quadBezTo>
                  <a:pt x="1220" y="27190"/>
                  <a:pt x="5020" y="25940"/>
                </a:quadBezTo>
                <a:quadBezTo>
                  <a:pt x="11880" y="23690"/>
                  <a:pt x="18470" y="21710"/>
                </a:quadBezTo>
                <a:cubicBezTo>
                  <a:pt x="18820" y="21606"/>
                  <a:pt x="19068" y="21296"/>
                  <a:pt x="19095" y="20932"/>
                </a:cubicBezTo>
                <a:cubicBezTo>
                  <a:pt x="19122" y="20568"/>
                  <a:pt x="18921" y="20225"/>
                  <a:pt x="18590" y="20070"/>
                </a:cubicBezTo>
                <a:lnTo>
                  <a:pt x="7060" y="14700"/>
                </a:lnTo>
                <a:quadBezTo>
                  <a:pt x="6330" y="12520"/>
                  <a:pt x="10210" y="11710"/>
                </a:quadBezTo>
                <a:quadBezTo>
                  <a:pt x="18770" y="9930"/>
                  <a:pt x="27210" y="7750"/>
                </a:quadBezTo>
                <a:lnTo>
                  <a:pt x="36430" y="5520"/>
                </a:lnTo>
                <a:cubicBezTo>
                  <a:pt x="36635" y="5474"/>
                  <a:pt x="36832" y="5389"/>
                  <a:pt x="37010" y="5270"/>
                </a:cubicBezTo>
                <a:lnTo>
                  <a:pt x="43040" y="1370"/>
                </a:lnTo>
                <a:lnTo>
                  <a:pt x="47600" y="930"/>
                </a:lnTo>
                <a:quadBezTo>
                  <a:pt x="49170" y="1090"/>
                  <a:pt x="51620" y="0"/>
                </a:quadBezTo>
                <a:close/>
              </a:path>
            </a:pathLst>
          </a:custGeom>
          <a:solidFill>
            <a:srgbClr val="C5A18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1" name="shape-1445"/>
          <p:cNvSpPr/>
          <p:nvPr/>
        </p:nvSpPr>
        <p:spPr>
          <a:xfrm>
            <a:off x="2711672" y="7078621"/>
            <a:ext cx="317400" cy="453434"/>
          </a:xfrm>
          <a:custGeom>
            <a:avLst/>
            <a:gdLst/>
            <a:ahLst/>
            <a:cxnLst/>
            <a:rect l="0" t="0" r="r" b="b"/>
            <a:pathLst>
              <a:path w="33323" h="47605" stroke="0" extrusionOk="0">
                <a:moveTo>
                  <a:pt x="30710" y="33978"/>
                </a:moveTo>
                <a:lnTo>
                  <a:pt x="33320" y="47418"/>
                </a:lnTo>
                <a:cubicBezTo>
                  <a:pt x="33335" y="47493"/>
                  <a:pt x="33293" y="47567"/>
                  <a:pt x="33221" y="47594"/>
                </a:cubicBezTo>
                <a:cubicBezTo>
                  <a:pt x="33150" y="47622"/>
                  <a:pt x="33069" y="47593"/>
                  <a:pt x="33030" y="47528"/>
                </a:cubicBezTo>
                <a:quadBezTo>
                  <a:pt x="29940" y="42398"/>
                  <a:pt x="28000" y="38408"/>
                </a:quadBezTo>
                <a:cubicBezTo>
                  <a:pt x="26510" y="35328"/>
                  <a:pt x="24600" y="33808"/>
                  <a:pt x="21490" y="33858"/>
                </a:cubicBezTo>
                <a:cubicBezTo>
                  <a:pt x="21082" y="33864"/>
                  <a:pt x="20682" y="33964"/>
                  <a:pt x="20320" y="34148"/>
                </a:cubicBezTo>
                <a:lnTo>
                  <a:pt x="0" y="44198"/>
                </a:lnTo>
                <a:quadBezTo>
                  <a:pt x="4020" y="36708"/>
                  <a:pt x="7170" y="27968"/>
                </a:quadBezTo>
                <a:quadBezTo>
                  <a:pt x="8360" y="24678"/>
                  <a:pt x="12560" y="18838"/>
                </a:quadBezTo>
                <a:quadBezTo>
                  <a:pt x="15910" y="14188"/>
                  <a:pt x="24190" y="4208"/>
                </a:quadBezTo>
                <a:lnTo>
                  <a:pt x="28500" y="128"/>
                </a:lnTo>
                <a:cubicBezTo>
                  <a:pt x="28595" y="41"/>
                  <a:pt x="28720" y="-5"/>
                  <a:pt x="28848" y="0"/>
                </a:cubicBezTo>
                <a:cubicBezTo>
                  <a:pt x="28976" y="6"/>
                  <a:pt x="29096" y="63"/>
                  <a:pt x="29180" y="158"/>
                </a:cubicBezTo>
                <a:quadBezTo>
                  <a:pt x="30970" y="2138"/>
                  <a:pt x="30950" y="4578"/>
                </a:quadBezTo>
                <a:cubicBezTo>
                  <a:pt x="30910" y="9398"/>
                  <a:pt x="30990" y="13688"/>
                  <a:pt x="30620" y="18908"/>
                </a:cubicBezTo>
                <a:quadBezTo>
                  <a:pt x="30080" y="26518"/>
                  <a:pt x="30710" y="33978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2" name="shape-1446"/>
          <p:cNvSpPr/>
          <p:nvPr/>
        </p:nvSpPr>
        <p:spPr>
          <a:xfrm>
            <a:off x="6705119" y="7079226"/>
            <a:ext cx="40735" cy="30702"/>
          </a:xfrm>
          <a:custGeom>
            <a:avLst/>
            <a:gdLst/>
            <a:ahLst/>
            <a:cxnLst/>
            <a:rect l="0" t="0" r="r" b="b"/>
            <a:pathLst>
              <a:path w="4277" h="3223" stroke="0" extrusionOk="0">
                <a:moveTo>
                  <a:pt x="3577" y="3"/>
                </a:moveTo>
                <a:cubicBezTo>
                  <a:pt x="3722" y="-12"/>
                  <a:pt x="3867" y="31"/>
                  <a:pt x="3980" y="123"/>
                </a:cubicBezTo>
                <a:cubicBezTo>
                  <a:pt x="4094" y="215"/>
                  <a:pt x="4166" y="348"/>
                  <a:pt x="4181" y="493"/>
                </a:cubicBezTo>
                <a:lnTo>
                  <a:pt x="4268" y="1339"/>
                </a:lnTo>
                <a:cubicBezTo>
                  <a:pt x="4312" y="1766"/>
                  <a:pt x="4184" y="2194"/>
                  <a:pt x="3911" y="2527"/>
                </a:cubicBezTo>
                <a:cubicBezTo>
                  <a:pt x="3638" y="2861"/>
                  <a:pt x="3243" y="3073"/>
                  <a:pt x="2813" y="3118"/>
                </a:cubicBezTo>
                <a:lnTo>
                  <a:pt x="1878" y="3215"/>
                </a:lnTo>
                <a:cubicBezTo>
                  <a:pt x="983" y="3307"/>
                  <a:pt x="182" y="2661"/>
                  <a:pt x="90" y="1771"/>
                </a:cubicBezTo>
                <a:lnTo>
                  <a:pt x="3" y="925"/>
                </a:lnTo>
                <a:cubicBezTo>
                  <a:pt x="-12" y="780"/>
                  <a:pt x="31" y="635"/>
                  <a:pt x="123" y="522"/>
                </a:cubicBezTo>
                <a:cubicBezTo>
                  <a:pt x="215" y="409"/>
                  <a:pt x="348" y="337"/>
                  <a:pt x="493" y="322"/>
                </a:cubicBezTo>
                <a:lnTo>
                  <a:pt x="3577" y="3"/>
                </a:ln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3" name="shape-1447"/>
          <p:cNvSpPr/>
          <p:nvPr/>
        </p:nvSpPr>
        <p:spPr>
          <a:xfrm>
            <a:off x="9821140" y="7105364"/>
            <a:ext cx="574255" cy="213360"/>
          </a:xfrm>
          <a:custGeom>
            <a:avLst/>
            <a:gdLst/>
            <a:ahLst/>
            <a:cxnLst/>
            <a:rect l="0" t="0" r="r" b="b"/>
            <a:pathLst>
              <a:path w="60289" h="22400" stroke="0" extrusionOk="0">
                <a:moveTo>
                  <a:pt x="60289" y="0"/>
                </a:moveTo>
                <a:quadBezTo>
                  <a:pt x="53799" y="5530"/>
                  <a:pt x="45239" y="10590"/>
                </a:quadBezTo>
                <a:quadBezTo>
                  <a:pt x="41479" y="12370"/>
                  <a:pt x="39099" y="17250"/>
                </a:quadBezTo>
                <a:cubicBezTo>
                  <a:pt x="38966" y="17523"/>
                  <a:pt x="38969" y="17842"/>
                  <a:pt x="39106" y="18113"/>
                </a:cubicBezTo>
                <a:cubicBezTo>
                  <a:pt x="39244" y="18384"/>
                  <a:pt x="39500" y="18575"/>
                  <a:pt x="39799" y="18630"/>
                </a:cubicBezTo>
                <a:lnTo>
                  <a:pt x="55479" y="21390"/>
                </a:lnTo>
                <a:lnTo>
                  <a:pt x="40919" y="21380"/>
                </a:lnTo>
                <a:cubicBezTo>
                  <a:pt x="40851" y="21380"/>
                  <a:pt x="40790" y="21410"/>
                  <a:pt x="40759" y="21460"/>
                </a:cubicBezTo>
                <a:lnTo>
                  <a:pt x="40729" y="21500"/>
                </a:lnTo>
                <a:cubicBezTo>
                  <a:pt x="40718" y="21520"/>
                  <a:pt x="40720" y="21544"/>
                  <a:pt x="40734" y="21564"/>
                </a:cubicBezTo>
                <a:cubicBezTo>
                  <a:pt x="40748" y="21584"/>
                  <a:pt x="40773" y="21598"/>
                  <a:pt x="40799" y="21600"/>
                </a:cubicBezTo>
                <a:lnTo>
                  <a:pt x="45289" y="21950"/>
                </a:lnTo>
                <a:cubicBezTo>
                  <a:pt x="45439" y="21961"/>
                  <a:pt x="45555" y="22063"/>
                  <a:pt x="45549" y="22180"/>
                </a:cubicBezTo>
                <a:lnTo>
                  <a:pt x="45549" y="22190"/>
                </a:lnTo>
                <a:cubicBezTo>
                  <a:pt x="45549" y="22306"/>
                  <a:pt x="45451" y="22400"/>
                  <a:pt x="45329" y="22400"/>
                </a:cubicBezTo>
                <a:lnTo>
                  <a:pt x="35929" y="22250"/>
                </a:lnTo>
                <a:quadBezTo>
                  <a:pt x="22849" y="20510"/>
                  <a:pt x="9609" y="20670"/>
                </a:quadBezTo>
                <a:cubicBezTo>
                  <a:pt x="9371" y="20670"/>
                  <a:pt x="9134" y="20629"/>
                  <a:pt x="8909" y="20550"/>
                </a:cubicBezTo>
                <a:lnTo>
                  <a:pt x="499" y="17540"/>
                </a:lnTo>
                <a:cubicBezTo>
                  <a:pt x="241" y="17447"/>
                  <a:pt x="53" y="17221"/>
                  <a:pt x="10" y="16949"/>
                </a:cubicBezTo>
                <a:cubicBezTo>
                  <a:pt x="-34" y="16677"/>
                  <a:pt x="73" y="16402"/>
                  <a:pt x="289" y="16230"/>
                </a:cubicBezTo>
                <a:lnTo>
                  <a:pt x="4489" y="12880"/>
                </a:lnTo>
                <a:cubicBezTo>
                  <a:pt x="5593" y="12001"/>
                  <a:pt x="6994" y="11582"/>
                  <a:pt x="8399" y="11710"/>
                </a:cubicBezTo>
                <a:quadBezTo>
                  <a:pt x="11969" y="12030"/>
                  <a:pt x="12689" y="11410"/>
                </a:quadBezTo>
                <a:quadBezTo>
                  <a:pt x="15879" y="8680"/>
                  <a:pt x="19489" y="6820"/>
                </a:quadBezTo>
                <a:cubicBezTo>
                  <a:pt x="29619" y="6560"/>
                  <a:pt x="37329" y="3860"/>
                  <a:pt x="46329" y="1410"/>
                </a:cubicBezTo>
                <a:quadBezTo>
                  <a:pt x="50999" y="130"/>
                  <a:pt x="60289" y="0"/>
                </a:quadBezTo>
                <a:close/>
              </a:path>
            </a:pathLst>
          </a:custGeom>
          <a:solidFill>
            <a:srgbClr val="F88F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4" name="shape-1448"/>
          <p:cNvSpPr/>
          <p:nvPr/>
        </p:nvSpPr>
        <p:spPr>
          <a:xfrm>
            <a:off x="11659743" y="7092410"/>
            <a:ext cx="165259" cy="497205"/>
          </a:xfrm>
          <a:custGeom>
            <a:avLst/>
            <a:gdLst/>
            <a:ahLst/>
            <a:cxnLst/>
            <a:rect l="0" t="0" r="r" b="b"/>
            <a:pathLst>
              <a:path w="17350" h="52200" stroke="0" extrusionOk="0">
                <a:moveTo>
                  <a:pt x="12080" y="0"/>
                </a:moveTo>
                <a:quadBezTo>
                  <a:pt x="14280" y="14280"/>
                  <a:pt x="14590" y="17950"/>
                </a:quadBezTo>
                <a:quadBezTo>
                  <a:pt x="15060" y="23500"/>
                  <a:pt x="14860" y="42010"/>
                </a:quadBezTo>
                <a:cubicBezTo>
                  <a:pt x="14854" y="42400"/>
                  <a:pt x="15094" y="42752"/>
                  <a:pt x="15460" y="42890"/>
                </a:cubicBezTo>
                <a:lnTo>
                  <a:pt x="16670" y="43350"/>
                </a:lnTo>
                <a:cubicBezTo>
                  <a:pt x="17079" y="43500"/>
                  <a:pt x="17350" y="43891"/>
                  <a:pt x="17350" y="44330"/>
                </a:cubicBezTo>
                <a:lnTo>
                  <a:pt x="17350" y="48110"/>
                </a:lnTo>
                <a:cubicBezTo>
                  <a:pt x="17350" y="48503"/>
                  <a:pt x="17134" y="48862"/>
                  <a:pt x="16790" y="49040"/>
                </a:cubicBezTo>
                <a:quadBezTo>
                  <a:pt x="15040" y="49940"/>
                  <a:pt x="14740" y="52200"/>
                </a:quadBezTo>
                <a:cubicBezTo>
                  <a:pt x="14550" y="45630"/>
                  <a:pt x="13890" y="40710"/>
                  <a:pt x="9720" y="36810"/>
                </a:cubicBezTo>
                <a:cubicBezTo>
                  <a:pt x="6740" y="34010"/>
                  <a:pt x="4000" y="32100"/>
                  <a:pt x="2960" y="27620"/>
                </a:cubicBezTo>
                <a:quadBezTo>
                  <a:pt x="2150" y="24130"/>
                  <a:pt x="1210" y="20680"/>
                </a:quadBezTo>
                <a:lnTo>
                  <a:pt x="0" y="5090"/>
                </a:lnTo>
                <a:quadBezTo>
                  <a:pt x="7140" y="4500"/>
                  <a:pt x="12080" y="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5" name="shape-1449"/>
          <p:cNvSpPr/>
          <p:nvPr/>
        </p:nvSpPr>
        <p:spPr>
          <a:xfrm>
            <a:off x="10192627" y="7095172"/>
            <a:ext cx="656667" cy="215743"/>
          </a:xfrm>
          <a:custGeom>
            <a:avLst/>
            <a:gdLst/>
            <a:ahLst/>
            <a:cxnLst/>
            <a:rect l="0" t="0" r="r" b="b"/>
            <a:pathLst>
              <a:path w="68941" h="22650" stroke="0" extrusionOk="0">
                <a:moveTo>
                  <a:pt x="40758" y="520"/>
                </a:moveTo>
                <a:lnTo>
                  <a:pt x="45548" y="4760"/>
                </a:lnTo>
                <a:cubicBezTo>
                  <a:pt x="45785" y="4971"/>
                  <a:pt x="46065" y="5124"/>
                  <a:pt x="46368" y="5210"/>
                </a:cubicBezTo>
                <a:lnTo>
                  <a:pt x="64378" y="10290"/>
                </a:lnTo>
                <a:lnTo>
                  <a:pt x="68788" y="11990"/>
                </a:lnTo>
                <a:cubicBezTo>
                  <a:pt x="68878" y="12025"/>
                  <a:pt x="68939" y="12111"/>
                  <a:pt x="68941" y="12207"/>
                </a:cubicBezTo>
                <a:cubicBezTo>
                  <a:pt x="68944" y="12304"/>
                  <a:pt x="68887" y="12392"/>
                  <a:pt x="68798" y="12430"/>
                </a:cubicBezTo>
                <a:quadBezTo>
                  <a:pt x="65088" y="14020"/>
                  <a:pt x="61518" y="15830"/>
                </a:quadBezTo>
                <a:quadBezTo>
                  <a:pt x="49768" y="21810"/>
                  <a:pt x="32408" y="22440"/>
                </a:quadBezTo>
                <a:quadBezTo>
                  <a:pt x="20978" y="22850"/>
                  <a:pt x="16478" y="22460"/>
                </a:quadBezTo>
                <a:lnTo>
                  <a:pt x="798" y="19700"/>
                </a:lnTo>
                <a:cubicBezTo>
                  <a:pt x="499" y="19645"/>
                  <a:pt x="242" y="19454"/>
                  <a:pt x="105" y="19183"/>
                </a:cubicBezTo>
                <a:cubicBezTo>
                  <a:pt x="-32" y="18912"/>
                  <a:pt x="-35" y="18593"/>
                  <a:pt x="98" y="18320"/>
                </a:cubicBezTo>
                <a:quadBezTo>
                  <a:pt x="2478" y="13440"/>
                  <a:pt x="6238" y="11660"/>
                </a:quadBezTo>
                <a:quadBezTo>
                  <a:pt x="9798" y="14500"/>
                  <a:pt x="16408" y="14990"/>
                </a:quadBezTo>
                <a:quadBezTo>
                  <a:pt x="30828" y="16040"/>
                  <a:pt x="40068" y="14320"/>
                </a:quadBezTo>
                <a:quadBezTo>
                  <a:pt x="43528" y="13670"/>
                  <a:pt x="47968" y="10830"/>
                </a:quadBezTo>
                <a:cubicBezTo>
                  <a:pt x="48082" y="10756"/>
                  <a:pt x="48156" y="10633"/>
                  <a:pt x="48168" y="10498"/>
                </a:cubicBezTo>
                <a:cubicBezTo>
                  <a:pt x="48180" y="10363"/>
                  <a:pt x="48128" y="10231"/>
                  <a:pt x="48028" y="10140"/>
                </a:cubicBezTo>
                <a:quadBezTo>
                  <a:pt x="46698" y="8950"/>
                  <a:pt x="44768" y="8870"/>
                </a:quadBezTo>
                <a:quadBezTo>
                  <a:pt x="39798" y="8670"/>
                  <a:pt x="27728" y="8450"/>
                </a:quadBezTo>
                <a:cubicBezTo>
                  <a:pt x="27649" y="8450"/>
                  <a:pt x="27570" y="8433"/>
                  <a:pt x="27498" y="8400"/>
                </a:cubicBezTo>
                <a:lnTo>
                  <a:pt x="20008" y="4970"/>
                </a:lnTo>
                <a:cubicBezTo>
                  <a:pt x="19834" y="4890"/>
                  <a:pt x="19714" y="4725"/>
                  <a:pt x="19694" y="4534"/>
                </a:cubicBezTo>
                <a:cubicBezTo>
                  <a:pt x="19673" y="4343"/>
                  <a:pt x="19755" y="4156"/>
                  <a:pt x="19908" y="4040"/>
                </a:cubicBezTo>
                <a:cubicBezTo>
                  <a:pt x="23068" y="1680"/>
                  <a:pt x="27028" y="2050"/>
                  <a:pt x="30928" y="1320"/>
                </a:cubicBezTo>
                <a:cubicBezTo>
                  <a:pt x="31114" y="1284"/>
                  <a:pt x="31249" y="1123"/>
                  <a:pt x="31252" y="933"/>
                </a:cubicBezTo>
                <a:cubicBezTo>
                  <a:pt x="31254" y="744"/>
                  <a:pt x="31123" y="580"/>
                  <a:pt x="30938" y="540"/>
                </a:cubicBezTo>
                <a:quadBezTo>
                  <a:pt x="30048" y="350"/>
                  <a:pt x="28878" y="540"/>
                </a:quadBezTo>
                <a:quadBezTo>
                  <a:pt x="35108" y="-530"/>
                  <a:pt x="40758" y="520"/>
                </a:quadBezTo>
                <a:close/>
              </a:path>
            </a:pathLst>
          </a:custGeom>
          <a:solidFill>
            <a:srgbClr val="DB58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6" name="shape-1450"/>
          <p:cNvSpPr/>
          <p:nvPr/>
        </p:nvSpPr>
        <p:spPr>
          <a:xfrm>
            <a:off x="10580846" y="7100123"/>
            <a:ext cx="224980" cy="93062"/>
          </a:xfrm>
          <a:custGeom>
            <a:avLst/>
            <a:gdLst/>
            <a:ahLst/>
            <a:cxnLst/>
            <a:rect l="0" t="0" r="r" b="b"/>
            <a:pathLst>
              <a:path w="23620" h="9770" stroke="0" extrusionOk="0">
                <a:moveTo>
                  <a:pt x="5400" y="1430"/>
                </a:moveTo>
                <a:quadBezTo>
                  <a:pt x="14950" y="4780"/>
                  <a:pt x="23620" y="9770"/>
                </a:quadBezTo>
                <a:lnTo>
                  <a:pt x="5610" y="4690"/>
                </a:lnTo>
                <a:cubicBezTo>
                  <a:pt x="5307" y="4605"/>
                  <a:pt x="5027" y="4451"/>
                  <a:pt x="4790" y="4240"/>
                </a:cubicBezTo>
                <a:lnTo>
                  <a:pt x="0" y="0"/>
                </a:lnTo>
                <a:quadBezTo>
                  <a:pt x="2480" y="-20"/>
                  <a:pt x="5400" y="1430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7" name="shape-1451"/>
          <p:cNvSpPr/>
          <p:nvPr/>
        </p:nvSpPr>
        <p:spPr>
          <a:xfrm>
            <a:off x="10252043" y="7099411"/>
            <a:ext cx="399402" cy="142332"/>
          </a:xfrm>
          <a:custGeom>
            <a:avLst/>
            <a:gdLst/>
            <a:ahLst/>
            <a:cxnLst/>
            <a:rect l="0" t="0" r="r" b="b"/>
            <a:pathLst>
              <a:path w="41932" h="14943" stroke="0" extrusionOk="0">
                <a:moveTo>
                  <a:pt x="22640" y="95"/>
                </a:moveTo>
                <a:quadBezTo>
                  <a:pt x="23810" y="-95"/>
                  <a:pt x="24700" y="95"/>
                </a:quadBezTo>
                <a:cubicBezTo>
                  <a:pt x="24885" y="135"/>
                  <a:pt x="25016" y="299"/>
                  <a:pt x="25014" y="488"/>
                </a:cubicBezTo>
                <a:cubicBezTo>
                  <a:pt x="25011" y="678"/>
                  <a:pt x="24876" y="839"/>
                  <a:pt x="24690" y="875"/>
                </a:cubicBezTo>
                <a:cubicBezTo>
                  <a:pt x="20790" y="1605"/>
                  <a:pt x="16830" y="1235"/>
                  <a:pt x="13670" y="3595"/>
                </a:cubicBezTo>
                <a:cubicBezTo>
                  <a:pt x="13517" y="3710"/>
                  <a:pt x="13435" y="3898"/>
                  <a:pt x="13456" y="4089"/>
                </a:cubicBezTo>
                <a:cubicBezTo>
                  <a:pt x="13476" y="4279"/>
                  <a:pt x="13596" y="4445"/>
                  <a:pt x="13770" y="4525"/>
                </a:cubicBezTo>
                <a:lnTo>
                  <a:pt x="21260" y="7955"/>
                </a:lnTo>
                <a:cubicBezTo>
                  <a:pt x="21332" y="7988"/>
                  <a:pt x="21411" y="8005"/>
                  <a:pt x="21490" y="8005"/>
                </a:cubicBezTo>
                <a:quadBezTo>
                  <a:pt x="33560" y="8225"/>
                  <a:pt x="38530" y="8425"/>
                </a:quadBezTo>
                <a:quadBezTo>
                  <a:pt x="40460" y="8505"/>
                  <a:pt x="41790" y="9695"/>
                </a:quadBezTo>
                <a:cubicBezTo>
                  <a:pt x="41890" y="9786"/>
                  <a:pt x="41942" y="9918"/>
                  <a:pt x="41930" y="10053"/>
                </a:cubicBezTo>
                <a:cubicBezTo>
                  <a:pt x="41919" y="10188"/>
                  <a:pt x="41845" y="10311"/>
                  <a:pt x="41730" y="10385"/>
                </a:cubicBezTo>
                <a:quadBezTo>
                  <a:pt x="37290" y="13225"/>
                  <a:pt x="33830" y="13875"/>
                </a:quadBezTo>
                <a:quadBezTo>
                  <a:pt x="24590" y="15595"/>
                  <a:pt x="10170" y="14545"/>
                </a:quadBezTo>
                <a:quadBezTo>
                  <a:pt x="3560" y="14055"/>
                  <a:pt x="0" y="11215"/>
                </a:quadBezTo>
                <a:quadBezTo>
                  <a:pt x="8560" y="6155"/>
                  <a:pt x="15050" y="625"/>
                </a:quadBezTo>
                <a:lnTo>
                  <a:pt x="22640" y="95"/>
                </a:ln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8" name="shape-1452"/>
          <p:cNvSpPr/>
          <p:nvPr/>
        </p:nvSpPr>
        <p:spPr>
          <a:xfrm>
            <a:off x="14769679" y="7107133"/>
            <a:ext cx="35576" cy="16465"/>
          </a:xfrm>
          <a:custGeom>
            <a:avLst/>
            <a:gdLst/>
            <a:ahLst/>
            <a:cxnLst/>
            <a:rect l="0" t="0" r="r" b="b"/>
            <a:pathLst>
              <a:path w="3735" h="1729" stroke="0" extrusionOk="0">
                <a:moveTo>
                  <a:pt x="3726" y="380"/>
                </a:moveTo>
                <a:cubicBezTo>
                  <a:pt x="3829" y="776"/>
                  <a:pt x="3080" y="1313"/>
                  <a:pt x="2054" y="1580"/>
                </a:cubicBezTo>
                <a:cubicBezTo>
                  <a:pt x="1561" y="1709"/>
                  <a:pt x="1069" y="1756"/>
                  <a:pt x="686" y="1713"/>
                </a:cubicBezTo>
                <a:cubicBezTo>
                  <a:pt x="302" y="1669"/>
                  <a:pt x="59" y="1538"/>
                  <a:pt x="9" y="1348"/>
                </a:cubicBezTo>
                <a:cubicBezTo>
                  <a:pt x="-94" y="953"/>
                  <a:pt x="655" y="416"/>
                  <a:pt x="1681" y="148"/>
                </a:cubicBezTo>
                <a:cubicBezTo>
                  <a:pt x="2174" y="20"/>
                  <a:pt x="2666" y="-28"/>
                  <a:pt x="3049" y="16"/>
                </a:cubicBezTo>
                <a:cubicBezTo>
                  <a:pt x="3433" y="59"/>
                  <a:pt x="3676" y="190"/>
                  <a:pt x="3726" y="380"/>
                </a:cubicBezTo>
                <a:close/>
              </a:path>
            </a:pathLst>
          </a:custGeom>
          <a:solidFill>
            <a:srgbClr val="F9AD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9" name="shape-1453"/>
          <p:cNvSpPr/>
          <p:nvPr/>
        </p:nvSpPr>
        <p:spPr>
          <a:xfrm>
            <a:off x="12640532" y="7111029"/>
            <a:ext cx="1706016" cy="1378318"/>
          </a:xfrm>
          <a:custGeom>
            <a:avLst/>
            <a:gdLst/>
            <a:ahLst/>
            <a:cxnLst/>
            <a:rect l="0" t="0" r="r" b="b"/>
            <a:pathLst>
              <a:path w="179109" h="144705" stroke="0" extrusionOk="0">
                <a:moveTo>
                  <a:pt x="177680" y="5"/>
                </a:moveTo>
                <a:quadBezTo>
                  <a:pt x="178550" y="-45"/>
                  <a:pt x="179020" y="375"/>
                </a:quadBezTo>
                <a:cubicBezTo>
                  <a:pt x="179099" y="449"/>
                  <a:pt x="179129" y="561"/>
                  <a:pt x="179097" y="663"/>
                </a:cubicBezTo>
                <a:cubicBezTo>
                  <a:pt x="179064" y="766"/>
                  <a:pt x="178976" y="841"/>
                  <a:pt x="178870" y="855"/>
                </a:cubicBezTo>
                <a:lnTo>
                  <a:pt x="164200" y="2935"/>
                </a:lnTo>
                <a:quadBezTo>
                  <a:pt x="154190" y="4915"/>
                  <a:pt x="144210" y="5165"/>
                </a:quadBezTo>
                <a:cubicBezTo>
                  <a:pt x="133410" y="3795"/>
                  <a:pt x="121050" y="5435"/>
                  <a:pt x="113170" y="13715"/>
                </a:cubicBezTo>
                <a:cubicBezTo>
                  <a:pt x="108770" y="16555"/>
                  <a:pt x="103850" y="17085"/>
                  <a:pt x="97420" y="18205"/>
                </a:cubicBezTo>
                <a:quadBezTo>
                  <a:pt x="89620" y="19555"/>
                  <a:pt x="85900" y="20995"/>
                </a:quadBezTo>
                <a:quadBezTo>
                  <a:pt x="77810" y="24105"/>
                  <a:pt x="74240" y="25785"/>
                </a:quadBezTo>
                <a:cubicBezTo>
                  <a:pt x="73656" y="26064"/>
                  <a:pt x="73179" y="26524"/>
                  <a:pt x="72880" y="27095"/>
                </a:cubicBezTo>
                <a:lnTo>
                  <a:pt x="71730" y="29305"/>
                </a:lnTo>
                <a:cubicBezTo>
                  <a:pt x="71554" y="29644"/>
                  <a:pt x="71223" y="29879"/>
                  <a:pt x="70840" y="29935"/>
                </a:cubicBezTo>
                <a:lnTo>
                  <a:pt x="66960" y="30475"/>
                </a:lnTo>
                <a:cubicBezTo>
                  <a:pt x="66872" y="30487"/>
                  <a:pt x="66795" y="30541"/>
                  <a:pt x="66755" y="30621"/>
                </a:cubicBezTo>
                <a:cubicBezTo>
                  <a:pt x="66715" y="30701"/>
                  <a:pt x="66717" y="30796"/>
                  <a:pt x="66760" y="30875"/>
                </a:cubicBezTo>
                <a:lnTo>
                  <a:pt x="82310" y="60365"/>
                </a:lnTo>
                <a:cubicBezTo>
                  <a:pt x="82425" y="60596"/>
                  <a:pt x="82630" y="60772"/>
                  <a:pt x="82880" y="60855"/>
                </a:cubicBezTo>
                <a:quadBezTo>
                  <a:pt x="88920" y="62885"/>
                  <a:pt x="90410" y="63675"/>
                </a:quadBezTo>
                <a:quadBezTo>
                  <a:pt x="96980" y="67155"/>
                  <a:pt x="96410" y="74075"/>
                </a:quadBezTo>
                <a:cubicBezTo>
                  <a:pt x="96391" y="74267"/>
                  <a:pt x="96293" y="74441"/>
                  <a:pt x="96140" y="74555"/>
                </a:cubicBezTo>
                <a:quadBezTo>
                  <a:pt x="95620" y="74925"/>
                  <a:pt x="94950" y="74495"/>
                </a:quadBezTo>
                <a:quadBezTo>
                  <a:pt x="95220" y="69075"/>
                  <a:pt x="91650" y="66465"/>
                </a:quadBezTo>
                <a:quadBezTo>
                  <a:pt x="87750" y="63615"/>
                  <a:pt x="80950" y="61465"/>
                </a:quadBezTo>
                <a:lnTo>
                  <a:pt x="70520" y="47435"/>
                </a:lnTo>
                <a:lnTo>
                  <a:pt x="64160" y="36185"/>
                </a:lnTo>
                <a:cubicBezTo>
                  <a:pt x="64107" y="36093"/>
                  <a:pt x="64001" y="36045"/>
                  <a:pt x="63896" y="36065"/>
                </a:cubicBezTo>
                <a:cubicBezTo>
                  <a:pt x="63792" y="36086"/>
                  <a:pt x="63713" y="36170"/>
                  <a:pt x="63700" y="36275"/>
                </a:cubicBezTo>
                <a:cubicBezTo>
                  <a:pt x="62830" y="42925"/>
                  <a:pt x="61660" y="49375"/>
                  <a:pt x="59770" y="55975"/>
                </a:cubicBezTo>
                <a:quadBezTo>
                  <a:pt x="56680" y="66745"/>
                  <a:pt x="55080" y="76055"/>
                </a:quadBezTo>
                <a:cubicBezTo>
                  <a:pt x="53900" y="82925"/>
                  <a:pt x="52010" y="88655"/>
                  <a:pt x="49590" y="94155"/>
                </a:cubicBezTo>
                <a:quadBezTo>
                  <a:pt x="46620" y="100895"/>
                  <a:pt x="40770" y="104745"/>
                </a:quadBezTo>
                <a:cubicBezTo>
                  <a:pt x="40577" y="104872"/>
                  <a:pt x="40396" y="105016"/>
                  <a:pt x="40230" y="105175"/>
                </a:cubicBezTo>
                <a:quadBezTo>
                  <a:pt x="33310" y="111735"/>
                  <a:pt x="28240" y="118995"/>
                </a:quadBezTo>
                <a:cubicBezTo>
                  <a:pt x="26330" y="121735"/>
                  <a:pt x="23940" y="123955"/>
                  <a:pt x="21470" y="126295"/>
                </a:cubicBezTo>
                <a:lnTo>
                  <a:pt x="5900" y="139675"/>
                </a:lnTo>
                <a:cubicBezTo>
                  <a:pt x="5767" y="139788"/>
                  <a:pt x="5650" y="139916"/>
                  <a:pt x="5550" y="140055"/>
                </a:cubicBezTo>
                <a:quadBezTo>
                  <a:pt x="3250" y="143395"/>
                  <a:pt x="0" y="144705"/>
                </a:quadBezTo>
                <a:quadBezTo>
                  <a:pt x="2900" y="141965"/>
                  <a:pt x="5720" y="139135"/>
                </a:quadBezTo>
                <a:cubicBezTo>
                  <a:pt x="12120" y="132735"/>
                  <a:pt x="19810" y="127455"/>
                  <a:pt x="25590" y="120515"/>
                </a:cubicBezTo>
                <a:cubicBezTo>
                  <a:pt x="25976" y="120050"/>
                  <a:pt x="26321" y="119548"/>
                  <a:pt x="26620" y="119015"/>
                </a:cubicBezTo>
                <a:quadBezTo>
                  <a:pt x="32670" y="108045"/>
                  <a:pt x="41510" y="99925"/>
                </a:quadBezTo>
                <a:cubicBezTo>
                  <a:pt x="41887" y="99575"/>
                  <a:pt x="42199" y="99162"/>
                  <a:pt x="42430" y="98705"/>
                </a:cubicBezTo>
                <a:quadBezTo>
                  <a:pt x="45980" y="91635"/>
                  <a:pt x="47240" y="83715"/>
                </a:quadBezTo>
                <a:lnTo>
                  <a:pt x="56720" y="46325"/>
                </a:lnTo>
                <a:lnTo>
                  <a:pt x="60840" y="28145"/>
                </a:lnTo>
                <a:quadBezTo>
                  <a:pt x="67850" y="25645"/>
                  <a:pt x="74190" y="21575"/>
                </a:quadBezTo>
                <a:lnTo>
                  <a:pt x="101140" y="14215"/>
                </a:lnTo>
                <a:lnTo>
                  <a:pt x="109840" y="12005"/>
                </a:lnTo>
                <a:lnTo>
                  <a:pt x="117520" y="7415"/>
                </a:lnTo>
                <a:quadBezTo>
                  <a:pt x="120300" y="5705"/>
                  <a:pt x="123860" y="5165"/>
                </a:quadBezTo>
                <a:quadBezTo>
                  <a:pt x="128350" y="4495"/>
                  <a:pt x="132640" y="3605"/>
                </a:quadBezTo>
                <a:cubicBezTo>
                  <a:pt x="149300" y="3085"/>
                  <a:pt x="162630" y="1445"/>
                  <a:pt x="177680" y="5"/>
                </a:cubicBezTo>
                <a:close/>
              </a:path>
            </a:pathLst>
          </a:custGeom>
          <a:solidFill>
            <a:srgbClr val="FDD18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0" name="shape-1454"/>
          <p:cNvSpPr/>
          <p:nvPr/>
        </p:nvSpPr>
        <p:spPr>
          <a:xfrm>
            <a:off x="10970762" y="7128604"/>
            <a:ext cx="144185" cy="34173"/>
          </a:xfrm>
          <a:custGeom>
            <a:avLst/>
            <a:gdLst/>
            <a:ahLst/>
            <a:cxnLst/>
            <a:rect l="0" t="0" r="r" b="b"/>
            <a:pathLst>
              <a:path w="15138" h="3588" stroke="0" extrusionOk="0">
                <a:moveTo>
                  <a:pt x="15104" y="1930"/>
                </a:moveTo>
                <a:quadBezTo>
                  <a:pt x="8074" y="4130"/>
                  <a:pt x="224" y="3410"/>
                </a:quadBezTo>
                <a:cubicBezTo>
                  <a:pt x="111" y="3399"/>
                  <a:pt x="19" y="3312"/>
                  <a:pt x="3" y="3200"/>
                </a:cubicBezTo>
                <a:cubicBezTo>
                  <a:pt x="-14" y="3088"/>
                  <a:pt x="49" y="2981"/>
                  <a:pt x="154" y="2940"/>
                </a:cubicBezTo>
                <a:lnTo>
                  <a:pt x="7714" y="40"/>
                </a:lnTo>
                <a:cubicBezTo>
                  <a:pt x="7838" y="-5"/>
                  <a:pt x="7970" y="-12"/>
                  <a:pt x="8094" y="20"/>
                </a:cubicBezTo>
                <a:lnTo>
                  <a:pt x="15104" y="1840"/>
                </a:lnTo>
                <a:cubicBezTo>
                  <a:pt x="15124" y="1845"/>
                  <a:pt x="15138" y="1863"/>
                  <a:pt x="15138" y="1884"/>
                </a:cubicBezTo>
                <a:cubicBezTo>
                  <a:pt x="15138" y="1905"/>
                  <a:pt x="15124" y="1924"/>
                  <a:pt x="15104" y="1930"/>
                </a:cubic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1" name="shape-1455"/>
          <p:cNvSpPr/>
          <p:nvPr/>
        </p:nvSpPr>
        <p:spPr>
          <a:xfrm>
            <a:off x="0" y="7130701"/>
            <a:ext cx="1224153" cy="588454"/>
          </a:xfrm>
          <a:custGeom>
            <a:avLst/>
            <a:gdLst/>
            <a:ahLst/>
            <a:cxnLst/>
            <a:rect l="0" t="0" r="r" b="b"/>
            <a:pathLst>
              <a:path w="128520" h="61780" stroke="0" extrusionOk="0">
                <a:moveTo>
                  <a:pt x="12470" y="0"/>
                </a:moveTo>
                <a:cubicBezTo>
                  <a:pt x="18640" y="7250"/>
                  <a:pt x="26950" y="15110"/>
                  <a:pt x="34260" y="19780"/>
                </a:cubicBezTo>
                <a:cubicBezTo>
                  <a:pt x="41690" y="24540"/>
                  <a:pt x="48030" y="25860"/>
                  <a:pt x="58230" y="28320"/>
                </a:cubicBezTo>
                <a:cubicBezTo>
                  <a:pt x="60760" y="28930"/>
                  <a:pt x="63190" y="30140"/>
                  <a:pt x="65640" y="31300"/>
                </a:cubicBezTo>
                <a:cubicBezTo>
                  <a:pt x="69480" y="33130"/>
                  <a:pt x="74250" y="31970"/>
                  <a:pt x="78480" y="30550"/>
                </a:cubicBezTo>
                <a:quadBezTo>
                  <a:pt x="95790" y="24710"/>
                  <a:pt x="104530" y="20950"/>
                </a:quadBezTo>
                <a:quadBezTo>
                  <a:pt x="111150" y="18100"/>
                  <a:pt x="128520" y="9960"/>
                </a:quadBezTo>
                <a:quadBezTo>
                  <a:pt x="117110" y="15810"/>
                  <a:pt x="105680" y="21590"/>
                </a:quadBezTo>
                <a:cubicBezTo>
                  <a:pt x="101540" y="23680"/>
                  <a:pt x="96360" y="27060"/>
                  <a:pt x="95900" y="31110"/>
                </a:cubicBezTo>
                <a:quadBezTo>
                  <a:pt x="94930" y="39540"/>
                  <a:pt x="91370" y="46620"/>
                </a:quadBezTo>
                <a:quadBezTo>
                  <a:pt x="90200" y="48960"/>
                  <a:pt x="91480" y="53700"/>
                </a:quadBezTo>
                <a:quadBezTo>
                  <a:pt x="80930" y="54060"/>
                  <a:pt x="73780" y="55920"/>
                </a:quadBezTo>
                <a:quadBezTo>
                  <a:pt x="57360" y="60200"/>
                  <a:pt x="45260" y="61540"/>
                </a:quadBezTo>
                <a:lnTo>
                  <a:pt x="42080" y="61780"/>
                </a:lnTo>
                <a:quadBezTo>
                  <a:pt x="30670" y="53160"/>
                  <a:pt x="20350" y="46890"/>
                </a:quadBezTo>
                <a:quadBezTo>
                  <a:pt x="11330" y="41400"/>
                  <a:pt x="0" y="36630"/>
                </a:quadBezTo>
                <a:lnTo>
                  <a:pt x="0" y="3490"/>
                </a:lnTo>
                <a:lnTo>
                  <a:pt x="12470" y="0"/>
                </a:lnTo>
                <a:close/>
              </a:path>
            </a:pathLst>
          </a:custGeom>
          <a:solidFill>
            <a:srgbClr val="59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2" name="shape-1456"/>
          <p:cNvSpPr/>
          <p:nvPr/>
        </p:nvSpPr>
        <p:spPr>
          <a:xfrm>
            <a:off x="13276102" y="7138988"/>
            <a:ext cx="1186086" cy="1052322"/>
          </a:xfrm>
          <a:custGeom>
            <a:avLst/>
            <a:gdLst/>
            <a:ahLst/>
            <a:cxnLst/>
            <a:rect l="0" t="0" r="r" b="b"/>
            <a:pathLst>
              <a:path w="124523" h="110480" stroke="0" extrusionOk="0">
                <a:moveTo>
                  <a:pt x="97474" y="0"/>
                </a:moveTo>
                <a:cubicBezTo>
                  <a:pt x="94974" y="7270"/>
                  <a:pt x="93013" y="12690"/>
                  <a:pt x="94454" y="19740"/>
                </a:cubicBezTo>
                <a:quadBezTo>
                  <a:pt x="95464" y="24700"/>
                  <a:pt x="99794" y="37390"/>
                </a:quadBezTo>
                <a:lnTo>
                  <a:pt x="89214" y="43170"/>
                </a:lnTo>
                <a:cubicBezTo>
                  <a:pt x="89105" y="43229"/>
                  <a:pt x="89057" y="43358"/>
                  <a:pt x="89100" y="43473"/>
                </a:cubicBezTo>
                <a:cubicBezTo>
                  <a:pt x="89142" y="43589"/>
                  <a:pt x="89263" y="43655"/>
                  <a:pt x="89383" y="43630"/>
                </a:cubicBezTo>
                <a:lnTo>
                  <a:pt x="93844" y="42670"/>
                </a:lnTo>
                <a:quadBezTo>
                  <a:pt x="104773" y="43320"/>
                  <a:pt x="116854" y="38270"/>
                </a:quadBezTo>
                <a:quadBezTo>
                  <a:pt x="120023" y="36950"/>
                  <a:pt x="124523" y="38160"/>
                </a:quadBezTo>
                <a:quadBezTo>
                  <a:pt x="116414" y="43010"/>
                  <a:pt x="113794" y="46260"/>
                </a:quadBezTo>
                <a:quadBezTo>
                  <a:pt x="112354" y="48040"/>
                  <a:pt x="110284" y="51820"/>
                </a:quadBezTo>
                <a:cubicBezTo>
                  <a:pt x="108494" y="55100"/>
                  <a:pt x="102773" y="55530"/>
                  <a:pt x="99614" y="55750"/>
                </a:cubicBezTo>
                <a:cubicBezTo>
                  <a:pt x="92003" y="56300"/>
                  <a:pt x="78074" y="55530"/>
                  <a:pt x="67003" y="58760"/>
                </a:cubicBezTo>
                <a:cubicBezTo>
                  <a:pt x="66394" y="58938"/>
                  <a:pt x="65890" y="59376"/>
                  <a:pt x="65623" y="59960"/>
                </a:cubicBezTo>
                <a:lnTo>
                  <a:pt x="63133" y="65400"/>
                </a:lnTo>
                <a:cubicBezTo>
                  <a:pt x="63093" y="65488"/>
                  <a:pt x="63098" y="65591"/>
                  <a:pt x="63148" y="65675"/>
                </a:cubicBezTo>
                <a:cubicBezTo>
                  <a:pt x="63198" y="65759"/>
                  <a:pt x="63286" y="65813"/>
                  <a:pt x="63383" y="65820"/>
                </a:cubicBezTo>
                <a:lnTo>
                  <a:pt x="80643" y="67100"/>
                </a:lnTo>
                <a:cubicBezTo>
                  <a:pt x="80763" y="67109"/>
                  <a:pt x="80868" y="67185"/>
                  <a:pt x="80915" y="67295"/>
                </a:cubicBezTo>
                <a:cubicBezTo>
                  <a:pt x="80961" y="67405"/>
                  <a:pt x="80942" y="67531"/>
                  <a:pt x="80864" y="67620"/>
                </a:cubicBezTo>
                <a:lnTo>
                  <a:pt x="75623" y="73720"/>
                </a:lnTo>
                <a:cubicBezTo>
                  <a:pt x="75141" y="74282"/>
                  <a:pt x="74554" y="74750"/>
                  <a:pt x="73893" y="75100"/>
                </a:cubicBezTo>
                <a:quadBezTo>
                  <a:pt x="62763" y="80940"/>
                  <a:pt x="62534" y="81030"/>
                </a:quadBezTo>
                <a:cubicBezTo>
                  <a:pt x="57184" y="83270"/>
                  <a:pt x="48434" y="83740"/>
                  <a:pt x="41403" y="86810"/>
                </a:cubicBezTo>
                <a:lnTo>
                  <a:pt x="37753" y="85790"/>
                </a:lnTo>
                <a:lnTo>
                  <a:pt x="29494" y="79890"/>
                </a:lnTo>
                <a:cubicBezTo>
                  <a:pt x="29401" y="79825"/>
                  <a:pt x="29282" y="79810"/>
                  <a:pt x="29176" y="79850"/>
                </a:cubicBezTo>
                <a:cubicBezTo>
                  <a:pt x="29070" y="79890"/>
                  <a:pt x="28991" y="79980"/>
                  <a:pt x="28964" y="80090"/>
                </a:cubicBezTo>
                <a:lnTo>
                  <a:pt x="21684" y="110480"/>
                </a:lnTo>
                <a:quadBezTo>
                  <a:pt x="19633" y="110050"/>
                  <a:pt x="18064" y="108690"/>
                </a:quadBezTo>
                <a:lnTo>
                  <a:pt x="28224" y="71560"/>
                </a:lnTo>
                <a:quadBezTo>
                  <a:pt x="28893" y="71990"/>
                  <a:pt x="29414" y="71620"/>
                </a:quadBezTo>
                <a:cubicBezTo>
                  <a:pt x="29566" y="71505"/>
                  <a:pt x="29664" y="71331"/>
                  <a:pt x="29684" y="71140"/>
                </a:cubicBezTo>
                <a:quadBezTo>
                  <a:pt x="30253" y="64220"/>
                  <a:pt x="23684" y="60740"/>
                </a:quadBezTo>
                <a:quadBezTo>
                  <a:pt x="22194" y="59950"/>
                  <a:pt x="16153" y="57920"/>
                </a:quadBezTo>
                <a:cubicBezTo>
                  <a:pt x="15904" y="57837"/>
                  <a:pt x="15699" y="57660"/>
                  <a:pt x="15584" y="57430"/>
                </a:cubicBezTo>
                <a:lnTo>
                  <a:pt x="34" y="27940"/>
                </a:lnTo>
                <a:cubicBezTo>
                  <a:pt x="-9" y="27861"/>
                  <a:pt x="-11" y="27766"/>
                  <a:pt x="29" y="27686"/>
                </a:cubicBezTo>
                <a:cubicBezTo>
                  <a:pt x="69" y="27606"/>
                  <a:pt x="145" y="27551"/>
                  <a:pt x="234" y="27540"/>
                </a:cubicBezTo>
                <a:lnTo>
                  <a:pt x="4114" y="27000"/>
                </a:lnTo>
                <a:cubicBezTo>
                  <a:pt x="4497" y="26943"/>
                  <a:pt x="4828" y="26709"/>
                  <a:pt x="5003" y="26370"/>
                </a:cubicBezTo>
                <a:lnTo>
                  <a:pt x="6153" y="24160"/>
                </a:lnTo>
                <a:cubicBezTo>
                  <a:pt x="6452" y="23589"/>
                  <a:pt x="6929" y="23129"/>
                  <a:pt x="7513" y="22850"/>
                </a:cubicBezTo>
                <a:quadBezTo>
                  <a:pt x="11084" y="21170"/>
                  <a:pt x="19174" y="18060"/>
                </a:quadBezTo>
                <a:quadBezTo>
                  <a:pt x="22893" y="16620"/>
                  <a:pt x="30694" y="15270"/>
                </a:quadBezTo>
                <a:cubicBezTo>
                  <a:pt x="37123" y="14150"/>
                  <a:pt x="42044" y="13620"/>
                  <a:pt x="46444" y="10780"/>
                </a:cubicBezTo>
                <a:quadBezTo>
                  <a:pt x="50623" y="11640"/>
                  <a:pt x="54164" y="11140"/>
                </a:quadBezTo>
                <a:quadBezTo>
                  <a:pt x="62244" y="10020"/>
                  <a:pt x="73744" y="7130"/>
                </a:quadBezTo>
                <a:quadBezTo>
                  <a:pt x="76523" y="6440"/>
                  <a:pt x="76344" y="3830"/>
                </a:quadBezTo>
                <a:cubicBezTo>
                  <a:pt x="76318" y="3502"/>
                  <a:pt x="76444" y="3181"/>
                  <a:pt x="76684" y="2960"/>
                </a:cubicBezTo>
                <a:lnTo>
                  <a:pt x="77484" y="2230"/>
                </a:lnTo>
                <a:quadBezTo>
                  <a:pt x="87464" y="1980"/>
                  <a:pt x="97474" y="0"/>
                </a:quadBezTo>
                <a:close/>
              </a:path>
            </a:pathLst>
          </a:custGeom>
          <a:solidFill>
            <a:srgbClr val="EB63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3" name="shape-1457"/>
          <p:cNvSpPr/>
          <p:nvPr/>
        </p:nvSpPr>
        <p:spPr>
          <a:xfrm>
            <a:off x="11591068" y="7140893"/>
            <a:ext cx="343034" cy="982620"/>
          </a:xfrm>
          <a:custGeom>
            <a:avLst/>
            <a:gdLst/>
            <a:ahLst/>
            <a:cxnLst/>
            <a:rect l="0" t="0" r="r" b="b"/>
            <a:pathLst>
              <a:path w="36014" h="103162" stroke="0" extrusionOk="0">
                <a:moveTo>
                  <a:pt x="7210" y="0"/>
                </a:moveTo>
                <a:lnTo>
                  <a:pt x="8420" y="15590"/>
                </a:lnTo>
                <a:quadBezTo>
                  <a:pt x="8380" y="20210"/>
                  <a:pt x="8800" y="24820"/>
                </a:quadBezTo>
                <a:quadBezTo>
                  <a:pt x="9890" y="36880"/>
                  <a:pt x="10460" y="50430"/>
                </a:quadBezTo>
                <a:cubicBezTo>
                  <a:pt x="10780" y="58200"/>
                  <a:pt x="12350" y="68860"/>
                  <a:pt x="17280" y="74880"/>
                </a:cubicBezTo>
                <a:quadBezTo>
                  <a:pt x="17770" y="75480"/>
                  <a:pt x="28050" y="88080"/>
                </a:quadBezTo>
                <a:quadBezTo>
                  <a:pt x="30240" y="90780"/>
                  <a:pt x="31800" y="93760"/>
                </a:quadBezTo>
                <a:lnTo>
                  <a:pt x="35960" y="102370"/>
                </a:lnTo>
                <a:cubicBezTo>
                  <a:pt x="36088" y="102637"/>
                  <a:pt x="35981" y="102956"/>
                  <a:pt x="35720" y="103090"/>
                </a:cubicBezTo>
                <a:lnTo>
                  <a:pt x="35700" y="103100"/>
                </a:lnTo>
                <a:cubicBezTo>
                  <a:pt x="35435" y="103235"/>
                  <a:pt x="35112" y="103143"/>
                  <a:pt x="34960" y="102890"/>
                </a:cubicBezTo>
                <a:quadBezTo>
                  <a:pt x="27920" y="91260"/>
                  <a:pt x="25430" y="87730"/>
                </a:quadBezTo>
                <a:quadBezTo>
                  <a:pt x="23900" y="85550"/>
                  <a:pt x="18780" y="79660"/>
                </a:quadBezTo>
                <a:quadBezTo>
                  <a:pt x="14560" y="73530"/>
                  <a:pt x="13360" y="71260"/>
                </a:quadBezTo>
                <a:cubicBezTo>
                  <a:pt x="9570" y="64060"/>
                  <a:pt x="8090" y="55390"/>
                  <a:pt x="7060" y="46770"/>
                </a:cubicBezTo>
                <a:quadBezTo>
                  <a:pt x="6530" y="42370"/>
                  <a:pt x="5640" y="38010"/>
                </a:quadBezTo>
                <a:quadBezTo>
                  <a:pt x="2340" y="21810"/>
                  <a:pt x="0" y="5630"/>
                </a:quadBezTo>
                <a:lnTo>
                  <a:pt x="190" y="2080"/>
                </a:lnTo>
                <a:lnTo>
                  <a:pt x="380" y="50"/>
                </a:lnTo>
                <a:lnTo>
                  <a:pt x="7210" y="0"/>
                </a:ln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4" name="shape-1458"/>
          <p:cNvSpPr/>
          <p:nvPr/>
        </p:nvSpPr>
        <p:spPr>
          <a:xfrm>
            <a:off x="11276743" y="7154204"/>
            <a:ext cx="316134" cy="117847"/>
          </a:xfrm>
          <a:custGeom>
            <a:avLst/>
            <a:gdLst/>
            <a:ahLst/>
            <a:cxnLst/>
            <a:rect l="0" t="0" r="r" b="b"/>
            <a:pathLst>
              <a:path w="33190" h="12372" stroke="0" extrusionOk="0">
                <a:moveTo>
                  <a:pt x="33190" y="682"/>
                </a:moveTo>
                <a:lnTo>
                  <a:pt x="33000" y="4232"/>
                </a:lnTo>
                <a:lnTo>
                  <a:pt x="24590" y="7762"/>
                </a:lnTo>
                <a:lnTo>
                  <a:pt x="19060" y="9592"/>
                </a:lnTo>
                <a:lnTo>
                  <a:pt x="0" y="12372"/>
                </a:lnTo>
                <a:quadBezTo>
                  <a:pt x="7540" y="9382"/>
                  <a:pt x="15550" y="9062"/>
                </a:quadBezTo>
                <a:quadBezTo>
                  <a:pt x="22220" y="7712"/>
                  <a:pt x="30680" y="3942"/>
                </a:quadBezTo>
                <a:cubicBezTo>
                  <a:pt x="31940" y="3382"/>
                  <a:pt x="31770" y="1392"/>
                  <a:pt x="32410" y="192"/>
                </a:cubicBezTo>
                <a:cubicBezTo>
                  <a:pt x="32477" y="62"/>
                  <a:pt x="32618" y="-13"/>
                  <a:pt x="32764" y="2"/>
                </a:cubicBezTo>
                <a:cubicBezTo>
                  <a:pt x="32910" y="17"/>
                  <a:pt x="33031" y="121"/>
                  <a:pt x="33070" y="262"/>
                </a:cubicBezTo>
                <a:lnTo>
                  <a:pt x="33190" y="682"/>
                </a:ln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5" name="shape-1459"/>
          <p:cNvSpPr/>
          <p:nvPr/>
        </p:nvSpPr>
        <p:spPr>
          <a:xfrm>
            <a:off x="864977" y="7155275"/>
            <a:ext cx="492145" cy="486918"/>
          </a:xfrm>
          <a:custGeom>
            <a:avLst/>
            <a:gdLst/>
            <a:ahLst/>
            <a:cxnLst/>
            <a:rect l="0" t="0" r="r" b="b"/>
            <a:pathLst>
              <a:path w="51669" h="51120" stroke="0" extrusionOk="0">
                <a:moveTo>
                  <a:pt x="51669" y="0"/>
                </a:moveTo>
                <a:quadBezTo>
                  <a:pt x="44089" y="7650"/>
                  <a:pt x="40369" y="10440"/>
                </a:quadBezTo>
                <a:quadBezTo>
                  <a:pt x="26979" y="20470"/>
                  <a:pt x="26089" y="21190"/>
                </a:quadBezTo>
                <a:cubicBezTo>
                  <a:pt x="14279" y="30650"/>
                  <a:pt x="16739" y="40140"/>
                  <a:pt x="25049" y="50530"/>
                </a:cubicBezTo>
                <a:lnTo>
                  <a:pt x="23169" y="50850"/>
                </a:lnTo>
                <a:lnTo>
                  <a:pt x="669" y="51120"/>
                </a:lnTo>
                <a:quadBezTo>
                  <a:pt x="-611" y="46380"/>
                  <a:pt x="559" y="44040"/>
                </a:quadBezTo>
                <a:quadBezTo>
                  <a:pt x="4119" y="36960"/>
                  <a:pt x="5089" y="28530"/>
                </a:quadBezTo>
                <a:cubicBezTo>
                  <a:pt x="5549" y="24480"/>
                  <a:pt x="10729" y="21100"/>
                  <a:pt x="14869" y="19010"/>
                </a:cubicBezTo>
                <a:quadBezTo>
                  <a:pt x="26299" y="13230"/>
                  <a:pt x="37709" y="7380"/>
                </a:quadBezTo>
                <a:lnTo>
                  <a:pt x="51669" y="0"/>
                </a:ln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6" name="shape-1460"/>
          <p:cNvSpPr/>
          <p:nvPr/>
        </p:nvSpPr>
        <p:spPr>
          <a:xfrm>
            <a:off x="13718477" y="7156115"/>
            <a:ext cx="295656" cy="90732"/>
          </a:xfrm>
          <a:custGeom>
            <a:avLst/>
            <a:gdLst/>
            <a:ahLst/>
            <a:cxnLst/>
            <a:rect l="0" t="0" r="r" b="b"/>
            <a:pathLst>
              <a:path w="31040" h="9526" stroke="0" extrusionOk="0">
                <a:moveTo>
                  <a:pt x="31040" y="432"/>
                </a:moveTo>
                <a:lnTo>
                  <a:pt x="30240" y="1162"/>
                </a:lnTo>
                <a:cubicBezTo>
                  <a:pt x="30000" y="1383"/>
                  <a:pt x="29875" y="1704"/>
                  <a:pt x="29900" y="2032"/>
                </a:cubicBezTo>
                <a:quadBezTo>
                  <a:pt x="30080" y="4642"/>
                  <a:pt x="27300" y="5332"/>
                </a:quadBezTo>
                <a:quadBezTo>
                  <a:pt x="15800" y="8222"/>
                  <a:pt x="7720" y="9342"/>
                </a:quadBezTo>
                <a:quadBezTo>
                  <a:pt x="4180" y="9842"/>
                  <a:pt x="0" y="8982"/>
                </a:quadBezTo>
                <a:cubicBezTo>
                  <a:pt x="7880" y="702"/>
                  <a:pt x="20240" y="-938"/>
                  <a:pt x="31040" y="432"/>
                </a:cubicBez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7" name="shape-1461"/>
          <p:cNvSpPr/>
          <p:nvPr/>
        </p:nvSpPr>
        <p:spPr>
          <a:xfrm>
            <a:off x="11503016" y="7194518"/>
            <a:ext cx="266931" cy="728634"/>
          </a:xfrm>
          <a:custGeom>
            <a:avLst/>
            <a:gdLst/>
            <a:ahLst/>
            <a:cxnLst/>
            <a:rect l="0" t="0" r="r" b="b"/>
            <a:pathLst>
              <a:path w="28024" h="76497" stroke="0" extrusionOk="0">
                <a:moveTo>
                  <a:pt x="9244" y="0"/>
                </a:moveTo>
                <a:quadBezTo>
                  <a:pt x="11584" y="16180"/>
                  <a:pt x="14884" y="32380"/>
                </a:quadBezTo>
                <a:quadBezTo>
                  <a:pt x="15774" y="36740"/>
                  <a:pt x="16304" y="41140"/>
                </a:quadBezTo>
                <a:cubicBezTo>
                  <a:pt x="17334" y="49760"/>
                  <a:pt x="18814" y="58430"/>
                  <a:pt x="22604" y="65630"/>
                </a:cubicBezTo>
                <a:quadBezTo>
                  <a:pt x="23804" y="67900"/>
                  <a:pt x="28024" y="74030"/>
                </a:quadBezTo>
                <a:cubicBezTo>
                  <a:pt x="25724" y="78700"/>
                  <a:pt x="22444" y="75760"/>
                  <a:pt x="19714" y="73220"/>
                </a:cubicBezTo>
                <a:cubicBezTo>
                  <a:pt x="15644" y="69440"/>
                  <a:pt x="10384" y="63480"/>
                  <a:pt x="8134" y="57920"/>
                </a:cubicBezTo>
                <a:quadBezTo>
                  <a:pt x="5364" y="51060"/>
                  <a:pt x="4394" y="42880"/>
                </a:quadBezTo>
                <a:quadBezTo>
                  <a:pt x="4294" y="42040"/>
                  <a:pt x="1924" y="19150"/>
                </a:quadBezTo>
                <a:quadBezTo>
                  <a:pt x="1864" y="18530"/>
                  <a:pt x="454" y="11980"/>
                </a:quadBezTo>
                <a:quadBezTo>
                  <a:pt x="-616" y="6950"/>
                  <a:pt x="834" y="3530"/>
                </a:quadBezTo>
                <a:lnTo>
                  <a:pt x="9244" y="0"/>
                </a:ln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8" name="shape-1463"/>
          <p:cNvSpPr/>
          <p:nvPr/>
        </p:nvSpPr>
        <p:spPr>
          <a:xfrm>
            <a:off x="4651629" y="7224426"/>
            <a:ext cx="1096899" cy="380905"/>
          </a:xfrm>
          <a:custGeom>
            <a:avLst/>
            <a:gdLst/>
            <a:ahLst/>
            <a:cxnLst/>
            <a:rect l="0" t="0" r="r" b="b"/>
            <a:pathLst>
              <a:path w="115160" h="39990" stroke="0" extrusionOk="0">
                <a:moveTo>
                  <a:pt x="96320" y="310"/>
                </a:moveTo>
                <a:lnTo>
                  <a:pt x="105460" y="2030"/>
                </a:lnTo>
                <a:lnTo>
                  <a:pt x="115160" y="4310"/>
                </a:lnTo>
                <a:cubicBezTo>
                  <a:pt x="99510" y="14610"/>
                  <a:pt x="87240" y="25610"/>
                  <a:pt x="74390" y="39460"/>
                </a:cubicBezTo>
                <a:lnTo>
                  <a:pt x="39920" y="39990"/>
                </a:lnTo>
                <a:lnTo>
                  <a:pt x="20110" y="39990"/>
                </a:lnTo>
                <a:quadBezTo>
                  <a:pt x="19400" y="39680"/>
                  <a:pt x="18940" y="39130"/>
                </a:quadBezTo>
                <a:cubicBezTo>
                  <a:pt x="26830" y="35420"/>
                  <a:pt x="34620" y="33440"/>
                  <a:pt x="43710" y="31600"/>
                </a:cubicBezTo>
                <a:quadBezTo>
                  <a:pt x="49320" y="30470"/>
                  <a:pt x="57900" y="30020"/>
                </a:quadBezTo>
                <a:cubicBezTo>
                  <a:pt x="58236" y="30003"/>
                  <a:pt x="58528" y="29786"/>
                  <a:pt x="58642" y="29469"/>
                </a:cubicBezTo>
                <a:cubicBezTo>
                  <a:pt x="58756" y="29152"/>
                  <a:pt x="58668" y="28798"/>
                  <a:pt x="58420" y="28570"/>
                </a:cubicBezTo>
                <a:quadBezTo>
                  <a:pt x="56390" y="26710"/>
                  <a:pt x="53700" y="26260"/>
                </a:quadBezTo>
                <a:quadBezTo>
                  <a:pt x="26970" y="21780"/>
                  <a:pt x="0" y="21440"/>
                </a:quadBezTo>
                <a:quadBezTo>
                  <a:pt x="5730" y="18350"/>
                  <a:pt x="12000" y="17880"/>
                </a:quadBezTo>
                <a:cubicBezTo>
                  <a:pt x="21740" y="17150"/>
                  <a:pt x="30090" y="23290"/>
                  <a:pt x="38930" y="16640"/>
                </a:cubicBezTo>
                <a:cubicBezTo>
                  <a:pt x="39030" y="16563"/>
                  <a:pt x="39083" y="16438"/>
                  <a:pt x="39069" y="16313"/>
                </a:cubicBezTo>
                <a:cubicBezTo>
                  <a:pt x="39054" y="16188"/>
                  <a:pt x="38975" y="16080"/>
                  <a:pt x="38860" y="16030"/>
                </a:cubicBezTo>
                <a:lnTo>
                  <a:pt x="32290" y="13180"/>
                </a:lnTo>
                <a:quadBezTo>
                  <a:pt x="47470" y="12920"/>
                  <a:pt x="62660" y="14890"/>
                </a:quadBezTo>
                <a:cubicBezTo>
                  <a:pt x="67670" y="15530"/>
                  <a:pt x="73320" y="13230"/>
                  <a:pt x="78310" y="11250"/>
                </a:cubicBezTo>
                <a:cubicBezTo>
                  <a:pt x="78453" y="11194"/>
                  <a:pt x="78555" y="11066"/>
                  <a:pt x="78578" y="10913"/>
                </a:cubicBezTo>
                <a:cubicBezTo>
                  <a:pt x="78600" y="10761"/>
                  <a:pt x="78540" y="10607"/>
                  <a:pt x="78420" y="10510"/>
                </a:cubicBezTo>
                <a:quadBezTo>
                  <a:pt x="77650" y="9880"/>
                  <a:pt x="75720" y="6920"/>
                </a:quadBezTo>
                <a:quadBezTo>
                  <a:pt x="74220" y="4630"/>
                  <a:pt x="71210" y="2680"/>
                </a:quadBezTo>
                <a:cubicBezTo>
                  <a:pt x="71116" y="2619"/>
                  <a:pt x="71073" y="2505"/>
                  <a:pt x="71103" y="2398"/>
                </a:cubicBezTo>
                <a:cubicBezTo>
                  <a:pt x="71132" y="2290"/>
                  <a:pt x="71228" y="2214"/>
                  <a:pt x="71340" y="2210"/>
                </a:cubicBezTo>
                <a:cubicBezTo>
                  <a:pt x="75540" y="2080"/>
                  <a:pt x="80920" y="1890"/>
                  <a:pt x="86360" y="2150"/>
                </a:cubicBezTo>
                <a:quadBezTo>
                  <a:pt x="90060" y="2330"/>
                  <a:pt x="94040" y="1660"/>
                </a:quadBezTo>
                <a:cubicBezTo>
                  <a:pt x="94239" y="1629"/>
                  <a:pt x="94409" y="1497"/>
                  <a:pt x="94490" y="1310"/>
                </a:cubicBezTo>
                <a:quadBezTo>
                  <a:pt x="94600" y="1050"/>
                  <a:pt x="94560" y="700"/>
                </a:quadBezTo>
                <a:cubicBezTo>
                  <a:pt x="94542" y="545"/>
                  <a:pt x="94425" y="420"/>
                  <a:pt x="94270" y="390"/>
                </a:cubicBezTo>
                <a:quadBezTo>
                  <a:pt x="93950" y="320"/>
                  <a:pt x="93850" y="0"/>
                </a:quadBezTo>
                <a:lnTo>
                  <a:pt x="96320" y="310"/>
                </a:lnTo>
                <a:close/>
              </a:path>
            </a:pathLst>
          </a:custGeom>
          <a:solidFill>
            <a:srgbClr val="F9AD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9" name="shape-1464"/>
          <p:cNvSpPr/>
          <p:nvPr/>
        </p:nvSpPr>
        <p:spPr>
          <a:xfrm>
            <a:off x="9466448" y="7241191"/>
            <a:ext cx="274960" cy="396526"/>
          </a:xfrm>
          <a:custGeom>
            <a:avLst/>
            <a:gdLst/>
            <a:ahLst/>
            <a:cxnLst/>
            <a:rect l="0" t="0" r="r" b="b"/>
            <a:pathLst>
              <a:path w="28867" h="41630" stroke="0" extrusionOk="0">
                <a:moveTo>
                  <a:pt x="17047" y="0"/>
                </a:moveTo>
                <a:cubicBezTo>
                  <a:pt x="20407" y="4510"/>
                  <a:pt x="21537" y="8980"/>
                  <a:pt x="20327" y="14490"/>
                </a:cubicBezTo>
                <a:cubicBezTo>
                  <a:pt x="19807" y="16860"/>
                  <a:pt x="18947" y="19540"/>
                  <a:pt x="19257" y="21790"/>
                </a:cubicBezTo>
                <a:cubicBezTo>
                  <a:pt x="19927" y="26710"/>
                  <a:pt x="24827" y="30100"/>
                  <a:pt x="28867" y="32360"/>
                </a:cubicBezTo>
                <a:lnTo>
                  <a:pt x="27367" y="41630"/>
                </a:lnTo>
                <a:cubicBezTo>
                  <a:pt x="18067" y="33500"/>
                  <a:pt x="10357" y="26720"/>
                  <a:pt x="947" y="20220"/>
                </a:cubicBezTo>
                <a:cubicBezTo>
                  <a:pt x="-1323" y="13180"/>
                  <a:pt x="667" y="7280"/>
                  <a:pt x="4997" y="1550"/>
                </a:cubicBezTo>
                <a:lnTo>
                  <a:pt x="17047" y="0"/>
                </a:lnTo>
                <a:close/>
              </a:path>
            </a:pathLst>
          </a:custGeom>
          <a:solidFill>
            <a:srgbClr val="E3CFC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0" name="shape-1470"/>
          <p:cNvSpPr/>
          <p:nvPr/>
        </p:nvSpPr>
        <p:spPr>
          <a:xfrm>
            <a:off x="10893171" y="7245572"/>
            <a:ext cx="1136904" cy="1260253"/>
          </a:xfrm>
          <a:custGeom>
            <a:avLst/>
            <a:gdLst/>
            <a:ahLst/>
            <a:cxnLst/>
            <a:rect l="0" t="0" r="r" b="b"/>
            <a:pathLst>
              <a:path w="119360" h="132310" stroke="0" extrusionOk="0">
                <a:moveTo>
                  <a:pt x="59330" y="0"/>
                </a:moveTo>
                <a:lnTo>
                  <a:pt x="57560" y="1890"/>
                </a:lnTo>
                <a:cubicBezTo>
                  <a:pt x="57337" y="2126"/>
                  <a:pt x="57221" y="2445"/>
                  <a:pt x="57240" y="2770"/>
                </a:cubicBezTo>
                <a:cubicBezTo>
                  <a:pt x="57650" y="11450"/>
                  <a:pt x="58340" y="20650"/>
                  <a:pt x="58760" y="31630"/>
                </a:cubicBezTo>
                <a:quadBezTo>
                  <a:pt x="58980" y="37370"/>
                  <a:pt x="60070" y="42940"/>
                </a:quadBezTo>
                <a:quadBezTo>
                  <a:pt x="62310" y="54420"/>
                  <a:pt x="63510" y="67430"/>
                </a:quadBezTo>
                <a:quadBezTo>
                  <a:pt x="63610" y="68490"/>
                  <a:pt x="65340" y="71780"/>
                </a:quadBezTo>
                <a:cubicBezTo>
                  <a:pt x="67540" y="75980"/>
                  <a:pt x="72360" y="80810"/>
                  <a:pt x="73560" y="83110"/>
                </a:cubicBezTo>
                <a:cubicBezTo>
                  <a:pt x="75580" y="86980"/>
                  <a:pt x="76360" y="89960"/>
                  <a:pt x="77840" y="95670"/>
                </a:cubicBezTo>
                <a:cubicBezTo>
                  <a:pt x="78150" y="97113"/>
                  <a:pt x="78764" y="98470"/>
                  <a:pt x="79640" y="99650"/>
                </a:cubicBezTo>
                <a:lnTo>
                  <a:pt x="87660" y="110460"/>
                </a:lnTo>
                <a:cubicBezTo>
                  <a:pt x="87878" y="110753"/>
                  <a:pt x="88236" y="110915"/>
                  <a:pt x="88610" y="110890"/>
                </a:cubicBezTo>
                <a:lnTo>
                  <a:pt x="119360" y="108680"/>
                </a:lnTo>
                <a:cubicBezTo>
                  <a:pt x="118070" y="112810"/>
                  <a:pt x="116600" y="121070"/>
                  <a:pt x="113890" y="123850"/>
                </a:cubicBezTo>
                <a:quadBezTo>
                  <a:pt x="110180" y="127640"/>
                  <a:pt x="101850" y="132310"/>
                </a:quadBezTo>
                <a:lnTo>
                  <a:pt x="77000" y="132310"/>
                </a:lnTo>
                <a:quadBezTo>
                  <a:pt x="73890" y="127610"/>
                  <a:pt x="70570" y="123080"/>
                </a:quadBezTo>
                <a:cubicBezTo>
                  <a:pt x="67180" y="118480"/>
                  <a:pt x="62570" y="117670"/>
                  <a:pt x="56570" y="116710"/>
                </a:cubicBezTo>
                <a:cubicBezTo>
                  <a:pt x="56252" y="116660"/>
                  <a:pt x="55981" y="116449"/>
                  <a:pt x="55850" y="116150"/>
                </a:cubicBezTo>
                <a:cubicBezTo>
                  <a:pt x="51780" y="106740"/>
                  <a:pt x="49610" y="96940"/>
                  <a:pt x="46910" y="87240"/>
                </a:cubicBezTo>
                <a:quadBezTo>
                  <a:pt x="45920" y="83700"/>
                  <a:pt x="42950" y="79240"/>
                </a:quadBezTo>
                <a:quadBezTo>
                  <a:pt x="44090" y="67380"/>
                  <a:pt x="43280" y="61060"/>
                </a:quadBezTo>
                <a:quadBezTo>
                  <a:pt x="40390" y="38340"/>
                  <a:pt x="38270" y="15520"/>
                </a:quadBezTo>
                <a:lnTo>
                  <a:pt x="37940" y="11330"/>
                </a:lnTo>
                <a:cubicBezTo>
                  <a:pt x="37915" y="11010"/>
                  <a:pt x="37720" y="10729"/>
                  <a:pt x="37430" y="10600"/>
                </a:cubicBezTo>
                <a:lnTo>
                  <a:pt x="35770" y="9840"/>
                </a:lnTo>
                <a:cubicBezTo>
                  <a:pt x="35659" y="9788"/>
                  <a:pt x="35565" y="9708"/>
                  <a:pt x="35500" y="9610"/>
                </a:cubicBezTo>
                <a:lnTo>
                  <a:pt x="31940" y="4400"/>
                </a:lnTo>
                <a:cubicBezTo>
                  <a:pt x="31559" y="3844"/>
                  <a:pt x="30925" y="3514"/>
                  <a:pt x="30250" y="3520"/>
                </a:cubicBezTo>
                <a:quadBezTo>
                  <a:pt x="15320" y="3660"/>
                  <a:pt x="0" y="3940"/>
                </a:quadBezTo>
                <a:lnTo>
                  <a:pt x="0" y="3930"/>
                </a:lnTo>
                <a:cubicBezTo>
                  <a:pt x="8870" y="2920"/>
                  <a:pt x="17610" y="2820"/>
                  <a:pt x="26620" y="1280"/>
                </a:cubicBezTo>
                <a:cubicBezTo>
                  <a:pt x="27130" y="1187"/>
                  <a:pt x="27653" y="1174"/>
                  <a:pt x="28170" y="1240"/>
                </a:cubicBezTo>
                <a:lnTo>
                  <a:pt x="40270" y="2780"/>
                </a:lnTo>
                <a:lnTo>
                  <a:pt x="59330" y="0"/>
                </a:ln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1" name="shape-1472"/>
          <p:cNvSpPr/>
          <p:nvPr/>
        </p:nvSpPr>
        <p:spPr>
          <a:xfrm>
            <a:off x="12804789" y="7253001"/>
            <a:ext cx="415245" cy="438722"/>
          </a:xfrm>
          <a:custGeom>
            <a:avLst/>
            <a:gdLst/>
            <a:ahLst/>
            <a:cxnLst/>
            <a:rect l="0" t="0" r="r" b="b"/>
            <a:pathLst>
              <a:path w="43595" h="46060" stroke="0" extrusionOk="0">
                <a:moveTo>
                  <a:pt x="19005" y="0"/>
                </a:moveTo>
                <a:cubicBezTo>
                  <a:pt x="19285" y="5660"/>
                  <a:pt x="24625" y="5010"/>
                  <a:pt x="28675" y="3720"/>
                </a:cubicBezTo>
                <a:quadBezTo>
                  <a:pt x="29175" y="3810"/>
                  <a:pt x="29565" y="3500"/>
                </a:quadBezTo>
                <a:lnTo>
                  <a:pt x="43595" y="13240"/>
                </a:lnTo>
                <a:lnTo>
                  <a:pt x="39475" y="31420"/>
                </a:lnTo>
                <a:lnTo>
                  <a:pt x="36475" y="35290"/>
                </a:lnTo>
                <a:cubicBezTo>
                  <a:pt x="36279" y="35545"/>
                  <a:pt x="36016" y="35739"/>
                  <a:pt x="35715" y="35850"/>
                </a:cubicBezTo>
                <a:lnTo>
                  <a:pt x="7715" y="46060"/>
                </a:lnTo>
                <a:cubicBezTo>
                  <a:pt x="8485" y="39630"/>
                  <a:pt x="14765" y="36170"/>
                  <a:pt x="17515" y="32950"/>
                </a:cubicBezTo>
                <a:cubicBezTo>
                  <a:pt x="20935" y="28940"/>
                  <a:pt x="18375" y="23860"/>
                  <a:pt x="16895" y="19730"/>
                </a:cubicBezTo>
                <a:cubicBezTo>
                  <a:pt x="15775" y="16610"/>
                  <a:pt x="13805" y="14750"/>
                  <a:pt x="10555" y="14570"/>
                </a:cubicBezTo>
                <a:quadBezTo>
                  <a:pt x="3065" y="14170"/>
                  <a:pt x="285" y="13900"/>
                </a:quadBezTo>
                <a:cubicBezTo>
                  <a:pt x="161" y="13890"/>
                  <a:pt x="55" y="13807"/>
                  <a:pt x="16" y="13689"/>
                </a:cubicBezTo>
                <a:cubicBezTo>
                  <a:pt x="-23" y="13571"/>
                  <a:pt x="12" y="13442"/>
                  <a:pt x="105" y="13360"/>
                </a:cubicBezTo>
                <a:lnTo>
                  <a:pt x="7935" y="6530"/>
                </a:lnTo>
                <a:lnTo>
                  <a:pt x="19005" y="0"/>
                </a:lnTo>
                <a:close/>
              </a:path>
            </a:pathLst>
          </a:custGeom>
          <a:solidFill>
            <a:srgbClr val="B5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2" name="shape-1474"/>
          <p:cNvSpPr/>
          <p:nvPr/>
        </p:nvSpPr>
        <p:spPr>
          <a:xfrm>
            <a:off x="5359908" y="7265480"/>
            <a:ext cx="521875" cy="436150"/>
          </a:xfrm>
          <a:custGeom>
            <a:avLst/>
            <a:gdLst/>
            <a:ahLst/>
            <a:cxnLst/>
            <a:rect l="0" t="0" r="r" b="b"/>
            <a:pathLst>
              <a:path w="54790" h="45790" stroke="0" extrusionOk="0">
                <a:moveTo>
                  <a:pt x="54790" y="2470"/>
                </a:moveTo>
                <a:cubicBezTo>
                  <a:pt x="47590" y="8800"/>
                  <a:pt x="39370" y="13760"/>
                  <a:pt x="31530" y="19250"/>
                </a:cubicBezTo>
                <a:quadBezTo>
                  <a:pt x="14600" y="31120"/>
                  <a:pt x="0" y="45790"/>
                </a:quadBezTo>
                <a:quadBezTo>
                  <a:pt x="810" y="40390"/>
                  <a:pt x="30" y="35150"/>
                </a:quadBezTo>
                <a:cubicBezTo>
                  <a:pt x="12880" y="21300"/>
                  <a:pt x="25150" y="10300"/>
                  <a:pt x="40800" y="0"/>
                </a:cubicBezTo>
                <a:lnTo>
                  <a:pt x="54790" y="2470"/>
                </a:lnTo>
                <a:close/>
              </a:path>
            </a:pathLst>
          </a:custGeom>
          <a:solidFill>
            <a:srgbClr val="F5C09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3" name="shape-1475"/>
          <p:cNvSpPr/>
          <p:nvPr/>
        </p:nvSpPr>
        <p:spPr>
          <a:xfrm>
            <a:off x="5803202" y="7263099"/>
            <a:ext cx="3573018" cy="1242726"/>
          </a:xfrm>
          <a:custGeom>
            <a:avLst/>
            <a:gdLst/>
            <a:ahLst/>
            <a:cxnLst/>
            <a:rect l="0" t="0" r="r" b="b"/>
            <a:pathLst>
              <a:path w="375120" h="130470" stroke="0" extrusionOk="0">
                <a:moveTo>
                  <a:pt x="171630" y="0"/>
                </a:moveTo>
                <a:lnTo>
                  <a:pt x="171750" y="8410"/>
                </a:lnTo>
                <a:cubicBezTo>
                  <a:pt x="171756" y="8707"/>
                  <a:pt x="171969" y="8958"/>
                  <a:pt x="172260" y="9010"/>
                </a:cubicBezTo>
                <a:quadBezTo>
                  <a:pt x="175680" y="9650"/>
                  <a:pt x="179360" y="8730"/>
                </a:quadBezTo>
                <a:lnTo>
                  <a:pt x="179990" y="8130"/>
                </a:lnTo>
                <a:quadBezTo>
                  <a:pt x="183620" y="10600"/>
                  <a:pt x="186470" y="8190"/>
                </a:quadBezTo>
                <a:quadBezTo>
                  <a:pt x="187360" y="7840"/>
                  <a:pt x="188490" y="7870"/>
                </a:quadBezTo>
                <a:quadBezTo>
                  <a:pt x="190900" y="10580"/>
                  <a:pt x="194000" y="8740"/>
                </a:quadBezTo>
                <a:quadBezTo>
                  <a:pt x="194810" y="8260"/>
                  <a:pt x="194480" y="6900"/>
                </a:quadBezTo>
                <a:quadBezTo>
                  <a:pt x="195150" y="7190"/>
                  <a:pt x="195980" y="6760"/>
                </a:quadBezTo>
                <a:quadBezTo>
                  <a:pt x="196430" y="9440"/>
                  <a:pt x="199250" y="9360"/>
                </a:quadBezTo>
                <a:quadBezTo>
                  <a:pt x="201210" y="9300"/>
                  <a:pt x="202980" y="9130"/>
                </a:quadBezTo>
                <a:quadBezTo>
                  <a:pt x="203680" y="8990"/>
                  <a:pt x="204780" y="9460"/>
                </a:quadBezTo>
                <a:lnTo>
                  <a:pt x="204860" y="11520"/>
                </a:lnTo>
                <a:cubicBezTo>
                  <a:pt x="204877" y="11875"/>
                  <a:pt x="205155" y="12161"/>
                  <a:pt x="205510" y="12190"/>
                </a:cubicBezTo>
                <a:lnTo>
                  <a:pt x="205910" y="12220"/>
                </a:lnTo>
                <a:cubicBezTo>
                  <a:pt x="206083" y="12233"/>
                  <a:pt x="206252" y="12171"/>
                  <a:pt x="206377" y="12051"/>
                </a:cubicBezTo>
                <a:cubicBezTo>
                  <a:pt x="206501" y="11930"/>
                  <a:pt x="206568" y="11763"/>
                  <a:pt x="206560" y="11590"/>
                </a:cubicBezTo>
                <a:lnTo>
                  <a:pt x="206490" y="9650"/>
                </a:lnTo>
                <a:cubicBezTo>
                  <a:pt x="206481" y="9471"/>
                  <a:pt x="206560" y="9298"/>
                  <a:pt x="206702" y="9188"/>
                </a:cubicBezTo>
                <a:cubicBezTo>
                  <a:pt x="206843" y="9078"/>
                  <a:pt x="207030" y="9045"/>
                  <a:pt x="207200" y="9100"/>
                </a:cubicBezTo>
                <a:quadBezTo>
                  <a:pt x="210970" y="10290"/>
                  <a:pt x="211740" y="6240"/>
                </a:quadBezTo>
                <a:lnTo>
                  <a:pt x="213730" y="7930"/>
                </a:lnTo>
                <a:quadBezTo>
                  <a:pt x="215850" y="10190"/>
                  <a:pt x="219630" y="8970"/>
                </a:quadBezTo>
                <a:lnTo>
                  <a:pt x="222150" y="8940"/>
                </a:lnTo>
                <a:quadBezTo>
                  <a:pt x="222660" y="9710"/>
                  <a:pt x="224200" y="9100"/>
                </a:quadBezTo>
                <a:quadBezTo>
                  <a:pt x="227560" y="8380"/>
                  <a:pt x="230650" y="9090"/>
                </a:quadBezTo>
                <a:quadBezTo>
                  <a:pt x="231050" y="9150"/>
                  <a:pt x="231350" y="9120"/>
                </a:quadBezTo>
                <a:cubicBezTo>
                  <a:pt x="231757" y="9086"/>
                  <a:pt x="232070" y="8743"/>
                  <a:pt x="232070" y="8330"/>
                </a:cubicBezTo>
                <a:lnTo>
                  <a:pt x="232070" y="5770"/>
                </a:lnTo>
                <a:cubicBezTo>
                  <a:pt x="232070" y="5132"/>
                  <a:pt x="232496" y="4572"/>
                  <a:pt x="233111" y="4402"/>
                </a:cubicBezTo>
                <a:cubicBezTo>
                  <a:pt x="233727" y="4232"/>
                  <a:pt x="234381" y="4493"/>
                  <a:pt x="234710" y="5040"/>
                </a:cubicBezTo>
                <a:lnTo>
                  <a:pt x="237130" y="9070"/>
                </a:lnTo>
                <a:cubicBezTo>
                  <a:pt x="237316" y="9380"/>
                  <a:pt x="237700" y="9507"/>
                  <a:pt x="238035" y="9370"/>
                </a:cubicBezTo>
                <a:cubicBezTo>
                  <a:pt x="238369" y="9232"/>
                  <a:pt x="238554" y="8872"/>
                  <a:pt x="238470" y="8520"/>
                </a:cubicBezTo>
                <a:quadBezTo>
                  <a:pt x="238430" y="8390"/>
                  <a:pt x="238030" y="7760"/>
                </a:quadBezTo>
                <a:quadBezTo>
                  <a:pt x="238960" y="7820"/>
                  <a:pt x="239850" y="7510"/>
                </a:quadBezTo>
                <a:cubicBezTo>
                  <a:pt x="240570" y="10200"/>
                  <a:pt x="243850" y="9260"/>
                  <a:pt x="246430" y="9020"/>
                </a:cubicBezTo>
                <a:lnTo>
                  <a:pt x="248300" y="9010"/>
                </a:lnTo>
                <a:lnTo>
                  <a:pt x="248270" y="11460"/>
                </a:lnTo>
                <a:cubicBezTo>
                  <a:pt x="248267" y="11650"/>
                  <a:pt x="248343" y="11832"/>
                  <a:pt x="248479" y="11965"/>
                </a:cubicBezTo>
                <a:cubicBezTo>
                  <a:pt x="248615" y="12097"/>
                  <a:pt x="248800" y="12168"/>
                  <a:pt x="248990" y="12160"/>
                </a:cubicBezTo>
                <a:lnTo>
                  <a:pt x="249310" y="12150"/>
                </a:lnTo>
                <a:cubicBezTo>
                  <a:pt x="249597" y="12139"/>
                  <a:pt x="249821" y="11897"/>
                  <a:pt x="249810" y="11610"/>
                </a:cubicBezTo>
                <a:lnTo>
                  <a:pt x="249730" y="9610"/>
                </a:lnTo>
                <a:cubicBezTo>
                  <a:pt x="249723" y="9429"/>
                  <a:pt x="249804" y="9257"/>
                  <a:pt x="249946" y="9146"/>
                </a:cubicBezTo>
                <a:cubicBezTo>
                  <a:pt x="250089" y="9035"/>
                  <a:pt x="250276" y="8999"/>
                  <a:pt x="250450" y="9050"/>
                </a:cubicBezTo>
                <a:quadBezTo>
                  <a:pt x="254070" y="10150"/>
                  <a:pt x="255180" y="6760"/>
                </a:quadBezTo>
                <a:lnTo>
                  <a:pt x="257370" y="7680"/>
                </a:lnTo>
                <a:quadBezTo>
                  <a:pt x="257270" y="8440"/>
                  <a:pt x="257330" y="8680"/>
                </a:quadBezTo>
                <a:cubicBezTo>
                  <a:pt x="257419" y="9036"/>
                  <a:pt x="257735" y="9290"/>
                  <a:pt x="258101" y="9299"/>
                </a:cubicBezTo>
                <a:cubicBezTo>
                  <a:pt x="258468" y="9308"/>
                  <a:pt x="258795" y="9071"/>
                  <a:pt x="258900" y="8720"/>
                </a:cubicBezTo>
                <a:quadBezTo>
                  <a:pt x="258970" y="8480"/>
                  <a:pt x="258850" y="7760"/>
                </a:quadBezTo>
                <a:lnTo>
                  <a:pt x="260920" y="7170"/>
                </a:lnTo>
                <a:cubicBezTo>
                  <a:pt x="262120" y="10320"/>
                  <a:pt x="265480" y="8960"/>
                  <a:pt x="267550" y="9250"/>
                </a:cubicBezTo>
                <a:lnTo>
                  <a:pt x="309090" y="18120"/>
                </a:lnTo>
                <a:quadBezTo>
                  <a:pt x="308850" y="18680"/>
                  <a:pt x="308870" y="18950"/>
                </a:quadBezTo>
                <a:cubicBezTo>
                  <a:pt x="308888" y="19237"/>
                  <a:pt x="309093" y="19477"/>
                  <a:pt x="309374" y="19540"/>
                </a:cubicBezTo>
                <a:cubicBezTo>
                  <a:pt x="309654" y="19603"/>
                  <a:pt x="309942" y="19472"/>
                  <a:pt x="310080" y="19220"/>
                </a:cubicBezTo>
                <a:quadBezTo>
                  <a:pt x="311390" y="16830"/>
                  <a:pt x="313620" y="18180"/>
                </a:quadBezTo>
                <a:cubicBezTo>
                  <a:pt x="314028" y="18425"/>
                  <a:pt x="314314" y="18832"/>
                  <a:pt x="314405" y="19299"/>
                </a:cubicBezTo>
                <a:cubicBezTo>
                  <a:pt x="314497" y="19766"/>
                  <a:pt x="314386" y="20250"/>
                  <a:pt x="314100" y="20630"/>
                </a:cubicBezTo>
                <a:lnTo>
                  <a:pt x="309130" y="27230"/>
                </a:lnTo>
                <a:quadBezTo>
                  <a:pt x="304780" y="23470"/>
                  <a:pt x="299050" y="25060"/>
                </a:quadBezTo>
                <a:cubicBezTo>
                  <a:pt x="300170" y="19090"/>
                  <a:pt x="293000" y="16910"/>
                  <a:pt x="291480" y="22210"/>
                </a:cubicBezTo>
                <a:quadBezTo>
                  <a:pt x="290850" y="24420"/>
                  <a:pt x="292320" y="26740"/>
                </a:quadBezTo>
                <a:lnTo>
                  <a:pt x="290210" y="27530"/>
                </a:lnTo>
                <a:quadBezTo>
                  <a:pt x="288240" y="25260"/>
                  <a:pt x="288790" y="21210"/>
                </a:quadBezTo>
                <a:cubicBezTo>
                  <a:pt x="288847" y="20829"/>
                  <a:pt x="289179" y="20553"/>
                  <a:pt x="289560" y="20570"/>
                </a:cubicBezTo>
                <a:quadBezTo>
                  <a:pt x="290250" y="20610"/>
                  <a:pt x="290460" y="20160"/>
                </a:quadBezTo>
                <a:cubicBezTo>
                  <a:pt x="290530" y="20008"/>
                  <a:pt x="290509" y="19830"/>
                  <a:pt x="290407" y="19698"/>
                </a:cubicBezTo>
                <a:cubicBezTo>
                  <a:pt x="290304" y="19565"/>
                  <a:pt x="290135" y="19501"/>
                  <a:pt x="289970" y="19530"/>
                </a:cubicBezTo>
                <a:quadBezTo>
                  <a:pt x="288520" y="19800"/>
                  <a:pt x="288780" y="18320"/>
                </a:quadBezTo>
                <a:cubicBezTo>
                  <a:pt x="288809" y="18142"/>
                  <a:pt x="288754" y="17960"/>
                  <a:pt x="288631" y="17827"/>
                </a:cubicBezTo>
                <a:cubicBezTo>
                  <a:pt x="288508" y="17695"/>
                  <a:pt x="288331" y="17625"/>
                  <a:pt x="288150" y="17640"/>
                </a:cubicBezTo>
                <a:quadBezTo>
                  <a:pt x="287530" y="17690"/>
                  <a:pt x="287590" y="18750"/>
                </a:quadBezTo>
                <a:cubicBezTo>
                  <a:pt x="287612" y="19091"/>
                  <a:pt x="287357" y="19391"/>
                  <a:pt x="287010" y="19430"/>
                </a:cubicBezTo>
                <a:quadBezTo>
                  <a:pt x="286680" y="19460"/>
                  <a:pt x="286560" y="19580"/>
                </a:quadBezTo>
                <a:quadBezTo>
                  <a:pt x="286090" y="20030"/>
                  <a:pt x="286680" y="20300"/>
                </a:quadBezTo>
                <a:quadBezTo>
                  <a:pt x="286870" y="20390"/>
                  <a:pt x="287010" y="20480"/>
                </a:quadBezTo>
                <a:cubicBezTo>
                  <a:pt x="287274" y="20656"/>
                  <a:pt x="287437" y="20946"/>
                  <a:pt x="287450" y="21260"/>
                </a:cubicBezTo>
                <a:lnTo>
                  <a:pt x="287720" y="27440"/>
                </a:lnTo>
                <a:lnTo>
                  <a:pt x="279440" y="27770"/>
                </a:lnTo>
                <a:quadBezTo>
                  <a:pt x="280840" y="27360"/>
                  <a:pt x="281390" y="26270"/>
                </a:quadBezTo>
                <a:cubicBezTo>
                  <a:pt x="281462" y="26131"/>
                  <a:pt x="281437" y="25962"/>
                  <a:pt x="281329" y="25849"/>
                </a:cubicBezTo>
                <a:cubicBezTo>
                  <a:pt x="281220" y="25736"/>
                  <a:pt x="281052" y="25704"/>
                  <a:pt x="280910" y="25770"/>
                </a:cubicBezTo>
                <a:cubicBezTo>
                  <a:pt x="279060" y="26620"/>
                  <a:pt x="276610" y="27660"/>
                  <a:pt x="275950" y="24680"/>
                </a:cubicBezTo>
                <a:cubicBezTo>
                  <a:pt x="275921" y="24554"/>
                  <a:pt x="275952" y="24421"/>
                  <a:pt x="276033" y="24320"/>
                </a:cubicBezTo>
                <a:cubicBezTo>
                  <a:pt x="276115" y="24219"/>
                  <a:pt x="276239" y="24160"/>
                  <a:pt x="276370" y="24160"/>
                </a:cubicBezTo>
                <a:lnTo>
                  <a:pt x="281020" y="24160"/>
                </a:lnTo>
                <a:cubicBezTo>
                  <a:pt x="281320" y="24160"/>
                  <a:pt x="281564" y="23920"/>
                  <a:pt x="281570" y="23620"/>
                </a:cubicBezTo>
                <a:quadBezTo>
                  <a:pt x="281620" y="20100"/>
                  <a:pt x="279090" y="19420"/>
                </a:quadBezTo>
                <a:cubicBezTo>
                  <a:pt x="273870" y="18010"/>
                  <a:pt x="272740" y="25970"/>
                  <a:pt x="276640" y="27680"/>
                </a:cubicBezTo>
                <a:lnTo>
                  <a:pt x="272340" y="29260"/>
                </a:lnTo>
                <a:lnTo>
                  <a:pt x="272610" y="20360"/>
                </a:lnTo>
                <a:cubicBezTo>
                  <a:pt x="272622" y="20020"/>
                  <a:pt x="272384" y="19723"/>
                  <a:pt x="272050" y="19660"/>
                </a:cubicBezTo>
                <a:cubicBezTo>
                  <a:pt x="268380" y="18940"/>
                  <a:pt x="265390" y="18970"/>
                  <a:pt x="265390" y="23760"/>
                </a:cubicBezTo>
                <a:quadBezTo>
                  <a:pt x="265380" y="27850"/>
                  <a:pt x="269250" y="27750"/>
                </a:quadBezTo>
                <a:cubicBezTo>
                  <a:pt x="269310" y="27743"/>
                  <a:pt x="269367" y="27730"/>
                  <a:pt x="269420" y="27710"/>
                </a:cubicBezTo>
                <a:lnTo>
                  <a:pt x="270840" y="27190"/>
                </a:lnTo>
                <a:cubicBezTo>
                  <a:pt x="270956" y="27148"/>
                  <a:pt x="271086" y="27169"/>
                  <a:pt x="271182" y="27247"/>
                </a:cubicBezTo>
                <a:cubicBezTo>
                  <a:pt x="271278" y="27325"/>
                  <a:pt x="271327" y="27447"/>
                  <a:pt x="271310" y="27570"/>
                </a:cubicBezTo>
                <a:cubicBezTo>
                  <a:pt x="271000" y="29870"/>
                  <a:pt x="269440" y="30110"/>
                  <a:pt x="267540" y="29270"/>
                </a:cubicBezTo>
                <a:quadBezTo>
                  <a:pt x="266650" y="28890"/>
                  <a:pt x="265560" y="28500"/>
                </a:quadBezTo>
                <a:lnTo>
                  <a:pt x="263520" y="27760"/>
                </a:lnTo>
                <a:lnTo>
                  <a:pt x="263390" y="20380"/>
                </a:lnTo>
                <a:cubicBezTo>
                  <a:pt x="263384" y="19854"/>
                  <a:pt x="262952" y="19430"/>
                  <a:pt x="262420" y="19430"/>
                </a:cubicBezTo>
                <a:lnTo>
                  <a:pt x="258060" y="19430"/>
                </a:lnTo>
                <a:cubicBezTo>
                  <a:pt x="257806" y="19430"/>
                  <a:pt x="257563" y="19533"/>
                  <a:pt x="257385" y="19715"/>
                </a:cubicBezTo>
                <a:cubicBezTo>
                  <a:pt x="257206" y="19897"/>
                  <a:pt x="257107" y="20144"/>
                  <a:pt x="257110" y="20400"/>
                </a:cubicBezTo>
                <a:lnTo>
                  <a:pt x="257180" y="27170"/>
                </a:lnTo>
                <a:lnTo>
                  <a:pt x="255720" y="27040"/>
                </a:lnTo>
                <a:cubicBezTo>
                  <a:pt x="255401" y="27017"/>
                  <a:pt x="255151" y="26758"/>
                  <a:pt x="255140" y="26440"/>
                </a:cubicBezTo>
                <a:lnTo>
                  <a:pt x="255110" y="25420"/>
                </a:lnTo>
                <a:lnTo>
                  <a:pt x="255130" y="19910"/>
                </a:lnTo>
                <a:cubicBezTo>
                  <a:pt x="255130" y="19777"/>
                  <a:pt x="255076" y="19649"/>
                  <a:pt x="254979" y="19556"/>
                </a:cubicBezTo>
                <a:cubicBezTo>
                  <a:pt x="254883" y="19464"/>
                  <a:pt x="254753" y="19415"/>
                  <a:pt x="254620" y="19420"/>
                </a:cubicBezTo>
                <a:lnTo>
                  <a:pt x="254170" y="19440"/>
                </a:lnTo>
                <a:cubicBezTo>
                  <a:pt x="253869" y="19451"/>
                  <a:pt x="253630" y="19694"/>
                  <a:pt x="253630" y="19990"/>
                </a:cubicBezTo>
                <a:lnTo>
                  <a:pt x="253630" y="25510"/>
                </a:lnTo>
                <a:cubicBezTo>
                  <a:pt x="253630" y="26159"/>
                  <a:pt x="253119" y="26692"/>
                  <a:pt x="252470" y="26720"/>
                </a:cubicBezTo>
                <a:lnTo>
                  <a:pt x="251340" y="26760"/>
                </a:lnTo>
                <a:cubicBezTo>
                  <a:pt x="251010" y="26773"/>
                  <a:pt x="250690" y="26651"/>
                  <a:pt x="250452" y="26423"/>
                </a:cubicBezTo>
                <a:cubicBezTo>
                  <a:pt x="250214" y="26195"/>
                  <a:pt x="250080" y="25879"/>
                  <a:pt x="250080" y="25550"/>
                </a:cubicBezTo>
                <a:lnTo>
                  <a:pt x="250080" y="19930"/>
                </a:lnTo>
                <a:cubicBezTo>
                  <a:pt x="250080" y="19776"/>
                  <a:pt x="250017" y="19629"/>
                  <a:pt x="249905" y="19524"/>
                </a:cubicBezTo>
                <a:cubicBezTo>
                  <a:pt x="249794" y="19418"/>
                  <a:pt x="249644" y="19362"/>
                  <a:pt x="249490" y="19370"/>
                </a:cubicBezTo>
                <a:lnTo>
                  <a:pt x="249180" y="19380"/>
                </a:lnTo>
                <a:cubicBezTo>
                  <a:pt x="248851" y="19391"/>
                  <a:pt x="248590" y="19661"/>
                  <a:pt x="248590" y="19990"/>
                </a:cubicBezTo>
                <a:quadBezTo>
                  <a:pt x="248570" y="22360"/>
                  <a:pt x="248530" y="25000"/>
                </a:quadBezTo>
                <a:quadBezTo>
                  <a:pt x="248480" y="28240"/>
                  <a:pt x="251770" y="27810"/>
                </a:quadBezTo>
                <a:quadBezTo>
                  <a:pt x="248020" y="35820"/>
                  <a:pt x="256020" y="40220"/>
                </a:quadBezTo>
                <a:quadBezTo>
                  <a:pt x="259310" y="42030"/>
                  <a:pt x="260530" y="42490"/>
                </a:quadBezTo>
                <a:quadBezTo>
                  <a:pt x="277000" y="48740"/>
                  <a:pt x="282400" y="51030"/>
                </a:quadBezTo>
                <a:cubicBezTo>
                  <a:pt x="304540" y="60400"/>
                  <a:pt x="326160" y="73080"/>
                  <a:pt x="343300" y="89860"/>
                </a:cubicBezTo>
                <a:cubicBezTo>
                  <a:pt x="356990" y="103270"/>
                  <a:pt x="367200" y="114540"/>
                  <a:pt x="375120" y="130470"/>
                </a:cubicBezTo>
                <a:lnTo>
                  <a:pt x="373630" y="130470"/>
                </a:lnTo>
                <a:quadBezTo>
                  <a:pt x="366000" y="120670"/>
                  <a:pt x="357280" y="112020"/>
                </a:quadBezTo>
                <a:quadBezTo>
                  <a:pt x="344620" y="98700"/>
                  <a:pt x="329560" y="88350"/>
                </a:quadBezTo>
                <a:quadBezTo>
                  <a:pt x="307800" y="72000"/>
                  <a:pt x="282450" y="61440"/>
                </a:quadBezTo>
                <a:quadBezTo>
                  <a:pt x="263220" y="53880"/>
                  <a:pt x="244170" y="49730"/>
                </a:quadBezTo>
                <a:quadBezTo>
                  <a:pt x="236890" y="47530"/>
                  <a:pt x="225060" y="45870"/>
                </a:quadBezTo>
                <a:quadBezTo>
                  <a:pt x="204900" y="43040"/>
                  <a:pt x="190740" y="42960"/>
                </a:quadBezTo>
                <a:lnTo>
                  <a:pt x="182270" y="43200"/>
                </a:lnTo>
                <a:cubicBezTo>
                  <a:pt x="163870" y="37690"/>
                  <a:pt x="146980" y="40390"/>
                  <a:pt x="127680" y="45100"/>
                </a:cubicBezTo>
                <a:cubicBezTo>
                  <a:pt x="109150" y="49630"/>
                  <a:pt x="91460" y="55910"/>
                  <a:pt x="75000" y="65910"/>
                </a:cubicBezTo>
                <a:cubicBezTo>
                  <a:pt x="60370" y="74790"/>
                  <a:pt x="46470" y="85440"/>
                  <a:pt x="32320" y="98160"/>
                </a:cubicBezTo>
                <a:quadBezTo>
                  <a:pt x="16140" y="112710"/>
                  <a:pt x="6370" y="130470"/>
                </a:quadBezTo>
                <a:lnTo>
                  <a:pt x="0" y="130470"/>
                </a:lnTo>
                <a:cubicBezTo>
                  <a:pt x="10400" y="116180"/>
                  <a:pt x="19020" y="105640"/>
                  <a:pt x="30480" y="95230"/>
                </a:cubicBezTo>
                <a:quadBezTo>
                  <a:pt x="43800" y="83140"/>
                  <a:pt x="52800" y="76000"/>
                </a:quadBezTo>
                <a:quadBezTo>
                  <a:pt x="70140" y="62230"/>
                  <a:pt x="91350" y="52280"/>
                </a:quadBezTo>
                <a:cubicBezTo>
                  <a:pt x="98910" y="48730"/>
                  <a:pt x="108390" y="45780"/>
                  <a:pt x="116570" y="42510"/>
                </a:cubicBezTo>
                <a:cubicBezTo>
                  <a:pt x="124730" y="39260"/>
                  <a:pt x="127120" y="34840"/>
                  <a:pt x="120450" y="27970"/>
                </a:cubicBezTo>
                <a:quadBezTo>
                  <a:pt x="122520" y="27540"/>
                  <a:pt x="123190" y="25950"/>
                </a:quadBezTo>
                <a:cubicBezTo>
                  <a:pt x="123269" y="25763"/>
                  <a:pt x="123215" y="25545"/>
                  <a:pt x="123057" y="25418"/>
                </a:cubicBezTo>
                <a:cubicBezTo>
                  <a:pt x="122899" y="25290"/>
                  <a:pt x="122676" y="25283"/>
                  <a:pt x="122510" y="25400"/>
                </a:cubicBezTo>
                <a:quadBezTo>
                  <a:pt x="119570" y="27460"/>
                  <a:pt x="117790" y="24890"/>
                </a:quadBezTo>
                <a:cubicBezTo>
                  <a:pt x="117688" y="24741"/>
                  <a:pt x="117677" y="24548"/>
                  <a:pt x="117761" y="24389"/>
                </a:cubicBezTo>
                <a:cubicBezTo>
                  <a:pt x="117845" y="24230"/>
                  <a:pt x="118010" y="24130"/>
                  <a:pt x="118190" y="24130"/>
                </a:cubicBezTo>
                <a:lnTo>
                  <a:pt x="122800" y="24130"/>
                </a:lnTo>
                <a:cubicBezTo>
                  <a:pt x="123063" y="24130"/>
                  <a:pt x="123279" y="23923"/>
                  <a:pt x="123290" y="23660"/>
                </a:cubicBezTo>
                <a:cubicBezTo>
                  <a:pt x="123580" y="16480"/>
                  <a:pt x="113470" y="18230"/>
                  <a:pt x="116330" y="26040"/>
                </a:cubicBezTo>
                <a:lnTo>
                  <a:pt x="114230" y="27290"/>
                </a:lnTo>
                <a:lnTo>
                  <a:pt x="113990" y="21150"/>
                </a:lnTo>
                <a:cubicBezTo>
                  <a:pt x="113977" y="20828"/>
                  <a:pt x="113841" y="20521"/>
                  <a:pt x="113610" y="20290"/>
                </a:cubicBezTo>
                <a:quadBezTo>
                  <a:pt x="111890" y="18560"/>
                  <a:pt x="109670" y="19650"/>
                </a:quadBezTo>
                <a:cubicBezTo>
                  <a:pt x="109386" y="19789"/>
                  <a:pt x="109057" y="19789"/>
                  <a:pt x="108780" y="19650"/>
                </a:cubicBezTo>
                <a:quadBezTo>
                  <a:pt x="107070" y="18820"/>
                  <a:pt x="104930" y="19530"/>
                </a:quadBezTo>
                <a:lnTo>
                  <a:pt x="118300" y="11360"/>
                </a:lnTo>
                <a:quadBezTo>
                  <a:pt x="121850" y="12540"/>
                  <a:pt x="124790" y="10370"/>
                </a:quadBezTo>
                <a:quadBezTo>
                  <a:pt x="127580" y="13610"/>
                  <a:pt x="130970" y="13290"/>
                </a:quadBezTo>
                <a:quadBezTo>
                  <a:pt x="135500" y="12880"/>
                  <a:pt x="134780" y="9240"/>
                </a:quadBezTo>
                <a:quadBezTo>
                  <a:pt x="135260" y="9210"/>
                  <a:pt x="135580" y="9150"/>
                </a:quadBezTo>
                <a:cubicBezTo>
                  <a:pt x="135922" y="9086"/>
                  <a:pt x="136170" y="8788"/>
                  <a:pt x="136170" y="8440"/>
                </a:cubicBezTo>
                <a:lnTo>
                  <a:pt x="136170" y="4490"/>
                </a:lnTo>
                <a:cubicBezTo>
                  <a:pt x="136170" y="4319"/>
                  <a:pt x="136309" y="4180"/>
                  <a:pt x="136480" y="4180"/>
                </a:cubicBezTo>
                <a:lnTo>
                  <a:pt x="140800" y="4180"/>
                </a:lnTo>
                <a:cubicBezTo>
                  <a:pt x="140971" y="4180"/>
                  <a:pt x="141110" y="4319"/>
                  <a:pt x="141110" y="4490"/>
                </a:cubicBezTo>
                <a:lnTo>
                  <a:pt x="141110" y="8690"/>
                </a:lnTo>
                <a:cubicBezTo>
                  <a:pt x="141110" y="8799"/>
                  <a:pt x="141153" y="8903"/>
                  <a:pt x="141230" y="8980"/>
                </a:cubicBezTo>
                <a:cubicBezTo>
                  <a:pt x="141307" y="9057"/>
                  <a:pt x="141411" y="9100"/>
                  <a:pt x="141520" y="9100"/>
                </a:cubicBezTo>
                <a:lnTo>
                  <a:pt x="142590" y="9100"/>
                </a:lnTo>
                <a:cubicBezTo>
                  <a:pt x="142703" y="9100"/>
                  <a:pt x="142811" y="9053"/>
                  <a:pt x="142891" y="8971"/>
                </a:cubicBezTo>
                <a:cubicBezTo>
                  <a:pt x="142970" y="8888"/>
                  <a:pt x="143013" y="8776"/>
                  <a:pt x="143010" y="8660"/>
                </a:cubicBezTo>
                <a:lnTo>
                  <a:pt x="142990" y="7530"/>
                </a:lnTo>
                <a:quadBezTo>
                  <a:pt x="144080" y="7020"/>
                  <a:pt x="144810" y="6290"/>
                </a:quadBezTo>
                <a:quadBezTo>
                  <a:pt x="146710" y="11690"/>
                  <a:pt x="152200" y="7950"/>
                </a:quadBezTo>
                <a:lnTo>
                  <a:pt x="153320" y="7510"/>
                </a:lnTo>
                <a:quadBezTo>
                  <a:pt x="154310" y="10050"/>
                  <a:pt x="157580" y="9060"/>
                </a:quadBezTo>
                <a:cubicBezTo>
                  <a:pt x="157901" y="8962"/>
                  <a:pt x="158242" y="8948"/>
                  <a:pt x="158570" y="9020"/>
                </a:cubicBezTo>
                <a:quadBezTo>
                  <a:pt x="158890" y="9080"/>
                  <a:pt x="159280" y="9230"/>
                </a:quadBezTo>
                <a:quadBezTo>
                  <a:pt x="159790" y="9430"/>
                  <a:pt x="160180" y="9120"/>
                </a:quadBezTo>
                <a:quadBezTo>
                  <a:pt x="160520" y="8840"/>
                  <a:pt x="160270" y="8260"/>
                </a:quadBezTo>
                <a:lnTo>
                  <a:pt x="162530" y="7490"/>
                </a:lnTo>
                <a:quadBezTo>
                  <a:pt x="163380" y="10040"/>
                  <a:pt x="165850" y="9200"/>
                </a:quadBezTo>
                <a:cubicBezTo>
                  <a:pt x="166120" y="9107"/>
                  <a:pt x="166297" y="8848"/>
                  <a:pt x="166286" y="8562"/>
                </a:cubicBezTo>
                <a:cubicBezTo>
                  <a:pt x="166274" y="8276"/>
                  <a:pt x="166077" y="8032"/>
                  <a:pt x="165800" y="7960"/>
                </a:cubicBezTo>
                <a:lnTo>
                  <a:pt x="165030" y="7760"/>
                </a:lnTo>
                <a:cubicBezTo>
                  <a:pt x="164711" y="7674"/>
                  <a:pt x="164467" y="7415"/>
                  <a:pt x="164400" y="7090"/>
                </a:cubicBezTo>
                <a:quadBezTo>
                  <a:pt x="163500" y="2420"/>
                  <a:pt x="166060" y="1950"/>
                </a:quadBezTo>
                <a:quadBezTo>
                  <a:pt x="169260" y="1340"/>
                  <a:pt x="171630" y="0"/>
                </a:quadBezTo>
                <a:close/>
              </a:path>
            </a:pathLst>
          </a:custGeom>
          <a:solidFill>
            <a:srgbClr val="CAE6F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4" name="shape-1487"/>
          <p:cNvSpPr/>
          <p:nvPr/>
        </p:nvSpPr>
        <p:spPr>
          <a:xfrm>
            <a:off x="1323880" y="7281471"/>
            <a:ext cx="1581055" cy="455496"/>
          </a:xfrm>
          <a:custGeom>
            <a:avLst/>
            <a:gdLst/>
            <a:ahLst/>
            <a:cxnLst/>
            <a:rect l="0" t="0" r="r" b="b"/>
            <a:pathLst>
              <a:path w="165990" h="47821" stroke="0" extrusionOk="0">
                <a:moveTo>
                  <a:pt x="81430" y="641"/>
                </a:moveTo>
                <a:quadBezTo>
                  <a:pt x="95680" y="9721"/>
                  <a:pt x="109750" y="19411"/>
                </a:quadBezTo>
                <a:quadBezTo>
                  <a:pt x="114540" y="22701"/>
                  <a:pt x="120100" y="25561"/>
                </a:quadBezTo>
                <a:quadBezTo>
                  <a:pt x="125500" y="28331"/>
                  <a:pt x="130730" y="31241"/>
                </a:quadBezTo>
                <a:quadBezTo>
                  <a:pt x="132900" y="32851"/>
                  <a:pt x="134120" y="32911"/>
                </a:quadBezTo>
                <a:quadBezTo>
                  <a:pt x="139100" y="36081"/>
                  <a:pt x="147450" y="39621"/>
                </a:quadBezTo>
                <a:quadBezTo>
                  <a:pt x="156690" y="43531"/>
                  <a:pt x="165990" y="47391"/>
                </a:quadBezTo>
                <a:quadBezTo>
                  <a:pt x="165870" y="47681"/>
                  <a:pt x="165190" y="47821"/>
                </a:quadBezTo>
                <a:lnTo>
                  <a:pt x="129540" y="34521"/>
                </a:lnTo>
                <a:cubicBezTo>
                  <a:pt x="128930" y="34296"/>
                  <a:pt x="128357" y="33982"/>
                  <a:pt x="127840" y="33591"/>
                </a:cubicBezTo>
                <a:quadBezTo>
                  <a:pt x="123340" y="30221"/>
                  <a:pt x="122110" y="29861"/>
                </a:quadBezTo>
                <a:quadBezTo>
                  <a:pt x="110610" y="26571"/>
                  <a:pt x="99910" y="20921"/>
                </a:quadBezTo>
                <a:quadBezTo>
                  <a:pt x="99600" y="20151"/>
                  <a:pt x="98830" y="19951"/>
                </a:quadBezTo>
                <a:cubicBezTo>
                  <a:pt x="98602" y="19890"/>
                  <a:pt x="98360" y="19959"/>
                  <a:pt x="98200" y="20131"/>
                </a:cubicBezTo>
                <a:quadBezTo>
                  <a:pt x="97760" y="20591"/>
                  <a:pt x="97290" y="20401"/>
                </a:quadBezTo>
                <a:quadBezTo>
                  <a:pt x="93910" y="19081"/>
                  <a:pt x="91540" y="17781"/>
                </a:quadBezTo>
                <a:cubicBezTo>
                  <a:pt x="91394" y="17701"/>
                  <a:pt x="91256" y="17607"/>
                  <a:pt x="91130" y="17501"/>
                </a:cubicBezTo>
                <a:lnTo>
                  <a:pt x="84220" y="11641"/>
                </a:lnTo>
                <a:cubicBezTo>
                  <a:pt x="84177" y="11604"/>
                  <a:pt x="84119" y="11593"/>
                  <a:pt x="84070" y="11611"/>
                </a:cubicBezTo>
                <a:lnTo>
                  <a:pt x="83820" y="11701"/>
                </a:lnTo>
                <a:cubicBezTo>
                  <a:pt x="83770" y="11719"/>
                  <a:pt x="83732" y="11761"/>
                  <a:pt x="83720" y="11813"/>
                </a:cubicBezTo>
                <a:cubicBezTo>
                  <a:pt x="83707" y="11866"/>
                  <a:pt x="83723" y="11922"/>
                  <a:pt x="83760" y="11961"/>
                </a:cubicBezTo>
                <a:quadBezTo>
                  <a:pt x="86360" y="14711"/>
                  <a:pt x="87390" y="17811"/>
                </a:quadBezTo>
                <a:quadBezTo>
                  <a:pt x="87650" y="18611"/>
                  <a:pt x="86410" y="18861"/>
                </a:quadBezTo>
                <a:quadBezTo>
                  <a:pt x="86180" y="18301"/>
                  <a:pt x="85870" y="17971"/>
                </a:quadBezTo>
                <a:cubicBezTo>
                  <a:pt x="85807" y="17902"/>
                  <a:pt x="85701" y="17893"/>
                  <a:pt x="85627" y="17951"/>
                </a:cubicBezTo>
                <a:cubicBezTo>
                  <a:pt x="85553" y="18009"/>
                  <a:pt x="85537" y="18114"/>
                  <a:pt x="85590" y="18191"/>
                </a:cubicBezTo>
                <a:lnTo>
                  <a:pt x="95560" y="32771"/>
                </a:lnTo>
                <a:cubicBezTo>
                  <a:pt x="95575" y="32794"/>
                  <a:pt x="95572" y="32824"/>
                  <a:pt x="95553" y="32844"/>
                </a:cubicBezTo>
                <a:cubicBezTo>
                  <a:pt x="95533" y="32863"/>
                  <a:pt x="95503" y="32866"/>
                  <a:pt x="95480" y="32851"/>
                </a:cubicBezTo>
                <a:lnTo>
                  <a:pt x="84200" y="25561"/>
                </a:lnTo>
                <a:cubicBezTo>
                  <a:pt x="84092" y="25491"/>
                  <a:pt x="83949" y="25502"/>
                  <a:pt x="83855" y="25590"/>
                </a:cubicBezTo>
                <a:cubicBezTo>
                  <a:pt x="83760" y="25678"/>
                  <a:pt x="83737" y="25818"/>
                  <a:pt x="83800" y="25931"/>
                </a:cubicBezTo>
                <a:lnTo>
                  <a:pt x="86660" y="31111"/>
                </a:lnTo>
                <a:cubicBezTo>
                  <a:pt x="86727" y="31232"/>
                  <a:pt x="86708" y="31382"/>
                  <a:pt x="86614" y="31482"/>
                </a:cubicBezTo>
                <a:cubicBezTo>
                  <a:pt x="86521" y="31583"/>
                  <a:pt x="86373" y="31611"/>
                  <a:pt x="86250" y="31551"/>
                </a:cubicBezTo>
                <a:cubicBezTo>
                  <a:pt x="81120" y="29081"/>
                  <a:pt x="77130" y="23001"/>
                  <a:pt x="74270" y="18321"/>
                </a:cubicBezTo>
                <a:cubicBezTo>
                  <a:pt x="74227" y="18251"/>
                  <a:pt x="74140" y="18222"/>
                  <a:pt x="74064" y="18252"/>
                </a:cubicBezTo>
                <a:cubicBezTo>
                  <a:pt x="73987" y="18281"/>
                  <a:pt x="73944" y="18361"/>
                  <a:pt x="73960" y="18441"/>
                </a:cubicBezTo>
                <a:lnTo>
                  <a:pt x="75350" y="25331"/>
                </a:lnTo>
                <a:quadBezTo>
                  <a:pt x="75480" y="25891"/>
                  <a:pt x="75370" y="26081"/>
                </a:quadBezTo>
                <a:cubicBezTo>
                  <a:pt x="75214" y="26337"/>
                  <a:pt x="74925" y="26475"/>
                  <a:pt x="74617" y="26439"/>
                </a:cubicBezTo>
                <a:cubicBezTo>
                  <a:pt x="74310" y="26404"/>
                  <a:pt x="74034" y="26201"/>
                  <a:pt x="73900" y="25911"/>
                </a:cubicBezTo>
                <a:quadBezTo>
                  <a:pt x="73140" y="24281"/>
                  <a:pt x="71900" y="24831"/>
                </a:quadBezTo>
                <a:cubicBezTo>
                  <a:pt x="71704" y="24919"/>
                  <a:pt x="71478" y="24918"/>
                  <a:pt x="71283" y="24828"/>
                </a:cubicBezTo>
                <a:cubicBezTo>
                  <a:pt x="71087" y="24738"/>
                  <a:pt x="70940" y="24568"/>
                  <a:pt x="70880" y="24361"/>
                </a:cubicBezTo>
                <a:quadBezTo>
                  <a:pt x="69720" y="20421"/>
                  <a:pt x="68380" y="13121"/>
                </a:quadBezTo>
                <a:quadBezTo>
                  <a:pt x="67790" y="9851"/>
                  <a:pt x="64150" y="8641"/>
                </a:quadBezTo>
                <a:quadBezTo>
                  <a:pt x="58470" y="6751"/>
                  <a:pt x="52240" y="6301"/>
                </a:quadBezTo>
                <a:quadBezTo>
                  <a:pt x="51140" y="6221"/>
                  <a:pt x="48620" y="5261"/>
                </a:quadBezTo>
                <a:cubicBezTo>
                  <a:pt x="48434" y="5195"/>
                  <a:pt x="48310" y="5019"/>
                  <a:pt x="48310" y="4821"/>
                </a:cubicBezTo>
                <a:quadBezTo>
                  <a:pt x="48300" y="4711"/>
                  <a:pt x="48300" y="4701"/>
                </a:quadBezTo>
                <a:cubicBezTo>
                  <a:pt x="48223" y="4375"/>
                  <a:pt x="47938" y="4139"/>
                  <a:pt x="47600" y="4121"/>
                </a:cubicBezTo>
                <a:quadBezTo>
                  <a:pt x="44830" y="3951"/>
                  <a:pt x="42650" y="5421"/>
                </a:quadBezTo>
                <a:quadBezTo>
                  <a:pt x="39570" y="7491"/>
                  <a:pt x="29680" y="14651"/>
                </a:quadBezTo>
                <a:cubicBezTo>
                  <a:pt x="26870" y="16681"/>
                  <a:pt x="22020" y="19601"/>
                  <a:pt x="18420" y="22501"/>
                </a:cubicBezTo>
                <a:quadBezTo>
                  <a:pt x="9890" y="28031"/>
                  <a:pt x="0" y="30411"/>
                </a:quadBezTo>
                <a:lnTo>
                  <a:pt x="5720" y="27811"/>
                </a:lnTo>
                <a:quadBezTo>
                  <a:pt x="7960" y="26881"/>
                  <a:pt x="10460" y="25491"/>
                </a:quadBezTo>
                <a:quadBezTo>
                  <a:pt x="24070" y="17891"/>
                  <a:pt x="37190" y="7971"/>
                </a:quadBezTo>
                <a:quadBezTo>
                  <a:pt x="40460" y="5501"/>
                  <a:pt x="45070" y="2931"/>
                </a:quadBezTo>
                <a:cubicBezTo>
                  <a:pt x="45680" y="2593"/>
                  <a:pt x="46333" y="2340"/>
                  <a:pt x="47010" y="2181"/>
                </a:cubicBezTo>
                <a:quadBezTo>
                  <a:pt x="51260" y="1171"/>
                  <a:pt x="58140" y="541"/>
                </a:quadBezTo>
                <a:quadBezTo>
                  <a:pt x="70650" y="-589"/>
                  <a:pt x="81430" y="641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5" name="shape-1493"/>
          <p:cNvSpPr/>
          <p:nvPr/>
        </p:nvSpPr>
        <p:spPr>
          <a:xfrm>
            <a:off x="5148549" y="7289006"/>
            <a:ext cx="817626" cy="656285"/>
          </a:xfrm>
          <a:custGeom>
            <a:avLst/>
            <a:gdLst/>
            <a:ahLst/>
            <a:cxnLst/>
            <a:rect l="0" t="0" r="r" b="b"/>
            <a:pathLst>
              <a:path w="85840" h="68901" stroke="0" extrusionOk="0">
                <a:moveTo>
                  <a:pt x="85840" y="1760"/>
                </a:moveTo>
                <a:quadBezTo>
                  <a:pt x="74770" y="8350"/>
                  <a:pt x="64170" y="15440"/>
                </a:quadBezTo>
                <a:quadBezTo>
                  <a:pt x="59980" y="18230"/>
                  <a:pt x="57320" y="22560"/>
                </a:quadBezTo>
                <a:quadBezTo>
                  <a:pt x="32460" y="41420"/>
                  <a:pt x="11480" y="64850"/>
                </a:quadBezTo>
                <a:lnTo>
                  <a:pt x="6080" y="68720"/>
                </a:lnTo>
                <a:cubicBezTo>
                  <a:pt x="5829" y="68902"/>
                  <a:pt x="5505" y="68950"/>
                  <a:pt x="5210" y="68850"/>
                </a:cubicBezTo>
                <a:lnTo>
                  <a:pt x="0" y="67070"/>
                </a:lnTo>
                <a:cubicBezTo>
                  <a:pt x="6310" y="57300"/>
                  <a:pt x="14220" y="50820"/>
                  <a:pt x="22190" y="43320"/>
                </a:cubicBezTo>
                <a:quadBezTo>
                  <a:pt x="36790" y="28650"/>
                  <a:pt x="53720" y="16780"/>
                </a:quadBezTo>
                <a:cubicBezTo>
                  <a:pt x="61560" y="11290"/>
                  <a:pt x="69780" y="6330"/>
                  <a:pt x="76980" y="0"/>
                </a:cubicBezTo>
                <a:lnTo>
                  <a:pt x="85840" y="1760"/>
                </a:lnTo>
                <a:close/>
              </a:path>
            </a:pathLst>
          </a:custGeom>
          <a:solidFill>
            <a:srgbClr val="CFB8B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6" name="shape-1494"/>
          <p:cNvSpPr/>
          <p:nvPr/>
        </p:nvSpPr>
        <p:spPr>
          <a:xfrm>
            <a:off x="11671235" y="7289387"/>
            <a:ext cx="452471" cy="769225"/>
          </a:xfrm>
          <a:custGeom>
            <a:avLst/>
            <a:gdLst/>
            <a:ahLst/>
            <a:cxnLst/>
            <a:rect l="0" t="0" r="r" b="b"/>
            <a:pathLst>
              <a:path w="47503" h="80759" stroke="0" extrusionOk="0">
                <a:moveTo>
                  <a:pt x="13533" y="31520"/>
                </a:moveTo>
                <a:quadBezTo>
                  <a:pt x="12424" y="40300"/>
                  <a:pt x="13033" y="49110"/>
                </a:quadBezTo>
                <a:cubicBezTo>
                  <a:pt x="13039" y="49217"/>
                  <a:pt x="13131" y="49300"/>
                  <a:pt x="13243" y="49300"/>
                </a:cubicBezTo>
                <a:cubicBezTo>
                  <a:pt x="13344" y="49294"/>
                  <a:pt x="13424" y="49211"/>
                  <a:pt x="13424" y="49110"/>
                </a:cubicBezTo>
                <a:quadBezTo>
                  <a:pt x="13613" y="40580"/>
                  <a:pt x="17064" y="33690"/>
                </a:quadBezTo>
                <a:cubicBezTo>
                  <a:pt x="17135" y="33547"/>
                  <a:pt x="17283" y="33459"/>
                  <a:pt x="17443" y="33463"/>
                </a:cubicBezTo>
                <a:cubicBezTo>
                  <a:pt x="17603" y="33467"/>
                  <a:pt x="17748" y="33563"/>
                  <a:pt x="17814" y="33710"/>
                </a:cubicBezTo>
                <a:cubicBezTo>
                  <a:pt x="19283" y="36980"/>
                  <a:pt x="24133" y="37720"/>
                  <a:pt x="26023" y="41050"/>
                </a:cubicBezTo>
                <a:quadBezTo>
                  <a:pt x="27503" y="43650"/>
                  <a:pt x="28724" y="47890"/>
                </a:quadBezTo>
                <a:cubicBezTo>
                  <a:pt x="28775" y="48063"/>
                  <a:pt x="28718" y="48250"/>
                  <a:pt x="28579" y="48366"/>
                </a:cubicBezTo>
                <a:cubicBezTo>
                  <a:pt x="28440" y="48481"/>
                  <a:pt x="28245" y="48502"/>
                  <a:pt x="28084" y="48420"/>
                </a:cubicBezTo>
                <a:lnTo>
                  <a:pt x="27513" y="48120"/>
                </a:lnTo>
                <a:cubicBezTo>
                  <a:pt x="27376" y="48049"/>
                  <a:pt x="27209" y="48070"/>
                  <a:pt x="27094" y="48172"/>
                </a:cubicBezTo>
                <a:cubicBezTo>
                  <a:pt x="26978" y="48274"/>
                  <a:pt x="26938" y="48436"/>
                  <a:pt x="26993" y="48580"/>
                </a:cubicBezTo>
                <a:lnTo>
                  <a:pt x="29283" y="54540"/>
                </a:lnTo>
                <a:cubicBezTo>
                  <a:pt x="29823" y="55956"/>
                  <a:pt x="30800" y="57162"/>
                  <a:pt x="32074" y="57980"/>
                </a:cubicBezTo>
                <a:lnTo>
                  <a:pt x="37163" y="61280"/>
                </a:lnTo>
                <a:cubicBezTo>
                  <a:pt x="38032" y="61837"/>
                  <a:pt x="38807" y="62521"/>
                  <a:pt x="39464" y="63310"/>
                </a:cubicBezTo>
                <a:lnTo>
                  <a:pt x="47503" y="72890"/>
                </a:lnTo>
                <a:quadBezTo>
                  <a:pt x="43584" y="81910"/>
                  <a:pt x="33273" y="80590"/>
                </a:quadBezTo>
                <a:quadBezTo>
                  <a:pt x="28224" y="79940"/>
                  <a:pt x="23383" y="78170"/>
                </a:quadBezTo>
                <a:quadBezTo>
                  <a:pt x="21824" y="75190"/>
                  <a:pt x="19633" y="72490"/>
                </a:quadBezTo>
                <a:quadBezTo>
                  <a:pt x="9354" y="59890"/>
                  <a:pt x="8863" y="59290"/>
                </a:quadBezTo>
                <a:cubicBezTo>
                  <a:pt x="3934" y="53270"/>
                  <a:pt x="2363" y="42610"/>
                  <a:pt x="2044" y="34840"/>
                </a:cubicBezTo>
                <a:quadBezTo>
                  <a:pt x="1474" y="21290"/>
                  <a:pt x="383" y="9230"/>
                </a:quadBezTo>
                <a:quadBezTo>
                  <a:pt x="-36" y="4620"/>
                  <a:pt x="3" y="0"/>
                </a:quadBezTo>
                <a:quadBezTo>
                  <a:pt x="944" y="3450"/>
                  <a:pt x="1753" y="6940"/>
                </a:quadBezTo>
                <a:cubicBezTo>
                  <a:pt x="2794" y="11420"/>
                  <a:pt x="5533" y="13330"/>
                  <a:pt x="8513" y="16130"/>
                </a:cubicBezTo>
                <a:cubicBezTo>
                  <a:pt x="12684" y="20030"/>
                  <a:pt x="13344" y="24950"/>
                  <a:pt x="13533" y="31520"/>
                </a:cubic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7" name="shape-1495"/>
          <p:cNvSpPr/>
          <p:nvPr/>
        </p:nvSpPr>
        <p:spPr>
          <a:xfrm>
            <a:off x="1803211" y="7290220"/>
            <a:ext cx="263988" cy="48948"/>
          </a:xfrm>
          <a:custGeom>
            <a:avLst/>
            <a:gdLst/>
            <a:ahLst/>
            <a:cxnLst/>
            <a:rect l="0" t="0" r="r" b="b"/>
            <a:pathLst>
              <a:path w="27715" h="5139" stroke="0" extrusionOk="0">
                <a:moveTo>
                  <a:pt x="27715" y="2264"/>
                </a:moveTo>
                <a:quadBezTo>
                  <a:pt x="27736" y="2873"/>
                  <a:pt x="25952" y="3651"/>
                </a:quadBezTo>
                <a:quadBezTo>
                  <a:pt x="22687" y="5073"/>
                  <a:pt x="18697" y="5123"/>
                </a:quadBezTo>
                <a:quadBezTo>
                  <a:pt x="10477" y="5223"/>
                  <a:pt x="4708" y="4710"/>
                </a:quadBezTo>
                <a:quadBezTo>
                  <a:pt x="37" y="4297"/>
                  <a:pt x="0" y="3224"/>
                </a:quadBezTo>
                <a:quadBezTo>
                  <a:pt x="-37" y="2152"/>
                  <a:pt x="4594" y="1416"/>
                </a:quadBezTo>
                <a:quadBezTo>
                  <a:pt x="10313" y="505"/>
                  <a:pt x="18520" y="36"/>
                </a:quadBezTo>
                <a:quadBezTo>
                  <a:pt x="22504" y="-190"/>
                  <a:pt x="25860" y="1002"/>
                </a:quadBezTo>
                <a:quadBezTo>
                  <a:pt x="27694" y="1655"/>
                  <a:pt x="27715" y="2264"/>
                </a:quadBezTo>
                <a:close/>
              </a:path>
            </a:pathLst>
          </a:custGeom>
          <a:solidFill>
            <a:srgbClr val="2A6EA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8" name="shape-1497"/>
          <p:cNvSpPr/>
          <p:nvPr/>
        </p:nvSpPr>
        <p:spPr>
          <a:xfrm>
            <a:off x="9245899" y="7302341"/>
            <a:ext cx="1166831" cy="1203484"/>
          </a:xfrm>
          <a:custGeom>
            <a:avLst/>
            <a:gdLst/>
            <a:ahLst/>
            <a:cxnLst/>
            <a:rect l="0" t="0" r="r" b="b"/>
            <a:pathLst>
              <a:path w="122502" h="126350" stroke="0" extrusionOk="0">
                <a:moveTo>
                  <a:pt x="1102" y="0"/>
                </a:moveTo>
                <a:lnTo>
                  <a:pt x="24102" y="13800"/>
                </a:lnTo>
                <a:cubicBezTo>
                  <a:pt x="33512" y="20300"/>
                  <a:pt x="41222" y="27080"/>
                  <a:pt x="50522" y="35210"/>
                </a:cubicBezTo>
                <a:quadBezTo>
                  <a:pt x="64082" y="47040"/>
                  <a:pt x="76482" y="59880"/>
                </a:quadBezTo>
                <a:lnTo>
                  <a:pt x="80362" y="64330"/>
                </a:lnTo>
                <a:quadBezTo>
                  <a:pt x="84392" y="69530"/>
                  <a:pt x="88522" y="74620"/>
                </a:quadBezTo>
                <a:quadBezTo>
                  <a:pt x="108122" y="98770"/>
                  <a:pt x="122502" y="126350"/>
                </a:quadBezTo>
                <a:lnTo>
                  <a:pt x="118912" y="126350"/>
                </a:lnTo>
                <a:quadBezTo>
                  <a:pt x="110162" y="108680"/>
                  <a:pt x="98532" y="92850"/>
                </a:quadBezTo>
                <a:cubicBezTo>
                  <a:pt x="91622" y="83440"/>
                  <a:pt x="84832" y="73490"/>
                  <a:pt x="76772" y="65010"/>
                </a:cubicBezTo>
                <a:lnTo>
                  <a:pt x="55122" y="44240"/>
                </a:lnTo>
                <a:lnTo>
                  <a:pt x="30092" y="23040"/>
                </a:lnTo>
                <a:lnTo>
                  <a:pt x="7702" y="8080"/>
                </a:lnTo>
                <a:lnTo>
                  <a:pt x="302" y="2870"/>
                </a:lnTo>
                <a:cubicBezTo>
                  <a:pt x="60" y="2695"/>
                  <a:pt x="-51" y="2390"/>
                  <a:pt x="22" y="2100"/>
                </a:cubicBezTo>
                <a:quadBezTo>
                  <a:pt x="322" y="960"/>
                  <a:pt x="1102" y="0"/>
                </a:quadBezTo>
                <a:close/>
              </a:path>
            </a:pathLst>
          </a:custGeom>
          <a:solidFill>
            <a:srgbClr val="9ECA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9" name="shape-1498"/>
          <p:cNvSpPr/>
          <p:nvPr/>
        </p:nvSpPr>
        <p:spPr>
          <a:xfrm>
            <a:off x="5691568" y="7305065"/>
            <a:ext cx="601123" cy="369938"/>
          </a:xfrm>
          <a:custGeom>
            <a:avLst/>
            <a:gdLst/>
            <a:ahLst/>
            <a:cxnLst/>
            <a:rect l="0" t="0" r="r" b="b"/>
            <a:pathLst>
              <a:path w="63110" h="38839" stroke="0" extrusionOk="0">
                <a:moveTo>
                  <a:pt x="29970" y="124"/>
                </a:moveTo>
                <a:quadBezTo>
                  <a:pt x="44610" y="1924"/>
                  <a:pt x="56000" y="5064"/>
                </a:quadBezTo>
                <a:quadBezTo>
                  <a:pt x="58610" y="5784"/>
                  <a:pt x="61580" y="8044"/>
                </a:quadBezTo>
                <a:quadBezTo>
                  <a:pt x="61240" y="11494"/>
                  <a:pt x="61420" y="15074"/>
                </a:quadBezTo>
                <a:cubicBezTo>
                  <a:pt x="61550" y="17644"/>
                  <a:pt x="60060" y="19244"/>
                  <a:pt x="59830" y="21084"/>
                </a:cubicBezTo>
                <a:quadBezTo>
                  <a:pt x="59330" y="25004"/>
                  <a:pt x="63110" y="26934"/>
                </a:quadBezTo>
                <a:cubicBezTo>
                  <a:pt x="55620" y="34594"/>
                  <a:pt x="47770" y="38684"/>
                  <a:pt x="36930" y="38834"/>
                </a:cubicBezTo>
                <a:quadBezTo>
                  <a:pt x="25350" y="38994"/>
                  <a:pt x="10340" y="33494"/>
                </a:quadBezTo>
                <a:lnTo>
                  <a:pt x="0" y="25544"/>
                </a:lnTo>
                <a:cubicBezTo>
                  <a:pt x="9950" y="16874"/>
                  <a:pt x="21660" y="9684"/>
                  <a:pt x="33330" y="2734"/>
                </a:cubicBezTo>
                <a:cubicBezTo>
                  <a:pt x="33608" y="2567"/>
                  <a:pt x="33746" y="2239"/>
                  <a:pt x="33671" y="1924"/>
                </a:cubicBezTo>
                <a:cubicBezTo>
                  <a:pt x="33595" y="1608"/>
                  <a:pt x="33324" y="1377"/>
                  <a:pt x="33000" y="1354"/>
                </a:cubicBezTo>
                <a:lnTo>
                  <a:pt x="30860" y="1194"/>
                </a:lnTo>
                <a:cubicBezTo>
                  <a:pt x="30160" y="1142"/>
                  <a:pt x="29463" y="1325"/>
                  <a:pt x="28880" y="1714"/>
                </a:cubicBezTo>
                <a:lnTo>
                  <a:pt x="310" y="20874"/>
                </a:lnTo>
                <a:quadBezTo>
                  <a:pt x="2970" y="16544"/>
                  <a:pt x="7160" y="13754"/>
                </a:quadBezTo>
                <a:quadBezTo>
                  <a:pt x="17760" y="6664"/>
                  <a:pt x="28830" y="74"/>
                </a:quadBezTo>
                <a:quadBezTo>
                  <a:pt x="29390" y="-96"/>
                  <a:pt x="29970" y="124"/>
                </a:quad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0" name="shape-1499"/>
          <p:cNvSpPr/>
          <p:nvPr/>
        </p:nvSpPr>
        <p:spPr>
          <a:xfrm>
            <a:off x="13784866" y="7311171"/>
            <a:ext cx="298895" cy="53939"/>
          </a:xfrm>
          <a:custGeom>
            <a:avLst/>
            <a:gdLst/>
            <a:ahLst/>
            <a:cxnLst/>
            <a:rect l="0" t="0" r="r" b="b"/>
            <a:pathLst>
              <a:path w="31380" h="5663" stroke="0" extrusionOk="0">
                <a:moveTo>
                  <a:pt x="20540" y="2623"/>
                </a:moveTo>
                <a:lnTo>
                  <a:pt x="13350" y="4483"/>
                </a:lnTo>
                <a:lnTo>
                  <a:pt x="0" y="5663"/>
                </a:lnTo>
                <a:quadBezTo>
                  <a:pt x="8270" y="3763"/>
                  <a:pt x="15900" y="1183"/>
                </a:quadBezTo>
                <a:cubicBezTo>
                  <a:pt x="20800" y="-487"/>
                  <a:pt x="26030" y="123"/>
                  <a:pt x="31380" y="53"/>
                </a:cubicBezTo>
                <a:quadBezTo>
                  <a:pt x="26020" y="1503"/>
                  <a:pt x="20540" y="2623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1" name="shape-1500"/>
          <p:cNvSpPr/>
          <p:nvPr/>
        </p:nvSpPr>
        <p:spPr>
          <a:xfrm>
            <a:off x="4849368" y="7316356"/>
            <a:ext cx="1163110" cy="1189469"/>
          </a:xfrm>
          <a:custGeom>
            <a:avLst/>
            <a:gdLst/>
            <a:ahLst/>
            <a:cxnLst/>
            <a:rect l="0" t="0" r="r" b="b"/>
            <a:pathLst>
              <a:path w="122111" h="124879" stroke="0" extrusionOk="0">
                <a:moveTo>
                  <a:pt x="88420" y="24359"/>
                </a:moveTo>
                <a:quadBezTo>
                  <a:pt x="65050" y="41399"/>
                  <a:pt x="45770" y="63139"/>
                </a:quadBezTo>
                <a:quadBezTo>
                  <a:pt x="34320" y="75019"/>
                  <a:pt x="23110" y="91619"/>
                </a:quadBezTo>
                <a:quadBezTo>
                  <a:pt x="11060" y="109449"/>
                  <a:pt x="3400" y="124879"/>
                </a:quadBezTo>
                <a:lnTo>
                  <a:pt x="0" y="124879"/>
                </a:lnTo>
                <a:cubicBezTo>
                  <a:pt x="7050" y="109659"/>
                  <a:pt x="15720" y="97119"/>
                  <a:pt x="26000" y="82749"/>
                </a:cubicBezTo>
                <a:quadBezTo>
                  <a:pt x="33820" y="71819"/>
                  <a:pt x="42890" y="61979"/>
                </a:quadBezTo>
                <a:quadBezTo>
                  <a:pt x="63870" y="38549"/>
                  <a:pt x="88730" y="19689"/>
                </a:quadBezTo>
                <a:lnTo>
                  <a:pt x="117300" y="529"/>
                </a:lnTo>
                <a:cubicBezTo>
                  <a:pt x="117883" y="140"/>
                  <a:pt x="118580" y="-43"/>
                  <a:pt x="119280" y="9"/>
                </a:cubicBezTo>
                <a:lnTo>
                  <a:pt x="121420" y="169"/>
                </a:lnTo>
                <a:cubicBezTo>
                  <a:pt x="121744" y="192"/>
                  <a:pt x="122015" y="423"/>
                  <a:pt x="122091" y="738"/>
                </a:cubicBezTo>
                <a:cubicBezTo>
                  <a:pt x="122166" y="1054"/>
                  <a:pt x="122028" y="1382"/>
                  <a:pt x="121750" y="1549"/>
                </a:cubicBezTo>
                <a:cubicBezTo>
                  <a:pt x="110080" y="8499"/>
                  <a:pt x="98370" y="15689"/>
                  <a:pt x="88420" y="24359"/>
                </a:cubicBezTo>
                <a:close/>
              </a:path>
            </a:pathLst>
          </a:custGeom>
          <a:solidFill>
            <a:srgbClr val="9ECA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2" name="shape-1503"/>
          <p:cNvSpPr/>
          <p:nvPr/>
        </p:nvSpPr>
        <p:spPr>
          <a:xfrm>
            <a:off x="12511088" y="7315200"/>
            <a:ext cx="476709" cy="546735"/>
          </a:xfrm>
          <a:custGeom>
            <a:avLst/>
            <a:gdLst/>
            <a:ahLst/>
            <a:cxnLst/>
            <a:rect l="0" t="0" r="r" b="b"/>
            <a:pathLst>
              <a:path w="50048" h="57400" stroke="0" extrusionOk="0">
                <a:moveTo>
                  <a:pt x="38770" y="0"/>
                </a:moveTo>
                <a:lnTo>
                  <a:pt x="30940" y="6830"/>
                </a:lnTo>
                <a:cubicBezTo>
                  <a:pt x="30847" y="6912"/>
                  <a:pt x="30811" y="7041"/>
                  <a:pt x="30851" y="7159"/>
                </a:cubicBezTo>
                <a:cubicBezTo>
                  <a:pt x="30890" y="7277"/>
                  <a:pt x="30996" y="7360"/>
                  <a:pt x="31120" y="7370"/>
                </a:cubicBezTo>
                <a:quadBezTo>
                  <a:pt x="33900" y="7640"/>
                  <a:pt x="41390" y="8040"/>
                </a:quadBezTo>
                <a:cubicBezTo>
                  <a:pt x="44640" y="8220"/>
                  <a:pt x="46610" y="10080"/>
                  <a:pt x="47730" y="13200"/>
                </a:cubicBezTo>
                <a:cubicBezTo>
                  <a:pt x="49210" y="17330"/>
                  <a:pt x="51770" y="22410"/>
                  <a:pt x="48350" y="26420"/>
                </a:cubicBezTo>
                <a:cubicBezTo>
                  <a:pt x="45600" y="29640"/>
                  <a:pt x="39320" y="33100"/>
                  <a:pt x="38550" y="39530"/>
                </a:cubicBezTo>
                <a:lnTo>
                  <a:pt x="46260" y="40700"/>
                </a:lnTo>
                <a:cubicBezTo>
                  <a:pt x="46360" y="40715"/>
                  <a:pt x="46445" y="40781"/>
                  <a:pt x="46483" y="40875"/>
                </a:cubicBezTo>
                <a:cubicBezTo>
                  <a:pt x="46522" y="40969"/>
                  <a:pt x="46509" y="41077"/>
                  <a:pt x="46450" y="41160"/>
                </a:cubicBezTo>
                <a:quadBezTo>
                  <a:pt x="39530" y="50780"/>
                  <a:pt x="29380" y="57400"/>
                </a:quadBezTo>
                <a:quadBezTo>
                  <a:pt x="16850" y="51300"/>
                  <a:pt x="11230" y="48020"/>
                </a:quadBezTo>
                <a:quadBezTo>
                  <a:pt x="9990" y="47300"/>
                  <a:pt x="8580" y="45660"/>
                </a:quadBezTo>
                <a:cubicBezTo>
                  <a:pt x="6220" y="42900"/>
                  <a:pt x="3140" y="41110"/>
                  <a:pt x="0" y="39130"/>
                </a:cubicBezTo>
                <a:lnTo>
                  <a:pt x="21580" y="31980"/>
                </a:lnTo>
                <a:lnTo>
                  <a:pt x="43660" y="23400"/>
                </a:lnTo>
                <a:cubicBezTo>
                  <a:pt x="44179" y="23198"/>
                  <a:pt x="44527" y="22708"/>
                  <a:pt x="44547" y="22151"/>
                </a:cubicBezTo>
                <a:cubicBezTo>
                  <a:pt x="44566" y="21595"/>
                  <a:pt x="44253" y="21079"/>
                  <a:pt x="43750" y="20840"/>
                </a:cubicBezTo>
                <a:lnTo>
                  <a:pt x="38920" y="18540"/>
                </a:lnTo>
                <a:quadBezTo>
                  <a:pt x="35420" y="12660"/>
                  <a:pt x="29910" y="9020"/>
                </a:quadBezTo>
                <a:cubicBezTo>
                  <a:pt x="29605" y="8820"/>
                  <a:pt x="29516" y="8415"/>
                  <a:pt x="29710" y="8110"/>
                </a:cubicBezTo>
                <a:quadBezTo>
                  <a:pt x="33030" y="2960"/>
                  <a:pt x="38770" y="0"/>
                </a:quadBezTo>
                <a:close/>
              </a:path>
            </a:pathLst>
          </a:custGeom>
          <a:solidFill>
            <a:srgbClr val="D477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3" name="shape-1505"/>
          <p:cNvSpPr/>
          <p:nvPr/>
        </p:nvSpPr>
        <p:spPr>
          <a:xfrm>
            <a:off x="1471868" y="7320557"/>
            <a:ext cx="572447" cy="290299"/>
          </a:xfrm>
          <a:custGeom>
            <a:avLst/>
            <a:gdLst/>
            <a:ahLst/>
            <a:cxnLst/>
            <a:rect l="0" t="0" r="r" b="b"/>
            <a:pathLst>
              <a:path w="60099" h="30478" stroke="0" extrusionOk="0">
                <a:moveTo>
                  <a:pt x="59813" y="21228"/>
                </a:moveTo>
                <a:lnTo>
                  <a:pt x="60093" y="22518"/>
                </a:lnTo>
                <a:cubicBezTo>
                  <a:pt x="60114" y="22613"/>
                  <a:pt x="60082" y="22712"/>
                  <a:pt x="60010" y="22778"/>
                </a:cubicBezTo>
                <a:cubicBezTo>
                  <a:pt x="59938" y="22844"/>
                  <a:pt x="59836" y="22867"/>
                  <a:pt x="59743" y="22838"/>
                </a:cubicBezTo>
                <a:quadBezTo>
                  <a:pt x="59533" y="22778"/>
                  <a:pt x="59483" y="22768"/>
                </a:quadBezTo>
                <a:cubicBezTo>
                  <a:pt x="59107" y="22723"/>
                  <a:pt x="58765" y="22950"/>
                  <a:pt x="58703" y="23288"/>
                </a:cubicBezTo>
                <a:lnTo>
                  <a:pt x="58543" y="24238"/>
                </a:lnTo>
                <a:lnTo>
                  <a:pt x="58403" y="26708"/>
                </a:lnTo>
                <a:cubicBezTo>
                  <a:pt x="58395" y="26847"/>
                  <a:pt x="58302" y="26967"/>
                  <a:pt x="58169" y="27009"/>
                </a:cubicBezTo>
                <a:cubicBezTo>
                  <a:pt x="58036" y="27051"/>
                  <a:pt x="57890" y="27007"/>
                  <a:pt x="57803" y="26898"/>
                </a:cubicBezTo>
                <a:lnTo>
                  <a:pt x="56613" y="25418"/>
                </a:lnTo>
                <a:cubicBezTo>
                  <a:pt x="56546" y="25332"/>
                  <a:pt x="56430" y="25302"/>
                  <a:pt x="56330" y="25344"/>
                </a:cubicBezTo>
                <a:cubicBezTo>
                  <a:pt x="56230" y="25386"/>
                  <a:pt x="56170" y="25490"/>
                  <a:pt x="56183" y="25598"/>
                </a:cubicBezTo>
                <a:quadBezTo>
                  <a:pt x="56503" y="28028"/>
                  <a:pt x="55973" y="30478"/>
                </a:quadBezTo>
                <a:quadBezTo>
                  <a:pt x="55373" y="30278"/>
                  <a:pt x="54993" y="29638"/>
                </a:quadBezTo>
                <a:quadBezTo>
                  <a:pt x="51213" y="23318"/>
                  <a:pt x="49923" y="16188"/>
                </a:quadBezTo>
                <a:cubicBezTo>
                  <a:pt x="49900" y="16057"/>
                  <a:pt x="49796" y="15955"/>
                  <a:pt x="49665" y="15935"/>
                </a:cubicBezTo>
                <a:cubicBezTo>
                  <a:pt x="49534" y="15914"/>
                  <a:pt x="49404" y="15980"/>
                  <a:pt x="49343" y="16098"/>
                </a:cubicBezTo>
                <a:lnTo>
                  <a:pt x="47563" y="19518"/>
                </a:lnTo>
                <a:cubicBezTo>
                  <a:pt x="47480" y="19677"/>
                  <a:pt x="47309" y="19768"/>
                  <a:pt x="47130" y="19748"/>
                </a:cubicBezTo>
                <a:cubicBezTo>
                  <a:pt x="46951" y="19728"/>
                  <a:pt x="46802" y="19601"/>
                  <a:pt x="46753" y="19428"/>
                </a:cubicBezTo>
                <a:lnTo>
                  <a:pt x="46423" y="18268"/>
                </a:lnTo>
                <a:cubicBezTo>
                  <a:pt x="46407" y="18202"/>
                  <a:pt x="46357" y="18150"/>
                  <a:pt x="46293" y="18132"/>
                </a:cubicBezTo>
                <a:cubicBezTo>
                  <a:pt x="46229" y="18113"/>
                  <a:pt x="46160" y="18131"/>
                  <a:pt x="46113" y="18178"/>
                </a:cubicBezTo>
                <a:lnTo>
                  <a:pt x="37393" y="26898"/>
                </a:lnTo>
                <a:cubicBezTo>
                  <a:pt x="37265" y="27026"/>
                  <a:pt x="37092" y="27098"/>
                  <a:pt x="36913" y="27098"/>
                </a:cubicBezTo>
                <a:lnTo>
                  <a:pt x="36643" y="27098"/>
                </a:lnTo>
                <a:cubicBezTo>
                  <a:pt x="36592" y="27098"/>
                  <a:pt x="36544" y="27070"/>
                  <a:pt x="36518" y="27026"/>
                </a:cubicBezTo>
                <a:cubicBezTo>
                  <a:pt x="36491" y="26981"/>
                  <a:pt x="36490" y="26925"/>
                  <a:pt x="36513" y="26878"/>
                </a:cubicBezTo>
                <a:lnTo>
                  <a:pt x="38823" y="22438"/>
                </a:lnTo>
                <a:cubicBezTo>
                  <a:pt x="38890" y="22308"/>
                  <a:pt x="38860" y="22149"/>
                  <a:pt x="38750" y="22053"/>
                </a:cubicBezTo>
                <a:cubicBezTo>
                  <a:pt x="38640" y="21958"/>
                  <a:pt x="38480" y="21951"/>
                  <a:pt x="38363" y="22038"/>
                </a:cubicBezTo>
                <a:lnTo>
                  <a:pt x="31123" y="27428"/>
                </a:lnTo>
                <a:quadBezTo>
                  <a:pt x="29983" y="28948"/>
                  <a:pt x="28403" y="29958"/>
                </a:quadBezTo>
                <a:lnTo>
                  <a:pt x="32703" y="18288"/>
                </a:lnTo>
                <a:cubicBezTo>
                  <a:pt x="32734" y="18206"/>
                  <a:pt x="32712" y="18113"/>
                  <a:pt x="32647" y="18055"/>
                </a:cubicBezTo>
                <a:cubicBezTo>
                  <a:pt x="32582" y="17997"/>
                  <a:pt x="32489" y="17986"/>
                  <a:pt x="32413" y="18028"/>
                </a:cubicBezTo>
                <a:lnTo>
                  <a:pt x="14863" y="27728"/>
                </a:lnTo>
                <a:cubicBezTo>
                  <a:pt x="14806" y="27759"/>
                  <a:pt x="14735" y="27748"/>
                  <a:pt x="14690" y="27701"/>
                </a:cubicBezTo>
                <a:cubicBezTo>
                  <a:pt x="14645" y="27654"/>
                  <a:pt x="14638" y="27582"/>
                  <a:pt x="14673" y="27528"/>
                </a:cubicBezTo>
                <a:lnTo>
                  <a:pt x="24013" y="13098"/>
                </a:lnTo>
                <a:cubicBezTo>
                  <a:pt x="24029" y="13074"/>
                  <a:pt x="24026" y="13042"/>
                  <a:pt x="24007" y="13021"/>
                </a:cubicBezTo>
                <a:cubicBezTo>
                  <a:pt x="23989" y="13000"/>
                  <a:pt x="23958" y="12995"/>
                  <a:pt x="23933" y="13008"/>
                </a:cubicBezTo>
                <a:lnTo>
                  <a:pt x="113" y="26178"/>
                </a:lnTo>
                <a:cubicBezTo>
                  <a:pt x="80" y="26196"/>
                  <a:pt x="38" y="26187"/>
                  <a:pt x="15" y="26156"/>
                </a:cubicBezTo>
                <a:cubicBezTo>
                  <a:pt x="-8" y="26126"/>
                  <a:pt x="-4" y="26084"/>
                  <a:pt x="23" y="26058"/>
                </a:cubicBezTo>
                <a:cubicBezTo>
                  <a:pt x="2193" y="24018"/>
                  <a:pt x="5893" y="21508"/>
                  <a:pt x="7643" y="18008"/>
                </a:cubicBezTo>
                <a:cubicBezTo>
                  <a:pt x="7738" y="17820"/>
                  <a:pt x="7696" y="17593"/>
                  <a:pt x="7542" y="17450"/>
                </a:cubicBezTo>
                <a:cubicBezTo>
                  <a:pt x="7387" y="17306"/>
                  <a:pt x="7156" y="17281"/>
                  <a:pt x="6973" y="17388"/>
                </a:cubicBezTo>
                <a:quadBezTo>
                  <a:pt x="4373" y="18908"/>
                  <a:pt x="2883" y="18398"/>
                </a:quadBezTo>
                <a:cubicBezTo>
                  <a:pt x="6483" y="15498"/>
                  <a:pt x="11333" y="12578"/>
                  <a:pt x="14143" y="10548"/>
                </a:cubicBezTo>
                <a:quadBezTo>
                  <a:pt x="24033" y="3388"/>
                  <a:pt x="27113" y="1318"/>
                </a:quadBezTo>
                <a:quadBezTo>
                  <a:pt x="29293" y="-152"/>
                  <a:pt x="32063" y="18"/>
                </a:quadBezTo>
                <a:cubicBezTo>
                  <a:pt x="32401" y="35"/>
                  <a:pt x="32686" y="272"/>
                  <a:pt x="32763" y="598"/>
                </a:cubicBezTo>
                <a:quadBezTo>
                  <a:pt x="32763" y="608"/>
                  <a:pt x="32773" y="718"/>
                </a:quadBezTo>
                <a:cubicBezTo>
                  <a:pt x="32773" y="915"/>
                  <a:pt x="32897" y="1092"/>
                  <a:pt x="33083" y="1158"/>
                </a:cubicBezTo>
                <a:quadBezTo>
                  <a:pt x="35603" y="2118"/>
                  <a:pt x="36703" y="2198"/>
                </a:quadBezTo>
                <a:quadBezTo>
                  <a:pt x="42933" y="2648"/>
                  <a:pt x="48613" y="4538"/>
                </a:quadBezTo>
                <a:quadBezTo>
                  <a:pt x="52253" y="5748"/>
                  <a:pt x="52843" y="9018"/>
                </a:quadBezTo>
                <a:quadBezTo>
                  <a:pt x="54183" y="16318"/>
                  <a:pt x="55343" y="20258"/>
                </a:quadBezTo>
                <a:cubicBezTo>
                  <a:pt x="55404" y="20464"/>
                  <a:pt x="55551" y="20634"/>
                  <a:pt x="55746" y="20725"/>
                </a:cubicBezTo>
                <a:cubicBezTo>
                  <a:pt x="55942" y="20815"/>
                  <a:pt x="56167" y="20816"/>
                  <a:pt x="56363" y="20728"/>
                </a:cubicBezTo>
                <a:quadBezTo>
                  <a:pt x="57603" y="20178"/>
                  <a:pt x="58363" y="21808"/>
                </a:quadBezTo>
                <a:cubicBezTo>
                  <a:pt x="58497" y="22097"/>
                  <a:pt x="58773" y="22300"/>
                  <a:pt x="59081" y="22336"/>
                </a:cubicBezTo>
                <a:cubicBezTo>
                  <a:pt x="59388" y="22372"/>
                  <a:pt x="59677" y="22234"/>
                  <a:pt x="59833" y="21978"/>
                </a:cubicBezTo>
                <a:quadBezTo>
                  <a:pt x="59943" y="21788"/>
                  <a:pt x="59813" y="21228"/>
                </a:quadBezTo>
                <a:close/>
              </a:path>
            </a:pathLst>
          </a:custGeom>
          <a:solidFill>
            <a:srgbClr val="9FC1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4" name="shape-1507"/>
          <p:cNvSpPr/>
          <p:nvPr/>
        </p:nvSpPr>
        <p:spPr>
          <a:xfrm>
            <a:off x="13912024" y="7336155"/>
            <a:ext cx="139637" cy="75152"/>
          </a:xfrm>
          <a:custGeom>
            <a:avLst/>
            <a:gdLst/>
            <a:ahLst/>
            <a:cxnLst/>
            <a:rect l="0" t="0" r="r" b="b"/>
            <a:pathLst>
              <a:path w="14660" h="7890" stroke="0" extrusionOk="0">
                <a:moveTo>
                  <a:pt x="7190" y="0"/>
                </a:moveTo>
                <a:quadBezTo>
                  <a:pt x="6270" y="1710"/>
                  <a:pt x="8250" y="2970"/>
                </a:quadBezTo>
                <a:quadBezTo>
                  <a:pt x="11720" y="5180"/>
                  <a:pt x="14660" y="7890"/>
                </a:quadBezTo>
                <a:quadBezTo>
                  <a:pt x="6050" y="7190"/>
                  <a:pt x="0" y="1860"/>
                </a:quadBezTo>
                <a:lnTo>
                  <a:pt x="7190" y="0"/>
                </a:ln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5" name="shape-1508"/>
          <p:cNvSpPr/>
          <p:nvPr/>
        </p:nvSpPr>
        <p:spPr>
          <a:xfrm>
            <a:off x="10641364" y="7351688"/>
            <a:ext cx="130805" cy="24942"/>
          </a:xfrm>
          <a:custGeom>
            <a:avLst/>
            <a:gdLst/>
            <a:ahLst/>
            <a:cxnLst/>
            <a:rect l="0" t="0" r="r" b="b"/>
            <a:pathLst>
              <a:path w="13733" h="2619" stroke="0" extrusionOk="0">
                <a:moveTo>
                  <a:pt x="13733" y="1081"/>
                </a:moveTo>
                <a:cubicBezTo>
                  <a:pt x="13744" y="1423"/>
                  <a:pt x="13032" y="1775"/>
                  <a:pt x="11752" y="2060"/>
                </a:cubicBezTo>
                <a:cubicBezTo>
                  <a:pt x="10472" y="2344"/>
                  <a:pt x="8730" y="2538"/>
                  <a:pt x="6909" y="2599"/>
                </a:cubicBezTo>
                <a:cubicBezTo>
                  <a:pt x="5088" y="2659"/>
                  <a:pt x="3337" y="2581"/>
                  <a:pt x="2041" y="2382"/>
                </a:cubicBezTo>
                <a:cubicBezTo>
                  <a:pt x="746" y="2183"/>
                  <a:pt x="11" y="1879"/>
                  <a:pt x="0" y="1537"/>
                </a:cubicBezTo>
                <a:cubicBezTo>
                  <a:pt x="-11" y="1195"/>
                  <a:pt x="701" y="843"/>
                  <a:pt x="1981" y="559"/>
                </a:cubicBezTo>
                <a:cubicBezTo>
                  <a:pt x="3261" y="274"/>
                  <a:pt x="5003" y="80"/>
                  <a:pt x="6824" y="20"/>
                </a:cubicBezTo>
                <a:cubicBezTo>
                  <a:pt x="8645" y="-40"/>
                  <a:pt x="10396" y="37"/>
                  <a:pt x="11691" y="237"/>
                </a:cubicBezTo>
                <a:cubicBezTo>
                  <a:pt x="12987" y="436"/>
                  <a:pt x="13721" y="740"/>
                  <a:pt x="13733" y="1081"/>
                </a:cubicBezTo>
                <a:close/>
              </a:path>
            </a:pathLst>
          </a:custGeom>
          <a:solidFill>
            <a:srgbClr val="DB58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6" name="shape-1510"/>
          <p:cNvSpPr/>
          <p:nvPr/>
        </p:nvSpPr>
        <p:spPr>
          <a:xfrm>
            <a:off x="13720750" y="7353871"/>
            <a:ext cx="346076" cy="73008"/>
          </a:xfrm>
          <a:custGeom>
            <a:avLst/>
            <a:gdLst/>
            <a:ahLst/>
            <a:cxnLst/>
            <a:rect l="0" t="0" r="r" b="b"/>
            <a:pathLst>
              <a:path w="36333" h="7665" stroke="0" extrusionOk="0">
                <a:moveTo>
                  <a:pt x="20081" y="0"/>
                </a:moveTo>
                <a:quadBezTo>
                  <a:pt x="26131" y="5330"/>
                  <a:pt x="34741" y="6030"/>
                </a:quadBezTo>
                <a:lnTo>
                  <a:pt x="36261" y="7240"/>
                </a:lnTo>
                <a:cubicBezTo>
                  <a:pt x="36322" y="7289"/>
                  <a:pt x="36348" y="7371"/>
                  <a:pt x="36326" y="7445"/>
                </a:cubicBezTo>
                <a:cubicBezTo>
                  <a:pt x="36304" y="7520"/>
                  <a:pt x="36239" y="7573"/>
                  <a:pt x="36161" y="7580"/>
                </a:cubicBezTo>
                <a:quadBezTo>
                  <a:pt x="33811" y="7800"/>
                  <a:pt x="32521" y="7450"/>
                </a:quadBezTo>
                <a:quadBezTo>
                  <a:pt x="16451" y="3050"/>
                  <a:pt x="531" y="2480"/>
                </a:quadBezTo>
                <a:cubicBezTo>
                  <a:pt x="382" y="2475"/>
                  <a:pt x="241" y="2409"/>
                  <a:pt x="141" y="2298"/>
                </a:cubicBezTo>
                <a:cubicBezTo>
                  <a:pt x="41" y="2186"/>
                  <a:pt x="-9" y="2039"/>
                  <a:pt x="1" y="1890"/>
                </a:cubicBezTo>
                <a:lnTo>
                  <a:pt x="31" y="1540"/>
                </a:lnTo>
                <a:cubicBezTo>
                  <a:pt x="43" y="1360"/>
                  <a:pt x="192" y="1220"/>
                  <a:pt x="371" y="1220"/>
                </a:cubicBezTo>
                <a:lnTo>
                  <a:pt x="6731" y="1180"/>
                </a:lnTo>
                <a:lnTo>
                  <a:pt x="20081" y="0"/>
                </a:ln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7" name="shape-1512"/>
          <p:cNvSpPr/>
          <p:nvPr/>
        </p:nvSpPr>
        <p:spPr>
          <a:xfrm>
            <a:off x="12573477" y="7371588"/>
            <a:ext cx="361925" cy="248221"/>
          </a:xfrm>
          <a:custGeom>
            <a:avLst/>
            <a:gdLst/>
            <a:ahLst/>
            <a:cxnLst/>
            <a:rect l="0" t="0" r="r" b="b"/>
            <a:pathLst>
              <a:path w="37997" h="26060" stroke="0" extrusionOk="0">
                <a:moveTo>
                  <a:pt x="3230" y="0"/>
                </a:moveTo>
                <a:quadBezTo>
                  <a:pt x="12490" y="4670"/>
                  <a:pt x="22900" y="7520"/>
                </a:quadBezTo>
                <a:cubicBezTo>
                  <a:pt x="23099" y="7573"/>
                  <a:pt x="23291" y="7650"/>
                  <a:pt x="23470" y="7750"/>
                </a:cubicBezTo>
                <a:lnTo>
                  <a:pt x="32370" y="12620"/>
                </a:lnTo>
                <a:lnTo>
                  <a:pt x="37200" y="14920"/>
                </a:lnTo>
                <a:cubicBezTo>
                  <a:pt x="37703" y="15159"/>
                  <a:pt x="38016" y="15675"/>
                  <a:pt x="37997" y="16231"/>
                </a:cubicBezTo>
                <a:cubicBezTo>
                  <a:pt x="37977" y="16788"/>
                  <a:pt x="37629" y="17278"/>
                  <a:pt x="37110" y="17480"/>
                </a:cubicBezTo>
                <a:lnTo>
                  <a:pt x="15030" y="26060"/>
                </a:lnTo>
                <a:quadBezTo>
                  <a:pt x="10680" y="23440"/>
                  <a:pt x="5790" y="22290"/>
                </a:quadBezTo>
                <a:cubicBezTo>
                  <a:pt x="5509" y="22218"/>
                  <a:pt x="5253" y="22069"/>
                  <a:pt x="5050" y="21860"/>
                </a:cubicBezTo>
                <a:lnTo>
                  <a:pt x="0" y="16620"/>
                </a:lnTo>
                <a:lnTo>
                  <a:pt x="3230" y="0"/>
                </a:lnTo>
                <a:close/>
              </a:path>
            </a:pathLst>
          </a:custGeom>
          <a:solidFill>
            <a:srgbClr val="555F7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8" name="shape-1513"/>
          <p:cNvSpPr/>
          <p:nvPr/>
        </p:nvSpPr>
        <p:spPr>
          <a:xfrm>
            <a:off x="14169962" y="7370269"/>
            <a:ext cx="532699" cy="175856"/>
          </a:xfrm>
          <a:custGeom>
            <a:avLst/>
            <a:gdLst/>
            <a:ahLst/>
            <a:cxnLst/>
            <a:rect l="0" t="0" r="r" b="b"/>
            <a:pathLst>
              <a:path w="55926" h="18463" stroke="0" extrusionOk="0">
                <a:moveTo>
                  <a:pt x="45320" y="558"/>
                </a:moveTo>
                <a:cubicBezTo>
                  <a:pt x="38320" y="1658"/>
                  <a:pt x="31850" y="2538"/>
                  <a:pt x="28640" y="6688"/>
                </a:cubicBezTo>
                <a:cubicBezTo>
                  <a:pt x="25280" y="11018"/>
                  <a:pt x="32380" y="13658"/>
                  <a:pt x="35700" y="14148"/>
                </a:cubicBezTo>
                <a:quadBezTo>
                  <a:pt x="46280" y="15698"/>
                  <a:pt x="55830" y="15608"/>
                </a:quadBezTo>
                <a:cubicBezTo>
                  <a:pt x="55879" y="15608"/>
                  <a:pt x="55921" y="15645"/>
                  <a:pt x="55926" y="15694"/>
                </a:cubicBezTo>
                <a:cubicBezTo>
                  <a:pt x="55931" y="15743"/>
                  <a:pt x="55898" y="15788"/>
                  <a:pt x="55850" y="15798"/>
                </a:cubicBezTo>
                <a:quadBezTo>
                  <a:pt x="52610" y="16488"/>
                  <a:pt x="49600" y="16338"/>
                </a:quadBezTo>
                <a:lnTo>
                  <a:pt x="36680" y="15858"/>
                </a:lnTo>
                <a:lnTo>
                  <a:pt x="30680" y="13878"/>
                </a:lnTo>
                <a:quadBezTo>
                  <a:pt x="26180" y="12668"/>
                  <a:pt x="23010" y="13988"/>
                </a:quadBezTo>
                <a:quadBezTo>
                  <a:pt x="10930" y="19038"/>
                  <a:pt x="0" y="18388"/>
                </a:quadBezTo>
                <a:quadBezTo>
                  <a:pt x="10870" y="11608"/>
                  <a:pt x="17010" y="8418"/>
                </a:quadBezTo>
                <a:quadBezTo>
                  <a:pt x="20710" y="6498"/>
                  <a:pt x="29400" y="2718"/>
                </a:quadBezTo>
                <a:cubicBezTo>
                  <a:pt x="29539" y="2655"/>
                  <a:pt x="29642" y="2534"/>
                  <a:pt x="29680" y="2388"/>
                </a:cubicBezTo>
                <a:quadBezTo>
                  <a:pt x="29890" y="1668"/>
                  <a:pt x="28880" y="1208"/>
                </a:quadBezTo>
                <a:quadBezTo>
                  <a:pt x="36730" y="-822"/>
                  <a:pt x="45320" y="558"/>
                </a:quad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9" name="shape-1515"/>
          <p:cNvSpPr/>
          <p:nvPr/>
        </p:nvSpPr>
        <p:spPr>
          <a:xfrm>
            <a:off x="14434366" y="7375517"/>
            <a:ext cx="659251" cy="264936"/>
          </a:xfrm>
          <a:custGeom>
            <a:avLst/>
            <a:gdLst/>
            <a:ahLst/>
            <a:cxnLst/>
            <a:rect l="0" t="0" r="r" b="b"/>
            <a:pathLst>
              <a:path w="69213" h="27815" stroke="0" extrusionOk="0">
                <a:moveTo>
                  <a:pt x="17561" y="8"/>
                </a:moveTo>
                <a:quadBezTo>
                  <a:pt x="23531" y="-143"/>
                  <a:pt x="29331" y="2707"/>
                </a:quadBezTo>
                <a:quadBezTo>
                  <a:pt x="32671" y="4357"/>
                  <a:pt x="36031" y="5997"/>
                </a:quadBezTo>
                <a:cubicBezTo>
                  <a:pt x="32681" y="6727"/>
                  <a:pt x="26041" y="7457"/>
                  <a:pt x="24721" y="11157"/>
                </a:cubicBezTo>
                <a:cubicBezTo>
                  <a:pt x="24677" y="11281"/>
                  <a:pt x="24693" y="11418"/>
                  <a:pt x="24763" y="11529"/>
                </a:cubicBezTo>
                <a:cubicBezTo>
                  <a:pt x="24833" y="11640"/>
                  <a:pt x="24950" y="11713"/>
                  <a:pt x="25081" y="11727"/>
                </a:cubicBezTo>
                <a:lnTo>
                  <a:pt x="35011" y="12747"/>
                </a:lnTo>
                <a:quadBezTo>
                  <a:pt x="39301" y="13177"/>
                  <a:pt x="43861" y="11897"/>
                </a:quadBezTo>
                <a:quadBezTo>
                  <a:pt x="47751" y="10818"/>
                  <a:pt x="49041" y="7927"/>
                </a:quadBezTo>
                <a:cubicBezTo>
                  <a:pt x="49096" y="7808"/>
                  <a:pt x="49204" y="7720"/>
                  <a:pt x="49333" y="7691"/>
                </a:cubicBezTo>
                <a:cubicBezTo>
                  <a:pt x="49462" y="7662"/>
                  <a:pt x="49598" y="7694"/>
                  <a:pt x="49701" y="7777"/>
                </a:cubicBezTo>
                <a:lnTo>
                  <a:pt x="54901" y="11977"/>
                </a:lnTo>
                <a:cubicBezTo>
                  <a:pt x="55001" y="12057"/>
                  <a:pt x="55108" y="12124"/>
                  <a:pt x="55221" y="12177"/>
                </a:cubicBezTo>
                <a:lnTo>
                  <a:pt x="61891" y="15397"/>
                </a:lnTo>
                <a:cubicBezTo>
                  <a:pt x="61937" y="15417"/>
                  <a:pt x="61981" y="15448"/>
                  <a:pt x="62021" y="15487"/>
                </a:cubicBezTo>
                <a:quadBezTo>
                  <a:pt x="64851" y="18477"/>
                  <a:pt x="68171" y="20407"/>
                </a:quadBezTo>
                <a:quadBezTo>
                  <a:pt x="68971" y="20827"/>
                  <a:pt x="69081" y="21017"/>
                </a:quadBezTo>
                <a:cubicBezTo>
                  <a:pt x="69242" y="21304"/>
                  <a:pt x="69256" y="21650"/>
                  <a:pt x="69120" y="21949"/>
                </a:cubicBezTo>
                <a:cubicBezTo>
                  <a:pt x="68983" y="22247"/>
                  <a:pt x="68713" y="22462"/>
                  <a:pt x="68391" y="22527"/>
                </a:cubicBezTo>
                <a:quadBezTo>
                  <a:pt x="50771" y="26097"/>
                  <a:pt x="45971" y="27068"/>
                </a:quadBezTo>
                <a:quadBezTo>
                  <a:pt x="43901" y="27487"/>
                  <a:pt x="41081" y="27487"/>
                </a:quadBezTo>
                <a:quadBezTo>
                  <a:pt x="31181" y="27517"/>
                  <a:pt x="23921" y="27807"/>
                </a:quadBezTo>
                <a:quadBezTo>
                  <a:pt x="23131" y="27847"/>
                  <a:pt x="21281" y="27667"/>
                </a:quadBezTo>
                <a:cubicBezTo>
                  <a:pt x="19091" y="27467"/>
                  <a:pt x="17051" y="27497"/>
                  <a:pt x="16461" y="25607"/>
                </a:cubicBezTo>
                <a:quadBezTo>
                  <a:pt x="16261" y="24977"/>
                  <a:pt x="17551" y="23157"/>
                </a:quadBezTo>
                <a:quadBezTo>
                  <a:pt x="19991" y="19717"/>
                  <a:pt x="21841" y="15787"/>
                </a:quadBezTo>
                <a:quadBezTo>
                  <a:pt x="24851" y="15937"/>
                  <a:pt x="28091" y="15247"/>
                </a:quadBezTo>
                <a:cubicBezTo>
                  <a:pt x="28139" y="15237"/>
                  <a:pt x="28172" y="15192"/>
                  <a:pt x="28167" y="15143"/>
                </a:cubicBezTo>
                <a:cubicBezTo>
                  <a:pt x="28162" y="15094"/>
                  <a:pt x="28120" y="15057"/>
                  <a:pt x="28071" y="15057"/>
                </a:cubicBezTo>
                <a:quadBezTo>
                  <a:pt x="18521" y="15147"/>
                  <a:pt x="7941" y="13597"/>
                </a:quadBezTo>
                <a:cubicBezTo>
                  <a:pt x="4621" y="13107"/>
                  <a:pt x="-2479" y="10467"/>
                  <a:pt x="881" y="6137"/>
                </a:cubicBezTo>
                <a:cubicBezTo>
                  <a:pt x="4091" y="1987"/>
                  <a:pt x="10561" y="1107"/>
                  <a:pt x="17561" y="8"/>
                </a:cubic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0" name="shape-1516"/>
          <p:cNvSpPr/>
          <p:nvPr/>
        </p:nvSpPr>
        <p:spPr>
          <a:xfrm>
            <a:off x="8953405" y="7379303"/>
            <a:ext cx="579120" cy="333090"/>
          </a:xfrm>
          <a:custGeom>
            <a:avLst/>
            <a:gdLst/>
            <a:ahLst/>
            <a:cxnLst/>
            <a:rect l="0" t="0" r="r" b="b"/>
            <a:pathLst>
              <a:path w="60800" h="34970" stroke="0" extrusionOk="0">
                <a:moveTo>
                  <a:pt x="60800" y="14960"/>
                </a:moveTo>
                <a:quadBezTo>
                  <a:pt x="56650" y="17190"/>
                  <a:pt x="55010" y="21490"/>
                </a:quadBezTo>
                <a:quadBezTo>
                  <a:pt x="51150" y="23870"/>
                  <a:pt x="48830" y="27730"/>
                </a:quadBezTo>
                <a:quadBezTo>
                  <a:pt x="47460" y="28490"/>
                  <a:pt x="46460" y="29750"/>
                </a:quadBezTo>
                <a:cubicBezTo>
                  <a:pt x="44930" y="18720"/>
                  <a:pt x="33070" y="25920"/>
                  <a:pt x="35210" y="31600"/>
                </a:cubicBezTo>
                <a:quadBezTo>
                  <a:pt x="33070" y="34480"/>
                  <a:pt x="29000" y="34970"/>
                </a:quadBezTo>
                <a:lnTo>
                  <a:pt x="13480" y="33870"/>
                </a:lnTo>
                <a:cubicBezTo>
                  <a:pt x="13840" y="24740"/>
                  <a:pt x="6780" y="20360"/>
                  <a:pt x="0" y="15800"/>
                </a:cubicBezTo>
                <a:quadBezTo>
                  <a:pt x="1970" y="15210"/>
                  <a:pt x="2770" y="13250"/>
                </a:quadBezTo>
                <a:lnTo>
                  <a:pt x="10710" y="10560"/>
                </a:lnTo>
                <a:lnTo>
                  <a:pt x="10820" y="14850"/>
                </a:lnTo>
                <a:cubicBezTo>
                  <a:pt x="10826" y="15184"/>
                  <a:pt x="11086" y="15457"/>
                  <a:pt x="11420" y="15480"/>
                </a:cubicBezTo>
                <a:quadBezTo>
                  <a:pt x="11810" y="15500"/>
                  <a:pt x="12260" y="15270"/>
                </a:quadBezTo>
                <a:cubicBezTo>
                  <a:pt x="22660" y="12380"/>
                  <a:pt x="31610" y="8590"/>
                  <a:pt x="38410" y="0"/>
                </a:cubicBezTo>
                <a:lnTo>
                  <a:pt x="60800" y="14960"/>
                </a:ln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1" name="shape-1517"/>
          <p:cNvSpPr/>
          <p:nvPr/>
        </p:nvSpPr>
        <p:spPr>
          <a:xfrm>
            <a:off x="14124629" y="7381780"/>
            <a:ext cx="328379" cy="172835"/>
          </a:xfrm>
          <a:custGeom>
            <a:avLst/>
            <a:gdLst/>
            <a:ahLst/>
            <a:cxnLst/>
            <a:rect l="0" t="0" r="r" b="b"/>
            <a:pathLst>
              <a:path w="34475" h="18145" stroke="0" extrusionOk="0">
                <a:moveTo>
                  <a:pt x="33639" y="0"/>
                </a:moveTo>
                <a:quadBezTo>
                  <a:pt x="34649" y="460"/>
                  <a:pt x="34439" y="1180"/>
                </a:quadBezTo>
                <a:cubicBezTo>
                  <a:pt x="34401" y="1325"/>
                  <a:pt x="34299" y="1447"/>
                  <a:pt x="34159" y="1510"/>
                </a:cubicBezTo>
                <a:quadBezTo>
                  <a:pt x="25469" y="5290"/>
                  <a:pt x="21769" y="7210"/>
                </a:quadBezTo>
                <a:quadBezTo>
                  <a:pt x="15629" y="10400"/>
                  <a:pt x="4759" y="17180"/>
                </a:quadBezTo>
                <a:lnTo>
                  <a:pt x="299" y="18140"/>
                </a:lnTo>
                <a:cubicBezTo>
                  <a:pt x="179" y="18165"/>
                  <a:pt x="58" y="18099"/>
                  <a:pt x="15" y="17983"/>
                </a:cubicBezTo>
                <a:cubicBezTo>
                  <a:pt x="-27" y="17868"/>
                  <a:pt x="21" y="17739"/>
                  <a:pt x="129" y="17680"/>
                </a:cubicBezTo>
                <a:lnTo>
                  <a:pt x="10709" y="11900"/>
                </a:lnTo>
                <a:quadBezTo>
                  <a:pt x="14489" y="9280"/>
                  <a:pt x="18359" y="6770"/>
                </a:quadBezTo>
                <a:quadBezTo>
                  <a:pt x="21909" y="4460"/>
                  <a:pt x="33639" y="0"/>
                </a:quadBez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2" name="shape-1518"/>
          <p:cNvSpPr/>
          <p:nvPr/>
        </p:nvSpPr>
        <p:spPr>
          <a:xfrm>
            <a:off x="2121270" y="7391984"/>
            <a:ext cx="283677" cy="247926"/>
          </a:xfrm>
          <a:custGeom>
            <a:avLst/>
            <a:gdLst/>
            <a:ahLst/>
            <a:cxnLst/>
            <a:rect l="0" t="0" r="r" b="b"/>
            <a:pathLst>
              <a:path w="29782" h="26029" stroke="0" extrusionOk="0">
                <a:moveTo>
                  <a:pt x="16195" y="9319"/>
                </a:moveTo>
                <a:quadBezTo>
                  <a:pt x="17595" y="10669"/>
                  <a:pt x="19195" y="11829"/>
                </a:quadBezTo>
                <a:cubicBezTo>
                  <a:pt x="22455" y="14189"/>
                  <a:pt x="24675" y="16559"/>
                  <a:pt x="26815" y="19939"/>
                </a:cubicBezTo>
                <a:cubicBezTo>
                  <a:pt x="26877" y="20037"/>
                  <a:pt x="26855" y="20166"/>
                  <a:pt x="26762" y="20238"/>
                </a:cubicBezTo>
                <a:cubicBezTo>
                  <a:pt x="26670" y="20310"/>
                  <a:pt x="26537" y="20302"/>
                  <a:pt x="26455" y="20219"/>
                </a:cubicBezTo>
                <a:quadBezTo>
                  <a:pt x="23215" y="16969"/>
                  <a:pt x="18365" y="14459"/>
                </a:quadBezTo>
                <a:cubicBezTo>
                  <a:pt x="18227" y="14386"/>
                  <a:pt x="18065" y="14379"/>
                  <a:pt x="17921" y="14439"/>
                </a:cubicBezTo>
                <a:cubicBezTo>
                  <a:pt x="17776" y="14499"/>
                  <a:pt x="17664" y="14619"/>
                  <a:pt x="17615" y="14769"/>
                </a:cubicBezTo>
                <a:lnTo>
                  <a:pt x="17525" y="15029"/>
                </a:lnTo>
                <a:cubicBezTo>
                  <a:pt x="17470" y="15197"/>
                  <a:pt x="17526" y="15381"/>
                  <a:pt x="17665" y="15489"/>
                </a:cubicBezTo>
                <a:lnTo>
                  <a:pt x="29685" y="25549"/>
                </a:lnTo>
                <a:cubicBezTo>
                  <a:pt x="29793" y="25640"/>
                  <a:pt x="29814" y="25800"/>
                  <a:pt x="29733" y="25916"/>
                </a:cubicBezTo>
                <a:cubicBezTo>
                  <a:pt x="29651" y="26032"/>
                  <a:pt x="29495" y="26063"/>
                  <a:pt x="29375" y="25989"/>
                </a:cubicBezTo>
                <a:quadBezTo>
                  <a:pt x="18565" y="19249"/>
                  <a:pt x="8035" y="11959"/>
                </a:quadBezTo>
                <a:quadBezTo>
                  <a:pt x="5035" y="9879"/>
                  <a:pt x="2695" y="7259"/>
                </a:quadBezTo>
                <a:quadBezTo>
                  <a:pt x="3935" y="7009"/>
                  <a:pt x="3675" y="6209"/>
                </a:quadBezTo>
                <a:quadBezTo>
                  <a:pt x="2645" y="3109"/>
                  <a:pt x="45" y="359"/>
                </a:quadBezTo>
                <a:cubicBezTo>
                  <a:pt x="7" y="319"/>
                  <a:pt x="-8" y="264"/>
                  <a:pt x="4" y="211"/>
                </a:cubicBezTo>
                <a:cubicBezTo>
                  <a:pt x="16" y="159"/>
                  <a:pt x="54" y="116"/>
                  <a:pt x="105" y="99"/>
                </a:cubicBezTo>
                <a:lnTo>
                  <a:pt x="355" y="9"/>
                </a:lnTo>
                <a:cubicBezTo>
                  <a:pt x="404" y="-10"/>
                  <a:pt x="461" y="2"/>
                  <a:pt x="505" y="39"/>
                </a:cubicBezTo>
                <a:lnTo>
                  <a:pt x="7415" y="5899"/>
                </a:lnTo>
                <a:cubicBezTo>
                  <a:pt x="7541" y="6005"/>
                  <a:pt x="7678" y="6099"/>
                  <a:pt x="7825" y="6179"/>
                </a:cubicBezTo>
                <a:quadBezTo>
                  <a:pt x="10195" y="7479"/>
                  <a:pt x="13575" y="8799"/>
                </a:quadBezTo>
                <a:quadBezTo>
                  <a:pt x="14045" y="8989"/>
                  <a:pt x="14485" y="8529"/>
                </a:quadBezTo>
                <a:cubicBezTo>
                  <a:pt x="14644" y="8357"/>
                  <a:pt x="14887" y="8287"/>
                  <a:pt x="15115" y="8349"/>
                </a:cubicBezTo>
                <a:quadBezTo>
                  <a:pt x="15885" y="8549"/>
                  <a:pt x="16195" y="9319"/>
                </a:quadBezTo>
                <a:close/>
              </a:path>
            </a:pathLst>
          </a:custGeom>
          <a:solidFill>
            <a:srgbClr val="FBE9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3" name="shape-1519"/>
          <p:cNvSpPr/>
          <p:nvPr/>
        </p:nvSpPr>
        <p:spPr>
          <a:xfrm>
            <a:off x="2569083" y="7401104"/>
            <a:ext cx="1081183" cy="332720"/>
          </a:xfrm>
          <a:custGeom>
            <a:avLst/>
            <a:gdLst/>
            <a:ahLst/>
            <a:cxnLst/>
            <a:rect l="0" t="0" r="r" b="b"/>
            <a:pathLst>
              <a:path w="113510" h="34931" stroke="0" extrusionOk="0">
                <a:moveTo>
                  <a:pt x="113510" y="21221"/>
                </a:moveTo>
                <a:quadBezTo>
                  <a:pt x="105480" y="27901"/>
                  <a:pt x="95790" y="29311"/>
                </a:quadBezTo>
                <a:quadBezTo>
                  <a:pt x="89620" y="30211"/>
                  <a:pt x="73000" y="31801"/>
                </a:quadBezTo>
                <a:quadBezTo>
                  <a:pt x="71430" y="31951"/>
                  <a:pt x="69300" y="34931"/>
                </a:quadBezTo>
                <a:cubicBezTo>
                  <a:pt x="52920" y="31301"/>
                  <a:pt x="36320" y="29061"/>
                  <a:pt x="19950" y="25421"/>
                </a:cubicBezTo>
                <a:quadBezTo>
                  <a:pt x="16470" y="24641"/>
                  <a:pt x="11660" y="22941"/>
                </a:quadBezTo>
                <a:quadBezTo>
                  <a:pt x="7650" y="21521"/>
                  <a:pt x="3390" y="20351"/>
                </a:quadBezTo>
                <a:quadBezTo>
                  <a:pt x="2170" y="20291"/>
                  <a:pt x="0" y="18681"/>
                </a:quadBezTo>
                <a:quadBezTo>
                  <a:pt x="7970" y="15791"/>
                  <a:pt x="14970" y="10341"/>
                </a:quadBezTo>
                <a:lnTo>
                  <a:pt x="35290" y="291"/>
                </a:lnTo>
                <a:cubicBezTo>
                  <a:pt x="35652" y="107"/>
                  <a:pt x="36052" y="8"/>
                  <a:pt x="36460" y="1"/>
                </a:cubicBezTo>
                <a:cubicBezTo>
                  <a:pt x="39570" y="-49"/>
                  <a:pt x="41480" y="1471"/>
                  <a:pt x="42970" y="4551"/>
                </a:cubicBezTo>
                <a:quadBezTo>
                  <a:pt x="44910" y="8541"/>
                  <a:pt x="48000" y="13671"/>
                </a:quadBezTo>
                <a:cubicBezTo>
                  <a:pt x="48039" y="13737"/>
                  <a:pt x="48120" y="13765"/>
                  <a:pt x="48191" y="13738"/>
                </a:cubicBezTo>
                <a:cubicBezTo>
                  <a:pt x="48263" y="13711"/>
                  <a:pt x="48305" y="13636"/>
                  <a:pt x="48290" y="13561"/>
                </a:cubicBezTo>
                <a:lnTo>
                  <a:pt x="45680" y="121"/>
                </a:lnTo>
                <a:quadBezTo>
                  <a:pt x="63630" y="3021"/>
                  <a:pt x="81300" y="351"/>
                </a:quadBezTo>
                <a:cubicBezTo>
                  <a:pt x="81626" y="306"/>
                  <a:pt x="81953" y="358"/>
                  <a:pt x="82240" y="501"/>
                </a:cubicBezTo>
                <a:quadBezTo>
                  <a:pt x="94430" y="6651"/>
                  <a:pt x="103220" y="12061"/>
                </a:quadBezTo>
                <a:quadBezTo>
                  <a:pt x="108760" y="15471"/>
                  <a:pt x="113510" y="21221"/>
                </a:quadBezTo>
                <a:close/>
              </a:path>
            </a:pathLst>
          </a:custGeom>
          <a:solidFill>
            <a:srgbClr val="AB453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4" name="shape-1520"/>
          <p:cNvSpPr/>
          <p:nvPr/>
        </p:nvSpPr>
        <p:spPr>
          <a:xfrm>
            <a:off x="11219473" y="7393400"/>
            <a:ext cx="89145" cy="626078"/>
          </a:xfrm>
          <a:custGeom>
            <a:avLst/>
            <a:gdLst/>
            <a:ahLst/>
            <a:cxnLst/>
            <a:rect l="0" t="0" r="r" b="b"/>
            <a:pathLst>
              <a:path w="9359" h="65730" stroke="0" extrusionOk="0">
                <a:moveTo>
                  <a:pt x="8693" y="63720"/>
                </a:moveTo>
                <a:lnTo>
                  <a:pt x="8343" y="65730"/>
                </a:lnTo>
                <a:quadBezTo>
                  <a:pt x="4743" y="60240"/>
                  <a:pt x="4243" y="53220"/>
                </a:quadBezTo>
                <a:quadBezTo>
                  <a:pt x="2913" y="34810"/>
                  <a:pt x="13" y="8800"/>
                </a:quadBezTo>
                <a:quadBezTo>
                  <a:pt x="-117" y="7620"/>
                  <a:pt x="1093" y="4100"/>
                </a:quadBezTo>
                <a:lnTo>
                  <a:pt x="4013" y="0"/>
                </a:lnTo>
                <a:quadBezTo>
                  <a:pt x="6133" y="22820"/>
                  <a:pt x="9023" y="45540"/>
                </a:quadBezTo>
                <a:quadBezTo>
                  <a:pt x="9833" y="51860"/>
                  <a:pt x="8693" y="63720"/>
                </a:quad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5" name="shape-1521"/>
          <p:cNvSpPr/>
          <p:nvPr/>
        </p:nvSpPr>
        <p:spPr>
          <a:xfrm>
            <a:off x="10125552" y="7405226"/>
            <a:ext cx="158246" cy="49897"/>
          </a:xfrm>
          <a:custGeom>
            <a:avLst/>
            <a:gdLst/>
            <a:ahLst/>
            <a:cxnLst/>
            <a:rect l="0" t="0" r="r" b="b"/>
            <a:pathLst>
              <a:path w="16614" h="5239" stroke="0" extrusionOk="0">
                <a:moveTo>
                  <a:pt x="0" y="5069"/>
                </a:moveTo>
                <a:quadBezTo>
                  <a:pt x="1930" y="1468"/>
                  <a:pt x="5250" y="69"/>
                </a:quadBezTo>
                <a:cubicBezTo>
                  <a:pt x="10510" y="-342"/>
                  <a:pt x="13010" y="1069"/>
                  <a:pt x="16550" y="4848"/>
                </a:cubicBezTo>
                <a:cubicBezTo>
                  <a:pt x="16614" y="4916"/>
                  <a:pt x="16632" y="5015"/>
                  <a:pt x="16594" y="5101"/>
                </a:cubicBezTo>
                <a:cubicBezTo>
                  <a:pt x="16557" y="5186"/>
                  <a:pt x="16473" y="5240"/>
                  <a:pt x="16380" y="5238"/>
                </a:cubicBezTo>
                <a:lnTo>
                  <a:pt x="0" y="5069"/>
                </a:ln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6" name="shape-1522"/>
          <p:cNvSpPr/>
          <p:nvPr/>
        </p:nvSpPr>
        <p:spPr>
          <a:xfrm>
            <a:off x="3962876" y="7419197"/>
            <a:ext cx="682466" cy="174514"/>
          </a:xfrm>
          <a:custGeom>
            <a:avLst/>
            <a:gdLst/>
            <a:ahLst/>
            <a:cxnLst/>
            <a:rect l="0" t="0" r="r" b="b"/>
            <a:pathLst>
              <a:path w="71650" h="18322" stroke="0" extrusionOk="0">
                <a:moveTo>
                  <a:pt x="71650" y="1052"/>
                </a:moveTo>
                <a:quadBezTo>
                  <a:pt x="62300" y="6452"/>
                  <a:pt x="54150" y="8002"/>
                </a:quadBezTo>
                <a:cubicBezTo>
                  <a:pt x="42260" y="10262"/>
                  <a:pt x="34320" y="11742"/>
                  <a:pt x="24860" y="18322"/>
                </a:cubicBezTo>
                <a:quadBezTo>
                  <a:pt x="18400" y="13562"/>
                  <a:pt x="13480" y="10812"/>
                </a:quadBezTo>
                <a:quadBezTo>
                  <a:pt x="3550" y="5252"/>
                  <a:pt x="0" y="3072"/>
                </a:quadBezTo>
                <a:cubicBezTo>
                  <a:pt x="20000" y="662"/>
                  <a:pt x="37230" y="652"/>
                  <a:pt x="55960" y="2"/>
                </a:cubicBezTo>
                <a:cubicBezTo>
                  <a:pt x="56282" y="-11"/>
                  <a:pt x="56604" y="54"/>
                  <a:pt x="56900" y="192"/>
                </a:cubicBezTo>
                <a:quadBezTo>
                  <a:pt x="64040" y="3402"/>
                  <a:pt x="71650" y="1052"/>
                </a:quadBez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7" name="shape-1532"/>
          <p:cNvSpPr/>
          <p:nvPr/>
        </p:nvSpPr>
        <p:spPr>
          <a:xfrm>
            <a:off x="3229165" y="7428642"/>
            <a:ext cx="1981497" cy="430686"/>
          </a:xfrm>
          <a:custGeom>
            <a:avLst/>
            <a:gdLst/>
            <a:ahLst/>
            <a:cxnLst/>
            <a:rect l="0" t="0" r="r" b="b"/>
            <a:pathLst>
              <a:path w="208031" h="45216" stroke="0" extrusionOk="0">
                <a:moveTo>
                  <a:pt x="149340" y="0"/>
                </a:moveTo>
                <a:quadBezTo>
                  <a:pt x="176310" y="340"/>
                  <a:pt x="203040" y="4820"/>
                </a:quadBezTo>
                <a:quadBezTo>
                  <a:pt x="205730" y="5270"/>
                  <a:pt x="207760" y="7130"/>
                </a:quadBezTo>
                <a:cubicBezTo>
                  <a:pt x="208008" y="7358"/>
                  <a:pt x="208096" y="7712"/>
                  <a:pt x="207982" y="8029"/>
                </a:cubicBezTo>
                <a:cubicBezTo>
                  <a:pt x="207868" y="8346"/>
                  <a:pt x="207576" y="8563"/>
                  <a:pt x="207240" y="8580"/>
                </a:cubicBezTo>
                <a:quadBezTo>
                  <a:pt x="198660" y="9030"/>
                  <a:pt x="193050" y="10160"/>
                </a:quadBezTo>
                <a:cubicBezTo>
                  <a:pt x="183960" y="12000"/>
                  <a:pt x="176170" y="13980"/>
                  <a:pt x="168280" y="17690"/>
                </a:cubicBezTo>
                <a:quadBezTo>
                  <a:pt x="163520" y="18840"/>
                  <a:pt x="158650" y="19310"/>
                </a:quadBezTo>
                <a:quadBezTo>
                  <a:pt x="150300" y="20110"/>
                  <a:pt x="148960" y="20380"/>
                </a:quadBezTo>
                <a:quadBezTo>
                  <a:pt x="142680" y="21610"/>
                  <a:pt x="135240" y="23630"/>
                </a:quadBezTo>
                <a:cubicBezTo>
                  <a:pt x="133759" y="24040"/>
                  <a:pt x="132213" y="24172"/>
                  <a:pt x="130680" y="24020"/>
                </a:cubicBezTo>
                <a:quadBezTo>
                  <a:pt x="121820" y="23170"/>
                  <a:pt x="108990" y="21280"/>
                </a:quadBezTo>
                <a:cubicBezTo>
                  <a:pt x="105570" y="20780"/>
                  <a:pt x="101960" y="20710"/>
                  <a:pt x="98160" y="20950"/>
                </a:cubicBezTo>
                <a:quadBezTo>
                  <a:pt x="88060" y="21590"/>
                  <a:pt x="74060" y="22500"/>
                </a:quadBezTo>
                <a:cubicBezTo>
                  <a:pt x="73906" y="22506"/>
                  <a:pt x="73756" y="22574"/>
                  <a:pt x="73640" y="22690"/>
                </a:cubicBezTo>
                <a:lnTo>
                  <a:pt x="73110" y="23220"/>
                </a:lnTo>
                <a:cubicBezTo>
                  <a:pt x="72840" y="23490"/>
                  <a:pt x="72457" y="23613"/>
                  <a:pt x="72080" y="23550"/>
                </a:cubicBezTo>
                <a:quadBezTo>
                  <a:pt x="69810" y="23190"/>
                  <a:pt x="61770" y="25820"/>
                </a:quadBezTo>
                <a:quadBezTo>
                  <a:pt x="56390" y="27570"/>
                  <a:pt x="52600" y="31320"/>
                </a:quadBezTo>
                <a:cubicBezTo>
                  <a:pt x="52503" y="31414"/>
                  <a:pt x="52472" y="31557"/>
                  <a:pt x="52523" y="31683"/>
                </a:cubicBezTo>
                <a:cubicBezTo>
                  <a:pt x="52573" y="31808"/>
                  <a:pt x="52695" y="31890"/>
                  <a:pt x="52830" y="31890"/>
                </a:cubicBezTo>
                <a:quadBezTo>
                  <a:pt x="68590" y="31920"/>
                  <a:pt x="84620" y="29700"/>
                </a:quadBezTo>
                <a:quadBezTo>
                  <a:pt x="88380" y="29180"/>
                  <a:pt x="92320" y="31320"/>
                </a:quadBezTo>
                <a:quadBezTo>
                  <a:pt x="90820" y="31530"/>
                  <a:pt x="90070" y="32000"/>
                </a:quadBezTo>
                <a:cubicBezTo>
                  <a:pt x="89959" y="32072"/>
                  <a:pt x="89888" y="32191"/>
                  <a:pt x="89876" y="32322"/>
                </a:cubicBezTo>
                <a:cubicBezTo>
                  <a:pt x="89865" y="32453"/>
                  <a:pt x="89914" y="32581"/>
                  <a:pt x="90010" y="32670"/>
                </a:cubicBezTo>
                <a:quadBezTo>
                  <a:pt x="91590" y="34140"/>
                  <a:pt x="93770" y="34360"/>
                </a:quadBezTo>
                <a:quadBezTo>
                  <a:pt x="96660" y="33900"/>
                  <a:pt x="99600" y="32740"/>
                </a:quadBezTo>
                <a:quadBezTo>
                  <a:pt x="101350" y="32040"/>
                  <a:pt x="106850" y="32300"/>
                </a:quadBezTo>
                <a:quadBezTo>
                  <a:pt x="111650" y="32520"/>
                  <a:pt x="119220" y="34800"/>
                </a:quadBezTo>
                <a:quadBezTo>
                  <a:pt x="123980" y="36230"/>
                  <a:pt x="128680" y="37610"/>
                </a:quadBezTo>
                <a:lnTo>
                  <a:pt x="138820" y="40910"/>
                </a:lnTo>
                <a:quadBezTo>
                  <a:pt x="127230" y="43090"/>
                  <a:pt x="115720" y="44810"/>
                </a:quadBezTo>
                <a:quadBezTo>
                  <a:pt x="112240" y="45320"/>
                  <a:pt x="108730" y="45190"/>
                </a:quadBezTo>
                <a:quadBezTo>
                  <a:pt x="85450" y="44310"/>
                  <a:pt x="62130" y="42080"/>
                </a:quadBezTo>
                <a:cubicBezTo>
                  <a:pt x="39530" y="39020"/>
                  <a:pt x="20030" y="36430"/>
                  <a:pt x="0" y="32040"/>
                </a:cubicBezTo>
                <a:quadBezTo>
                  <a:pt x="2130" y="29060"/>
                  <a:pt x="3700" y="28910"/>
                </a:quadBezTo>
                <a:quadBezTo>
                  <a:pt x="20320" y="27320"/>
                  <a:pt x="26490" y="26420"/>
                </a:quadBezTo>
                <a:quadBezTo>
                  <a:pt x="36180" y="25010"/>
                  <a:pt x="44210" y="18330"/>
                </a:quadBezTo>
                <a:quadBezTo>
                  <a:pt x="44630" y="17010"/>
                  <a:pt x="45060" y="12890"/>
                </a:quadBezTo>
                <a:cubicBezTo>
                  <a:pt x="45510" y="8520"/>
                  <a:pt x="50760" y="7590"/>
                  <a:pt x="54700" y="7960"/>
                </a:cubicBezTo>
                <a:quadBezTo>
                  <a:pt x="58090" y="6580"/>
                  <a:pt x="59190" y="3510"/>
                </a:quadBezTo>
                <a:quadBezTo>
                  <a:pt x="71280" y="10100"/>
                  <a:pt x="81030" y="13250"/>
                </a:quadBezTo>
                <a:quadBezTo>
                  <a:pt x="85190" y="14590"/>
                  <a:pt x="91390" y="14500"/>
                </a:quadBezTo>
                <a:cubicBezTo>
                  <a:pt x="91721" y="14493"/>
                  <a:pt x="92052" y="14537"/>
                  <a:pt x="92370" y="14630"/>
                </a:cubicBezTo>
                <a:lnTo>
                  <a:pt x="101890" y="17330"/>
                </a:lnTo>
                <a:cubicBezTo>
                  <a:pt x="111350" y="10750"/>
                  <a:pt x="119290" y="9270"/>
                  <a:pt x="131180" y="7010"/>
                </a:cubicBezTo>
                <a:quadBezTo>
                  <a:pt x="139330" y="5460"/>
                  <a:pt x="148680" y="60"/>
                </a:quadBezTo>
                <a:lnTo>
                  <a:pt x="149340" y="0"/>
                </a:lnTo>
                <a:close/>
              </a:path>
            </a:pathLst>
          </a:custGeom>
          <a:solidFill>
            <a:srgbClr val="C15B4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8" name="shape-1537"/>
          <p:cNvSpPr/>
          <p:nvPr/>
        </p:nvSpPr>
        <p:spPr>
          <a:xfrm>
            <a:off x="14669601" y="7432643"/>
            <a:ext cx="188602" cy="64294"/>
          </a:xfrm>
          <a:custGeom>
            <a:avLst/>
            <a:gdLst/>
            <a:ahLst/>
            <a:cxnLst/>
            <a:rect l="0" t="0" r="r" b="b"/>
            <a:pathLst>
              <a:path w="19801" h="6750" stroke="0" extrusionOk="0">
                <a:moveTo>
                  <a:pt x="10314" y="6750"/>
                </a:moveTo>
                <a:lnTo>
                  <a:pt x="384" y="5730"/>
                </a:lnTo>
                <a:cubicBezTo>
                  <a:pt x="254" y="5715"/>
                  <a:pt x="136" y="5642"/>
                  <a:pt x="66" y="5531"/>
                </a:cubicBezTo>
                <a:cubicBezTo>
                  <a:pt x="-4" y="5420"/>
                  <a:pt x="-19" y="5284"/>
                  <a:pt x="24" y="5160"/>
                </a:cubicBezTo>
                <a:cubicBezTo>
                  <a:pt x="1344" y="1460"/>
                  <a:pt x="7984" y="730"/>
                  <a:pt x="11334" y="0"/>
                </a:cubicBezTo>
                <a:lnTo>
                  <a:pt x="19654" y="2060"/>
                </a:lnTo>
                <a:cubicBezTo>
                  <a:pt x="19732" y="2079"/>
                  <a:pt x="19791" y="2145"/>
                  <a:pt x="19800" y="2224"/>
                </a:cubicBezTo>
                <a:cubicBezTo>
                  <a:pt x="19809" y="2303"/>
                  <a:pt x="19766" y="2378"/>
                  <a:pt x="19694" y="2410"/>
                </a:cubicBezTo>
                <a:lnTo>
                  <a:pt x="10314" y="6750"/>
                </a:ln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9" name="shape-1539"/>
          <p:cNvSpPr/>
          <p:nvPr/>
        </p:nvSpPr>
        <p:spPr>
          <a:xfrm>
            <a:off x="11058919" y="7432453"/>
            <a:ext cx="240016" cy="1010867"/>
          </a:xfrm>
          <a:custGeom>
            <a:avLst/>
            <a:gdLst/>
            <a:ahLst/>
            <a:cxnLst/>
            <a:rect l="0" t="0" r="r" b="b"/>
            <a:pathLst>
              <a:path w="25199" h="106128" stroke="0" extrusionOk="0">
                <a:moveTo>
                  <a:pt x="17949" y="0"/>
                </a:moveTo>
                <a:quadBezTo>
                  <a:pt x="16739" y="3520"/>
                  <a:pt x="16869" y="4700"/>
                </a:quadBezTo>
                <a:quadBezTo>
                  <a:pt x="19769" y="30710"/>
                  <a:pt x="21099" y="49120"/>
                </a:quadBezTo>
                <a:quadBezTo>
                  <a:pt x="21599" y="56140"/>
                  <a:pt x="25199" y="61630"/>
                </a:quadBezTo>
                <a:quadBezTo>
                  <a:pt x="24039" y="67530"/>
                  <a:pt x="22429" y="73950"/>
                </a:quadBezTo>
                <a:quadBezTo>
                  <a:pt x="20619" y="81110"/>
                  <a:pt x="19859" y="86290"/>
                </a:quadBezTo>
                <a:quadBezTo>
                  <a:pt x="18419" y="96070"/>
                  <a:pt x="17359" y="105900"/>
                </a:quadBezTo>
                <a:quadBezTo>
                  <a:pt x="17019" y="106170"/>
                  <a:pt x="16839" y="106120"/>
                </a:quadBezTo>
                <a:quadBezTo>
                  <a:pt x="16229" y="105990"/>
                  <a:pt x="16119" y="105250"/>
                </a:quadBezTo>
                <a:quadBezTo>
                  <a:pt x="15789" y="103150"/>
                  <a:pt x="15489" y="101150"/>
                </a:quadBezTo>
                <a:cubicBezTo>
                  <a:pt x="15429" y="100731"/>
                  <a:pt x="15321" y="100319"/>
                  <a:pt x="15169" y="99920"/>
                </a:cubicBezTo>
                <a:quadBezTo>
                  <a:pt x="11449" y="90250"/>
                  <a:pt x="9929" y="79850"/>
                </a:quadBezTo>
                <a:quadBezTo>
                  <a:pt x="10529" y="74580"/>
                  <a:pt x="9759" y="70020"/>
                </a:quadBezTo>
                <a:quadBezTo>
                  <a:pt x="8199" y="60870"/>
                  <a:pt x="5519" y="49090"/>
                </a:quadBezTo>
                <a:quadBezTo>
                  <a:pt x="4519" y="44690"/>
                  <a:pt x="4189" y="42390"/>
                </a:quadBezTo>
                <a:cubicBezTo>
                  <a:pt x="3319" y="36250"/>
                  <a:pt x="1849" y="31620"/>
                  <a:pt x="1599" y="25580"/>
                </a:cubicBezTo>
                <a:quadBezTo>
                  <a:pt x="1359" y="19570"/>
                  <a:pt x="19" y="10560"/>
                </a:quadBezTo>
                <a:cubicBezTo>
                  <a:pt x="-63" y="9995"/>
                  <a:pt x="127" y="9429"/>
                  <a:pt x="529" y="9040"/>
                </a:cubicBezTo>
                <a:quadBezTo>
                  <a:pt x="1269" y="8320"/>
                  <a:pt x="1479" y="7600"/>
                </a:quadBezTo>
                <a:quadBezTo>
                  <a:pt x="7049" y="6000"/>
                  <a:pt x="12819" y="4540"/>
                </a:quadBezTo>
                <a:quadBezTo>
                  <a:pt x="14389" y="4140"/>
                  <a:pt x="17949" y="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0" name="shape-1540"/>
          <p:cNvSpPr/>
          <p:nvPr/>
        </p:nvSpPr>
        <p:spPr>
          <a:xfrm>
            <a:off x="837151" y="7444388"/>
            <a:ext cx="946345" cy="572243"/>
          </a:xfrm>
          <a:custGeom>
            <a:avLst/>
            <a:gdLst/>
            <a:ahLst/>
            <a:cxnLst/>
            <a:rect l="0" t="0" r="r" b="b"/>
            <a:pathLst>
              <a:path w="99354" h="60078" stroke="0" extrusionOk="0">
                <a:moveTo>
                  <a:pt x="95040" y="16957"/>
                </a:moveTo>
                <a:quadBezTo>
                  <a:pt x="94350" y="22427"/>
                  <a:pt x="91440" y="26257"/>
                </a:quadBezTo>
                <a:quadBezTo>
                  <a:pt x="84000" y="36017"/>
                  <a:pt x="76820" y="46107"/>
                </a:quadBezTo>
                <a:cubicBezTo>
                  <a:pt x="76634" y="46364"/>
                  <a:pt x="76359" y="46543"/>
                  <a:pt x="76050" y="46607"/>
                </a:cubicBezTo>
                <a:quadBezTo>
                  <a:pt x="65130" y="48897"/>
                  <a:pt x="54000" y="49417"/>
                </a:quadBezTo>
                <a:cubicBezTo>
                  <a:pt x="58940" y="44617"/>
                  <a:pt x="62330" y="40747"/>
                  <a:pt x="64870" y="35017"/>
                </a:cubicBezTo>
                <a:cubicBezTo>
                  <a:pt x="64903" y="34942"/>
                  <a:pt x="64886" y="34855"/>
                  <a:pt x="64827" y="34799"/>
                </a:cubicBezTo>
                <a:cubicBezTo>
                  <a:pt x="64769" y="34742"/>
                  <a:pt x="64682" y="34730"/>
                  <a:pt x="64610" y="34767"/>
                </a:cubicBezTo>
                <a:quadBezTo>
                  <a:pt x="62700" y="35767"/>
                  <a:pt x="62120" y="36217"/>
                </a:quadBezTo>
                <a:cubicBezTo>
                  <a:pt x="52510" y="43847"/>
                  <a:pt x="46780" y="48977"/>
                  <a:pt x="37760" y="53337"/>
                </a:cubicBezTo>
                <a:quadBezTo>
                  <a:pt x="30210" y="56977"/>
                  <a:pt x="23320" y="59977"/>
                </a:quadBezTo>
                <a:cubicBezTo>
                  <a:pt x="22976" y="60133"/>
                  <a:pt x="22575" y="60107"/>
                  <a:pt x="22250" y="59907"/>
                </a:cubicBezTo>
                <a:quadBezTo>
                  <a:pt x="16020" y="56187"/>
                  <a:pt x="13660" y="49767"/>
                </a:quadBezTo>
                <a:cubicBezTo>
                  <a:pt x="13613" y="49643"/>
                  <a:pt x="13624" y="49505"/>
                  <a:pt x="13689" y="49389"/>
                </a:cubicBezTo>
                <a:cubicBezTo>
                  <a:pt x="13755" y="49273"/>
                  <a:pt x="13869" y="49192"/>
                  <a:pt x="14000" y="49167"/>
                </a:cubicBezTo>
                <a:quadBezTo>
                  <a:pt x="34360" y="45467"/>
                  <a:pt x="53850" y="35087"/>
                </a:quadBezTo>
                <a:cubicBezTo>
                  <a:pt x="53940" y="35040"/>
                  <a:pt x="53998" y="34949"/>
                  <a:pt x="54005" y="34847"/>
                </a:cubicBezTo>
                <a:cubicBezTo>
                  <a:pt x="54011" y="34745"/>
                  <a:pt x="53964" y="34647"/>
                  <a:pt x="53880" y="34587"/>
                </a:cubicBezTo>
                <a:quadBezTo>
                  <a:pt x="49520" y="31517"/>
                  <a:pt x="44140" y="28997"/>
                </a:quadBezTo>
                <a:quadBezTo>
                  <a:pt x="38640" y="26437"/>
                  <a:pt x="33480" y="29187"/>
                </a:quadBezTo>
                <a:quadBezTo>
                  <a:pt x="19630" y="36547"/>
                  <a:pt x="4190" y="43357"/>
                </a:quadBezTo>
                <a:cubicBezTo>
                  <a:pt x="3580" y="43623"/>
                  <a:pt x="2867" y="43488"/>
                  <a:pt x="2390" y="43017"/>
                </a:cubicBezTo>
                <a:lnTo>
                  <a:pt x="260" y="40887"/>
                </a:lnTo>
                <a:cubicBezTo>
                  <a:pt x="56" y="40680"/>
                  <a:pt x="-36" y="40387"/>
                  <a:pt x="13" y="40101"/>
                </a:cubicBezTo>
                <a:cubicBezTo>
                  <a:pt x="63" y="39815"/>
                  <a:pt x="248" y="39571"/>
                  <a:pt x="510" y="39447"/>
                </a:cubicBezTo>
                <a:lnTo>
                  <a:pt x="25440" y="27417"/>
                </a:lnTo>
                <a:cubicBezTo>
                  <a:pt x="25698" y="27294"/>
                  <a:pt x="25839" y="27009"/>
                  <a:pt x="25780" y="26727"/>
                </a:cubicBezTo>
                <a:quadBezTo>
                  <a:pt x="25120" y="23517"/>
                  <a:pt x="26090" y="20497"/>
                </a:quadBezTo>
                <a:lnTo>
                  <a:pt x="27970" y="20177"/>
                </a:lnTo>
                <a:quadBezTo>
                  <a:pt x="40100" y="19037"/>
                  <a:pt x="51100" y="13307"/>
                </a:quadBezTo>
                <a:quadBezTo>
                  <a:pt x="60990" y="10927"/>
                  <a:pt x="69520" y="5397"/>
                </a:quadBezTo>
                <a:quadBezTo>
                  <a:pt x="71010" y="5907"/>
                  <a:pt x="73610" y="4387"/>
                </a:quadBezTo>
                <a:cubicBezTo>
                  <a:pt x="73793" y="4281"/>
                  <a:pt x="74024" y="4306"/>
                  <a:pt x="74179" y="4449"/>
                </a:cubicBezTo>
                <a:cubicBezTo>
                  <a:pt x="74333" y="4592"/>
                  <a:pt x="74375" y="4819"/>
                  <a:pt x="74280" y="5007"/>
                </a:cubicBezTo>
                <a:cubicBezTo>
                  <a:pt x="72530" y="8507"/>
                  <a:pt x="68830" y="11017"/>
                  <a:pt x="66660" y="13057"/>
                </a:cubicBezTo>
                <a:cubicBezTo>
                  <a:pt x="66633" y="13083"/>
                  <a:pt x="66629" y="13125"/>
                  <a:pt x="66652" y="13156"/>
                </a:cubicBezTo>
                <a:cubicBezTo>
                  <a:pt x="66675" y="13186"/>
                  <a:pt x="66717" y="13195"/>
                  <a:pt x="66750" y="13177"/>
                </a:cubicBezTo>
                <a:lnTo>
                  <a:pt x="90570" y="7"/>
                </a:lnTo>
                <a:cubicBezTo>
                  <a:pt x="90595" y="-6"/>
                  <a:pt x="90626" y="0"/>
                  <a:pt x="90644" y="21"/>
                </a:cubicBezTo>
                <a:cubicBezTo>
                  <a:pt x="90663" y="42"/>
                  <a:pt x="90666" y="73"/>
                  <a:pt x="90650" y="97"/>
                </a:cubicBezTo>
                <a:lnTo>
                  <a:pt x="81310" y="14527"/>
                </a:lnTo>
                <a:cubicBezTo>
                  <a:pt x="81275" y="14582"/>
                  <a:pt x="81282" y="14653"/>
                  <a:pt x="81327" y="14700"/>
                </a:cubicBezTo>
                <a:cubicBezTo>
                  <a:pt x="81372" y="14747"/>
                  <a:pt x="81443" y="14758"/>
                  <a:pt x="81500" y="14727"/>
                </a:cubicBezTo>
                <a:lnTo>
                  <a:pt x="99050" y="5027"/>
                </a:lnTo>
                <a:cubicBezTo>
                  <a:pt x="99126" y="4985"/>
                  <a:pt x="99219" y="4996"/>
                  <a:pt x="99284" y="5054"/>
                </a:cubicBezTo>
                <a:cubicBezTo>
                  <a:pt x="99348" y="5112"/>
                  <a:pt x="99371" y="5205"/>
                  <a:pt x="99340" y="5287"/>
                </a:cubicBezTo>
                <a:lnTo>
                  <a:pt x="95040" y="16957"/>
                </a:lnTo>
                <a:close/>
              </a:path>
            </a:pathLst>
          </a:custGeom>
          <a:solidFill>
            <a:srgbClr val="3053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1" name="shape-1541"/>
          <p:cNvSpPr/>
          <p:nvPr/>
        </p:nvSpPr>
        <p:spPr>
          <a:xfrm>
            <a:off x="2028316" y="7452090"/>
            <a:ext cx="1265385" cy="470799"/>
          </a:xfrm>
          <a:custGeom>
            <a:avLst/>
            <a:gdLst/>
            <a:ahLst/>
            <a:cxnLst/>
            <a:rect l="0" t="0" r="r" b="b"/>
            <a:pathLst>
              <a:path w="132849" h="49428" stroke="0" extrusionOk="0">
                <a:moveTo>
                  <a:pt x="12453" y="948"/>
                </a:moveTo>
                <a:quadBezTo>
                  <a:pt x="14793" y="3568"/>
                  <a:pt x="17793" y="5648"/>
                </a:quadBezTo>
                <a:quadBezTo>
                  <a:pt x="28323" y="12938"/>
                  <a:pt x="39133" y="19678"/>
                </a:quadBezTo>
                <a:cubicBezTo>
                  <a:pt x="39254" y="19753"/>
                  <a:pt x="39410" y="19721"/>
                  <a:pt x="39492" y="19605"/>
                </a:cubicBezTo>
                <a:cubicBezTo>
                  <a:pt x="39573" y="19490"/>
                  <a:pt x="39552" y="19329"/>
                  <a:pt x="39443" y="19238"/>
                </a:cubicBezTo>
                <a:lnTo>
                  <a:pt x="27423" y="9178"/>
                </a:lnTo>
                <a:cubicBezTo>
                  <a:pt x="27285" y="9070"/>
                  <a:pt x="27229" y="8887"/>
                  <a:pt x="27283" y="8718"/>
                </a:cubicBezTo>
                <a:lnTo>
                  <a:pt x="27373" y="8458"/>
                </a:lnTo>
                <a:cubicBezTo>
                  <a:pt x="27423" y="8309"/>
                  <a:pt x="27535" y="8188"/>
                  <a:pt x="27680" y="8129"/>
                </a:cubicBezTo>
                <a:cubicBezTo>
                  <a:pt x="27824" y="8069"/>
                  <a:pt x="27986" y="8076"/>
                  <a:pt x="28123" y="8148"/>
                </a:cubicBezTo>
                <a:quadBezTo>
                  <a:pt x="32973" y="10658"/>
                  <a:pt x="36213" y="13908"/>
                </a:quadBezTo>
                <a:cubicBezTo>
                  <a:pt x="36296" y="13991"/>
                  <a:pt x="36429" y="14000"/>
                  <a:pt x="36521" y="13928"/>
                </a:cubicBezTo>
                <a:cubicBezTo>
                  <a:pt x="36614" y="13856"/>
                  <a:pt x="36636" y="13727"/>
                  <a:pt x="36573" y="13628"/>
                </a:cubicBezTo>
                <a:cubicBezTo>
                  <a:pt x="34433" y="10248"/>
                  <a:pt x="32213" y="7878"/>
                  <a:pt x="28953" y="5518"/>
                </a:cubicBezTo>
                <a:quadBezTo>
                  <a:pt x="27353" y="4358"/>
                  <a:pt x="25953" y="3008"/>
                </a:quadBezTo>
                <a:quadBezTo>
                  <a:pt x="36653" y="8658"/>
                  <a:pt x="48153" y="11948"/>
                </a:quadBezTo>
                <a:quadBezTo>
                  <a:pt x="49383" y="12308"/>
                  <a:pt x="53883" y="15678"/>
                </a:quadBezTo>
                <a:cubicBezTo>
                  <a:pt x="54401" y="16070"/>
                  <a:pt x="54973" y="16383"/>
                  <a:pt x="55583" y="16608"/>
                </a:cubicBezTo>
                <a:lnTo>
                  <a:pt x="91233" y="29908"/>
                </a:lnTo>
                <a:quadBezTo>
                  <a:pt x="99893" y="33038"/>
                  <a:pt x="109163" y="34388"/>
                </a:quadBezTo>
                <a:quadBezTo>
                  <a:pt x="120923" y="38148"/>
                  <a:pt x="132703" y="43468"/>
                </a:quadBezTo>
                <a:cubicBezTo>
                  <a:pt x="132792" y="43509"/>
                  <a:pt x="132849" y="43598"/>
                  <a:pt x="132849" y="43695"/>
                </a:cubicBezTo>
                <a:cubicBezTo>
                  <a:pt x="132849" y="43792"/>
                  <a:pt x="132792" y="43879"/>
                  <a:pt x="132703" y="43918"/>
                </a:cubicBezTo>
                <a:quadBezTo>
                  <a:pt x="129853" y="45168"/>
                  <a:pt x="127703" y="47708"/>
                </a:quadBezTo>
                <a:cubicBezTo>
                  <a:pt x="127506" y="47944"/>
                  <a:pt x="127218" y="48082"/>
                  <a:pt x="126913" y="48088"/>
                </a:cubicBezTo>
                <a:quadBezTo>
                  <a:pt x="118883" y="48238"/>
                  <a:pt x="111033" y="46118"/>
                </a:quadBezTo>
                <a:quadBezTo>
                  <a:pt x="94563" y="43248"/>
                  <a:pt x="78563" y="38498"/>
                </a:quadBezTo>
                <a:cubicBezTo>
                  <a:pt x="73833" y="37098"/>
                  <a:pt x="69463" y="36358"/>
                  <a:pt x="64783" y="35598"/>
                </a:cubicBezTo>
                <a:cubicBezTo>
                  <a:pt x="64708" y="35585"/>
                  <a:pt x="64633" y="35626"/>
                  <a:pt x="64602" y="35697"/>
                </a:cubicBezTo>
                <a:cubicBezTo>
                  <a:pt x="64572" y="35768"/>
                  <a:pt x="64593" y="35851"/>
                  <a:pt x="64653" y="35898"/>
                </a:cubicBezTo>
                <a:quadBezTo>
                  <a:pt x="73623" y="42848"/>
                  <a:pt x="84303" y="47008"/>
                </a:quadBezTo>
                <a:quadBezTo>
                  <a:pt x="75283" y="49578"/>
                  <a:pt x="65733" y="49418"/>
                </a:quadBezTo>
                <a:lnTo>
                  <a:pt x="62453" y="48758"/>
                </a:lnTo>
                <a:quadBezTo>
                  <a:pt x="56073" y="46848"/>
                  <a:pt x="52293" y="44118"/>
                </a:quadBezTo>
                <a:quadBezTo>
                  <a:pt x="42033" y="36678"/>
                  <a:pt x="30923" y="28768"/>
                </a:quadBezTo>
                <a:quadBezTo>
                  <a:pt x="29343" y="27648"/>
                  <a:pt x="27403" y="27618"/>
                </a:quadBezTo>
                <a:cubicBezTo>
                  <a:pt x="27150" y="27616"/>
                  <a:pt x="26911" y="27739"/>
                  <a:pt x="26765" y="27947"/>
                </a:cubicBezTo>
                <a:cubicBezTo>
                  <a:pt x="26619" y="28154"/>
                  <a:pt x="26585" y="28420"/>
                  <a:pt x="26673" y="28658"/>
                </a:cubicBezTo>
                <a:lnTo>
                  <a:pt x="27403" y="30668"/>
                </a:lnTo>
                <a:quadBezTo>
                  <a:pt x="29313" y="33928"/>
                  <a:pt x="32413" y="36528"/>
                </a:quadBezTo>
                <a:cubicBezTo>
                  <a:pt x="27133" y="38868"/>
                  <a:pt x="22963" y="37508"/>
                  <a:pt x="18093" y="35158"/>
                </a:cubicBezTo>
                <a:lnTo>
                  <a:pt x="14803" y="30618"/>
                </a:lnTo>
                <a:cubicBezTo>
                  <a:pt x="11353" y="23998"/>
                  <a:pt x="8013" y="16528"/>
                  <a:pt x="3073" y="10978"/>
                </a:cubicBezTo>
                <a:cubicBezTo>
                  <a:pt x="2964" y="10856"/>
                  <a:pt x="2784" y="10827"/>
                  <a:pt x="2642" y="10909"/>
                </a:cubicBezTo>
                <a:cubicBezTo>
                  <a:pt x="2499" y="10991"/>
                  <a:pt x="2433" y="11162"/>
                  <a:pt x="2483" y="11318"/>
                </a:cubicBezTo>
                <a:cubicBezTo>
                  <a:pt x="4373" y="17218"/>
                  <a:pt x="6473" y="21608"/>
                  <a:pt x="10323" y="25878"/>
                </a:cubicBezTo>
                <a:quadBezTo>
                  <a:pt x="11873" y="27588"/>
                  <a:pt x="13323" y="29448"/>
                </a:quadBezTo>
                <a:cubicBezTo>
                  <a:pt x="6603" y="24488"/>
                  <a:pt x="3943" y="18328"/>
                  <a:pt x="893" y="10448"/>
                </a:cubicBezTo>
                <a:cubicBezTo>
                  <a:pt x="861" y="10377"/>
                  <a:pt x="804" y="10321"/>
                  <a:pt x="733" y="10288"/>
                </a:cubicBezTo>
                <a:quadBezTo>
                  <a:pt x="423" y="10168"/>
                  <a:pt x="123" y="10428"/>
                </a:quadBezTo>
                <a:lnTo>
                  <a:pt x="283" y="9478"/>
                </a:lnTo>
                <a:cubicBezTo>
                  <a:pt x="345" y="9141"/>
                  <a:pt x="687" y="8913"/>
                  <a:pt x="1063" y="8958"/>
                </a:cubicBezTo>
                <a:quadBezTo>
                  <a:pt x="1113" y="8968"/>
                  <a:pt x="1323" y="9028"/>
                </a:quadBezTo>
                <a:cubicBezTo>
                  <a:pt x="1417" y="9057"/>
                  <a:pt x="1518" y="9035"/>
                  <a:pt x="1591" y="8969"/>
                </a:cubicBezTo>
                <a:cubicBezTo>
                  <a:pt x="1663" y="8903"/>
                  <a:pt x="1694" y="8804"/>
                  <a:pt x="1673" y="8708"/>
                </a:cubicBezTo>
                <a:lnTo>
                  <a:pt x="1393" y="7418"/>
                </a:lnTo>
                <a:lnTo>
                  <a:pt x="3" y="528"/>
                </a:lnTo>
                <a:cubicBezTo>
                  <a:pt x="-13" y="448"/>
                  <a:pt x="31" y="368"/>
                  <a:pt x="107" y="339"/>
                </a:cubicBezTo>
                <a:cubicBezTo>
                  <a:pt x="183" y="309"/>
                  <a:pt x="270" y="339"/>
                  <a:pt x="313" y="408"/>
                </a:cubicBezTo>
                <a:cubicBezTo>
                  <a:pt x="3173" y="5088"/>
                  <a:pt x="7163" y="11168"/>
                  <a:pt x="12293" y="13638"/>
                </a:cubicBezTo>
                <a:cubicBezTo>
                  <a:pt x="12417" y="13698"/>
                  <a:pt x="12564" y="13670"/>
                  <a:pt x="12658" y="13570"/>
                </a:cubicBezTo>
                <a:cubicBezTo>
                  <a:pt x="12752" y="13469"/>
                  <a:pt x="12770" y="13319"/>
                  <a:pt x="12703" y="13198"/>
                </a:cubicBezTo>
                <a:lnTo>
                  <a:pt x="9843" y="8018"/>
                </a:lnTo>
                <a:cubicBezTo>
                  <a:pt x="9781" y="7906"/>
                  <a:pt x="9803" y="7765"/>
                  <a:pt x="9898" y="7677"/>
                </a:cubicBezTo>
                <a:cubicBezTo>
                  <a:pt x="9993" y="7590"/>
                  <a:pt x="10135" y="7578"/>
                  <a:pt x="10243" y="7648"/>
                </a:cubicBezTo>
                <a:lnTo>
                  <a:pt x="21523" y="14938"/>
                </a:lnTo>
                <a:cubicBezTo>
                  <a:pt x="21546" y="14954"/>
                  <a:pt x="21577" y="14951"/>
                  <a:pt x="21596" y="14931"/>
                </a:cubicBezTo>
                <a:cubicBezTo>
                  <a:pt x="21616" y="14912"/>
                  <a:pt x="21619" y="14881"/>
                  <a:pt x="21603" y="14858"/>
                </a:cubicBezTo>
                <a:lnTo>
                  <a:pt x="11633" y="278"/>
                </a:lnTo>
                <a:cubicBezTo>
                  <a:pt x="11581" y="201"/>
                  <a:pt x="11597" y="96"/>
                  <a:pt x="11670" y="38"/>
                </a:cubicBezTo>
                <a:cubicBezTo>
                  <a:pt x="11744" y="-20"/>
                  <a:pt x="11850" y="-11"/>
                  <a:pt x="11913" y="58"/>
                </a:cubicBezTo>
                <a:quadBezTo>
                  <a:pt x="12223" y="388"/>
                  <a:pt x="12453" y="948"/>
                </a:quadBezTo>
                <a:close/>
              </a:path>
            </a:pathLst>
          </a:custGeom>
          <a:solidFill>
            <a:srgbClr val="865E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2" name="shape-1562"/>
          <p:cNvSpPr/>
          <p:nvPr/>
        </p:nvSpPr>
        <p:spPr>
          <a:xfrm>
            <a:off x="12845035" y="7454505"/>
            <a:ext cx="469884" cy="859486"/>
          </a:xfrm>
          <a:custGeom>
            <a:avLst/>
            <a:gdLst/>
            <a:ahLst/>
            <a:cxnLst/>
            <a:rect l="0" t="0" r="r" b="b"/>
            <a:pathLst>
              <a:path w="49332" h="90235" stroke="0" extrusionOk="0">
                <a:moveTo>
                  <a:pt x="49050" y="11375"/>
                </a:moveTo>
                <a:quadBezTo>
                  <a:pt x="49700" y="17355"/>
                  <a:pt x="48850" y="22435"/>
                </a:quadBezTo>
                <a:quadBezTo>
                  <a:pt x="47020" y="33365"/>
                  <a:pt x="43570" y="47945"/>
                </a:quadBezTo>
                <a:quadBezTo>
                  <a:pt x="42670" y="51785"/>
                  <a:pt x="40110" y="53385"/>
                </a:quadBezTo>
                <a:lnTo>
                  <a:pt x="40590" y="50245"/>
                </a:lnTo>
                <a:cubicBezTo>
                  <a:pt x="40599" y="50180"/>
                  <a:pt x="40559" y="50118"/>
                  <a:pt x="40496" y="50101"/>
                </a:cubicBezTo>
                <a:cubicBezTo>
                  <a:pt x="40433" y="50083"/>
                  <a:pt x="40366" y="50115"/>
                  <a:pt x="40340" y="50175"/>
                </a:cubicBezTo>
                <a:lnTo>
                  <a:pt x="30650" y="71815"/>
                </a:lnTo>
                <a:lnTo>
                  <a:pt x="30350" y="71815"/>
                </a:lnTo>
                <a:cubicBezTo>
                  <a:pt x="30263" y="71812"/>
                  <a:pt x="30182" y="71775"/>
                  <a:pt x="30123" y="71710"/>
                </a:cubicBezTo>
                <a:cubicBezTo>
                  <a:pt x="30065" y="71646"/>
                  <a:pt x="30035" y="71561"/>
                  <a:pt x="30040" y="71475"/>
                </a:cubicBezTo>
                <a:quadBezTo>
                  <a:pt x="30180" y="68275"/>
                  <a:pt x="28520" y="65605"/>
                </a:quadBezTo>
                <a:cubicBezTo>
                  <a:pt x="28326" y="65295"/>
                  <a:pt x="28002" y="65091"/>
                  <a:pt x="27640" y="65050"/>
                </a:cubicBezTo>
                <a:cubicBezTo>
                  <a:pt x="27277" y="65009"/>
                  <a:pt x="26916" y="65136"/>
                  <a:pt x="26660" y="65395"/>
                </a:cubicBezTo>
                <a:cubicBezTo>
                  <a:pt x="23100" y="68975"/>
                  <a:pt x="21850" y="72405"/>
                  <a:pt x="20740" y="77945"/>
                </a:cubicBezTo>
                <a:quadBezTo>
                  <a:pt x="19820" y="82575"/>
                  <a:pt x="18300" y="85885"/>
                </a:quadBezTo>
                <a:cubicBezTo>
                  <a:pt x="18180" y="86138"/>
                  <a:pt x="17952" y="86322"/>
                  <a:pt x="17680" y="86385"/>
                </a:cubicBezTo>
                <a:lnTo>
                  <a:pt x="0" y="90235"/>
                </a:lnTo>
                <a:cubicBezTo>
                  <a:pt x="2470" y="87895"/>
                  <a:pt x="4860" y="85675"/>
                  <a:pt x="6770" y="82935"/>
                </a:cubicBezTo>
                <a:quadBezTo>
                  <a:pt x="11840" y="75675"/>
                  <a:pt x="18760" y="69115"/>
                </a:quadBezTo>
                <a:cubicBezTo>
                  <a:pt x="18926" y="68955"/>
                  <a:pt x="19107" y="68811"/>
                  <a:pt x="19300" y="68685"/>
                </a:cubicBezTo>
                <a:quadBezTo>
                  <a:pt x="25150" y="64835"/>
                  <a:pt x="28120" y="58095"/>
                </a:quadBezTo>
                <a:cubicBezTo>
                  <a:pt x="30540" y="52595"/>
                  <a:pt x="32430" y="46865"/>
                  <a:pt x="33610" y="39995"/>
                </a:cubicBezTo>
                <a:quadBezTo>
                  <a:pt x="35210" y="30685"/>
                  <a:pt x="38300" y="19915"/>
                </a:quadBezTo>
                <a:cubicBezTo>
                  <a:pt x="40190" y="13315"/>
                  <a:pt x="41360" y="6865"/>
                  <a:pt x="42230" y="215"/>
                </a:cubicBezTo>
                <a:cubicBezTo>
                  <a:pt x="42243" y="110"/>
                  <a:pt x="42322" y="25"/>
                  <a:pt x="42426" y="5"/>
                </a:cubicBezTo>
                <a:cubicBezTo>
                  <a:pt x="42530" y="-16"/>
                  <a:pt x="42637" y="33"/>
                  <a:pt x="42690" y="125"/>
                </a:cubicBezTo>
                <a:lnTo>
                  <a:pt x="49050" y="11375"/>
                </a:ln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3" name="shape-1563"/>
          <p:cNvSpPr/>
          <p:nvPr/>
        </p:nvSpPr>
        <p:spPr>
          <a:xfrm>
            <a:off x="5194649" y="7457617"/>
            <a:ext cx="1792662" cy="1048208"/>
          </a:xfrm>
          <a:custGeom>
            <a:avLst/>
            <a:gdLst/>
            <a:ahLst/>
            <a:cxnLst/>
            <a:rect l="0" t="0" r="r" b="b"/>
            <a:pathLst>
              <a:path w="188206" h="110048" stroke="0" extrusionOk="0">
                <a:moveTo>
                  <a:pt x="150950" y="6748"/>
                </a:moveTo>
                <a:lnTo>
                  <a:pt x="152580" y="6978"/>
                </a:lnTo>
                <a:quadBezTo>
                  <a:pt x="152950" y="7288"/>
                  <a:pt x="153390" y="7328"/>
                </a:quadBezTo>
                <a:quadBezTo>
                  <a:pt x="154500" y="7418"/>
                  <a:pt x="154410" y="6298"/>
                </a:quadBezTo>
                <a:lnTo>
                  <a:pt x="158400" y="6088"/>
                </a:lnTo>
                <a:cubicBezTo>
                  <a:pt x="159890" y="7658"/>
                  <a:pt x="164240" y="8498"/>
                  <a:pt x="164830" y="5528"/>
                </a:cubicBezTo>
                <a:quadBezTo>
                  <a:pt x="165420" y="6458"/>
                  <a:pt x="166790" y="6758"/>
                </a:quadBezTo>
                <a:quadBezTo>
                  <a:pt x="167050" y="7598"/>
                  <a:pt x="168250" y="7258"/>
                </a:quadBezTo>
                <a:cubicBezTo>
                  <a:pt x="168547" y="7169"/>
                  <a:pt x="168750" y="6897"/>
                  <a:pt x="168750" y="6588"/>
                </a:cubicBezTo>
                <a:lnTo>
                  <a:pt x="168750" y="1148"/>
                </a:lnTo>
                <a:cubicBezTo>
                  <a:pt x="168750" y="756"/>
                  <a:pt x="169068" y="438"/>
                  <a:pt x="169460" y="438"/>
                </a:cubicBezTo>
                <a:lnTo>
                  <a:pt x="170520" y="438"/>
                </a:lnTo>
                <a:cubicBezTo>
                  <a:pt x="170945" y="438"/>
                  <a:pt x="171290" y="783"/>
                  <a:pt x="171290" y="1208"/>
                </a:cubicBezTo>
                <a:lnTo>
                  <a:pt x="171290" y="6918"/>
                </a:lnTo>
                <a:cubicBezTo>
                  <a:pt x="171290" y="7050"/>
                  <a:pt x="171345" y="7175"/>
                  <a:pt x="171442" y="7264"/>
                </a:cubicBezTo>
                <a:cubicBezTo>
                  <a:pt x="171539" y="7354"/>
                  <a:pt x="171669" y="7398"/>
                  <a:pt x="171800" y="7388"/>
                </a:cubicBezTo>
                <a:lnTo>
                  <a:pt x="172970" y="7298"/>
                </a:lnTo>
                <a:cubicBezTo>
                  <a:pt x="173263" y="7276"/>
                  <a:pt x="173482" y="7021"/>
                  <a:pt x="173460" y="6728"/>
                </a:cubicBezTo>
                <a:lnTo>
                  <a:pt x="173060" y="1698"/>
                </a:lnTo>
                <a:cubicBezTo>
                  <a:pt x="173034" y="1360"/>
                  <a:pt x="173150" y="1027"/>
                  <a:pt x="173380" y="778"/>
                </a:cubicBezTo>
                <a:cubicBezTo>
                  <a:pt x="173609" y="529"/>
                  <a:pt x="173932" y="388"/>
                  <a:pt x="174270" y="388"/>
                </a:cubicBezTo>
                <a:lnTo>
                  <a:pt x="174930" y="388"/>
                </a:lnTo>
                <a:cubicBezTo>
                  <a:pt x="175554" y="388"/>
                  <a:pt x="176060" y="894"/>
                  <a:pt x="176060" y="1518"/>
                </a:cubicBezTo>
                <a:lnTo>
                  <a:pt x="176060" y="6688"/>
                </a:lnTo>
                <a:cubicBezTo>
                  <a:pt x="176060" y="7019"/>
                  <a:pt x="176319" y="7291"/>
                  <a:pt x="176650" y="7308"/>
                </a:cubicBezTo>
                <a:quadBezTo>
                  <a:pt x="177590" y="7348"/>
                  <a:pt x="178120" y="6868"/>
                </a:quadBezTo>
                <a:lnTo>
                  <a:pt x="180220" y="5618"/>
                </a:lnTo>
                <a:quadBezTo>
                  <a:pt x="181630" y="7708"/>
                  <a:pt x="184340" y="7548"/>
                </a:quadBezTo>
                <a:cubicBezTo>
                  <a:pt x="191010" y="14418"/>
                  <a:pt x="188620" y="18838"/>
                  <a:pt x="180460" y="22088"/>
                </a:cubicBezTo>
                <a:cubicBezTo>
                  <a:pt x="172280" y="25358"/>
                  <a:pt x="162800" y="28308"/>
                  <a:pt x="155240" y="31858"/>
                </a:cubicBezTo>
                <a:quadBezTo>
                  <a:pt x="134030" y="41808"/>
                  <a:pt x="116690" y="55578"/>
                </a:quadBezTo>
                <a:quadBezTo>
                  <a:pt x="107690" y="62718"/>
                  <a:pt x="94370" y="74808"/>
                </a:quadBezTo>
                <a:cubicBezTo>
                  <a:pt x="82910" y="85218"/>
                  <a:pt x="74290" y="95758"/>
                  <a:pt x="63890" y="110048"/>
                </a:cubicBezTo>
                <a:lnTo>
                  <a:pt x="55850" y="110048"/>
                </a:lnTo>
                <a:quadBezTo>
                  <a:pt x="67030" y="95478"/>
                  <a:pt x="78430" y="81098"/>
                </a:quadBezTo>
                <a:cubicBezTo>
                  <a:pt x="84600" y="73308"/>
                  <a:pt x="90090" y="67758"/>
                  <a:pt x="96440" y="61028"/>
                </a:cubicBezTo>
                <a:quadBezTo>
                  <a:pt x="99930" y="57338"/>
                  <a:pt x="101530" y="53898"/>
                </a:quadBezTo>
                <a:cubicBezTo>
                  <a:pt x="106050" y="44208"/>
                  <a:pt x="99800" y="34118"/>
                  <a:pt x="89390" y="32938"/>
                </a:cubicBezTo>
                <a:cubicBezTo>
                  <a:pt x="79460" y="31818"/>
                  <a:pt x="70490" y="34688"/>
                  <a:pt x="61670" y="39218"/>
                </a:cubicBezTo>
                <a:quadBezTo>
                  <a:pt x="60130" y="38678"/>
                  <a:pt x="59210" y="40298"/>
                </a:quadBezTo>
                <a:quadBezTo>
                  <a:pt x="58630" y="39128"/>
                  <a:pt x="57830" y="39748"/>
                </a:quadBezTo>
                <a:quadBezTo>
                  <a:pt x="55240" y="41738"/>
                  <a:pt x="53000" y="45338"/>
                </a:quadBezTo>
                <a:cubicBezTo>
                  <a:pt x="52761" y="45717"/>
                  <a:pt x="52479" y="46066"/>
                  <a:pt x="52160" y="46378"/>
                </a:cubicBezTo>
                <a:lnTo>
                  <a:pt x="44300" y="54218"/>
                </a:lnTo>
                <a:quadBezTo>
                  <a:pt x="35550" y="62278"/>
                  <a:pt x="27790" y="71538"/>
                </a:quadBezTo>
                <a:lnTo>
                  <a:pt x="22800" y="80148"/>
                </a:lnTo>
                <a:cubicBezTo>
                  <a:pt x="22727" y="80274"/>
                  <a:pt x="22636" y="80392"/>
                  <a:pt x="22530" y="80498"/>
                </a:cubicBezTo>
                <a:cubicBezTo>
                  <a:pt x="16300" y="86708"/>
                  <a:pt x="11010" y="94318"/>
                  <a:pt x="4900" y="103288"/>
                </a:cubicBezTo>
                <a:cubicBezTo>
                  <a:pt x="3670" y="105098"/>
                  <a:pt x="2200" y="107908"/>
                  <a:pt x="290" y="110048"/>
                </a:cubicBezTo>
                <a:lnTo>
                  <a:pt x="0" y="110048"/>
                </a:lnTo>
                <a:quadBezTo>
                  <a:pt x="0" y="109858"/>
                  <a:pt x="0" y="109678"/>
                </a:quadBezTo>
                <a:cubicBezTo>
                  <a:pt x="7" y="109437"/>
                  <a:pt x="83" y="109204"/>
                  <a:pt x="220" y="109008"/>
                </a:cubicBezTo>
                <a:lnTo>
                  <a:pt x="19930" y="81508"/>
                </a:lnTo>
                <a:quadBezTo>
                  <a:pt x="23820" y="76838"/>
                  <a:pt x="26890" y="71498"/>
                </a:quadBezTo>
                <a:cubicBezTo>
                  <a:pt x="27056" y="71206"/>
                  <a:pt x="27254" y="70931"/>
                  <a:pt x="27480" y="70678"/>
                </a:cubicBezTo>
                <a:cubicBezTo>
                  <a:pt x="35670" y="61408"/>
                  <a:pt x="46800" y="51088"/>
                  <a:pt x="52790" y="44518"/>
                </a:cubicBezTo>
                <a:quadBezTo>
                  <a:pt x="55040" y="42058"/>
                  <a:pt x="57650" y="37538"/>
                </a:quadBezTo>
                <a:cubicBezTo>
                  <a:pt x="57748" y="37368"/>
                  <a:pt x="57800" y="37175"/>
                  <a:pt x="57800" y="36978"/>
                </a:cubicBezTo>
                <a:quadBezTo>
                  <a:pt x="57770" y="36028"/>
                  <a:pt x="56840" y="35658"/>
                </a:quadBezTo>
                <a:cubicBezTo>
                  <a:pt x="60810" y="35978"/>
                  <a:pt x="61890" y="29268"/>
                  <a:pt x="55920" y="29908"/>
                </a:cubicBezTo>
                <a:quadBezTo>
                  <a:pt x="58380" y="23448"/>
                  <a:pt x="62510" y="17478"/>
                </a:quadBezTo>
                <a:quadBezTo>
                  <a:pt x="77520" y="22978"/>
                  <a:pt x="89100" y="22818"/>
                </a:quadBezTo>
                <a:cubicBezTo>
                  <a:pt x="99940" y="22668"/>
                  <a:pt x="107790" y="18578"/>
                  <a:pt x="115280" y="10918"/>
                </a:cubicBezTo>
                <a:quadBezTo>
                  <a:pt x="120250" y="12188"/>
                  <a:pt x="122180" y="7248"/>
                </a:quadBezTo>
                <a:quadBezTo>
                  <a:pt x="126470" y="7928"/>
                  <a:pt x="130510" y="6438"/>
                </a:quadBezTo>
                <a:quadBezTo>
                  <a:pt x="132850" y="8208"/>
                  <a:pt x="137940" y="7038"/>
                </a:quadBezTo>
                <a:quadBezTo>
                  <a:pt x="138720" y="7178"/>
                  <a:pt x="138990" y="6768"/>
                </a:quadBezTo>
                <a:quadBezTo>
                  <a:pt x="139480" y="7748"/>
                  <a:pt x="140590" y="7208"/>
                </a:quadBezTo>
                <a:cubicBezTo>
                  <a:pt x="140859" y="7074"/>
                  <a:pt x="141064" y="6840"/>
                  <a:pt x="141160" y="6558"/>
                </a:cubicBezTo>
                <a:quadBezTo>
                  <a:pt x="141400" y="5868"/>
                  <a:pt x="142160" y="5028"/>
                </a:quadBezTo>
                <a:cubicBezTo>
                  <a:pt x="142242" y="4936"/>
                  <a:pt x="142362" y="4887"/>
                  <a:pt x="142485" y="4895"/>
                </a:cubicBezTo>
                <a:cubicBezTo>
                  <a:pt x="142607" y="4903"/>
                  <a:pt x="142720" y="4967"/>
                  <a:pt x="142790" y="5068"/>
                </a:cubicBezTo>
                <a:lnTo>
                  <a:pt x="143990" y="6828"/>
                </a:lnTo>
                <a:cubicBezTo>
                  <a:pt x="144247" y="7198"/>
                  <a:pt x="144665" y="7418"/>
                  <a:pt x="145110" y="7418"/>
                </a:cubicBezTo>
                <a:lnTo>
                  <a:pt x="145630" y="7418"/>
                </a:lnTo>
                <a:cubicBezTo>
                  <a:pt x="145770" y="7418"/>
                  <a:pt x="145899" y="7340"/>
                  <a:pt x="145964" y="7217"/>
                </a:cubicBezTo>
                <a:cubicBezTo>
                  <a:pt x="146029" y="7093"/>
                  <a:pt x="146020" y="6943"/>
                  <a:pt x="145940" y="6828"/>
                </a:cubicBezTo>
                <a:lnTo>
                  <a:pt x="143650" y="3478"/>
                </a:lnTo>
                <a:cubicBezTo>
                  <a:pt x="143487" y="3236"/>
                  <a:pt x="143487" y="2920"/>
                  <a:pt x="143650" y="2678"/>
                </a:cubicBezTo>
                <a:lnTo>
                  <a:pt x="145050" y="648"/>
                </a:lnTo>
                <a:cubicBezTo>
                  <a:pt x="145404" y="129"/>
                  <a:pt x="146046" y="-111"/>
                  <a:pt x="146653" y="49"/>
                </a:cubicBezTo>
                <a:cubicBezTo>
                  <a:pt x="147261" y="208"/>
                  <a:pt x="147704" y="732"/>
                  <a:pt x="147760" y="1358"/>
                </a:cubicBezTo>
                <a:cubicBezTo>
                  <a:pt x="147930" y="3308"/>
                  <a:pt x="146560" y="7958"/>
                  <a:pt x="150620" y="7508"/>
                </a:cubicBezTo>
                <a:quadBezTo>
                  <a:pt x="151180" y="7438"/>
                  <a:pt x="150950" y="6748"/>
                </a:quadBezTo>
                <a:close/>
              </a:path>
            </a:pathLst>
          </a:custGeom>
          <a:solidFill>
            <a:srgbClr val="BBDF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4" name="shape-1565"/>
          <p:cNvSpPr/>
          <p:nvPr/>
        </p:nvSpPr>
        <p:spPr>
          <a:xfrm>
            <a:off x="8189911" y="7457483"/>
            <a:ext cx="1278034" cy="1048342"/>
          </a:xfrm>
          <a:custGeom>
            <a:avLst/>
            <a:gdLst/>
            <a:ahLst/>
            <a:cxnLst/>
            <a:rect l="0" t="0" r="r" b="b"/>
            <a:pathLst>
              <a:path w="134177" h="110062" stroke="0" extrusionOk="0">
                <a:moveTo>
                  <a:pt x="12947" y="7352"/>
                </a:moveTo>
                <a:lnTo>
                  <a:pt x="14987" y="8092"/>
                </a:lnTo>
                <a:quadBezTo>
                  <a:pt x="17997" y="12462"/>
                  <a:pt x="21767" y="8852"/>
                </a:quadBezTo>
                <a:lnTo>
                  <a:pt x="26067" y="7272"/>
                </a:lnTo>
                <a:quadBezTo>
                  <a:pt x="27437" y="7672"/>
                  <a:pt x="28867" y="7362"/>
                </a:quadBezTo>
                <a:lnTo>
                  <a:pt x="37147" y="7032"/>
                </a:lnTo>
                <a:quadBezTo>
                  <a:pt x="39197" y="8082"/>
                  <a:pt x="39637" y="7122"/>
                </a:quadBezTo>
                <a:lnTo>
                  <a:pt x="41747" y="6332"/>
                </a:lnTo>
                <a:quadBezTo>
                  <a:pt x="46287" y="9532"/>
                  <a:pt x="48477" y="4652"/>
                </a:quadBezTo>
                <a:quadBezTo>
                  <a:pt x="54207" y="3062"/>
                  <a:pt x="58557" y="6822"/>
                </a:quadBezTo>
                <a:quadBezTo>
                  <a:pt x="61607" y="7992"/>
                  <a:pt x="65437" y="7442"/>
                </a:quadBezTo>
                <a:quadBezTo>
                  <a:pt x="65817" y="7392"/>
                  <a:pt x="65887" y="6832"/>
                </a:quadBezTo>
                <a:lnTo>
                  <a:pt x="66697" y="6842"/>
                </a:lnTo>
                <a:quadBezTo>
                  <a:pt x="66677" y="7112"/>
                  <a:pt x="66857" y="7272"/>
                </a:quadBezTo>
                <a:cubicBezTo>
                  <a:pt x="66889" y="7304"/>
                  <a:pt x="66932" y="7322"/>
                  <a:pt x="66977" y="7322"/>
                </a:cubicBezTo>
                <a:lnTo>
                  <a:pt x="74637" y="7302"/>
                </a:lnTo>
                <a:lnTo>
                  <a:pt x="77237" y="7022"/>
                </a:lnTo>
                <a:quadBezTo>
                  <a:pt x="78567" y="7682"/>
                  <a:pt x="80157" y="7592"/>
                </a:quadBezTo>
                <a:cubicBezTo>
                  <a:pt x="86937" y="12152"/>
                  <a:pt x="93997" y="16532"/>
                  <a:pt x="93637" y="25662"/>
                </a:cubicBezTo>
                <a:lnTo>
                  <a:pt x="90797" y="32952"/>
                </a:lnTo>
                <a:cubicBezTo>
                  <a:pt x="90686" y="33238"/>
                  <a:pt x="90786" y="33559"/>
                  <a:pt x="91037" y="33722"/>
                </a:cubicBezTo>
                <a:lnTo>
                  <a:pt x="101037" y="40302"/>
                </a:lnTo>
                <a:cubicBezTo>
                  <a:pt x="101048" y="40308"/>
                  <a:pt x="101053" y="40325"/>
                  <a:pt x="101047" y="40342"/>
                </a:cubicBezTo>
                <a:quadBezTo>
                  <a:pt x="101047" y="40352"/>
                  <a:pt x="101037" y="40372"/>
                </a:quadBezTo>
                <a:cubicBezTo>
                  <a:pt x="101034" y="40384"/>
                  <a:pt x="101026" y="40393"/>
                  <a:pt x="101014" y="40397"/>
                </a:cubicBezTo>
                <a:cubicBezTo>
                  <a:pt x="101002" y="40401"/>
                  <a:pt x="100988" y="40399"/>
                  <a:pt x="100977" y="40392"/>
                </a:cubicBezTo>
                <a:quadBezTo>
                  <a:pt x="96627" y="37952"/>
                  <a:pt x="92367" y="35372"/>
                </a:quadBezTo>
                <a:quadBezTo>
                  <a:pt x="90947" y="34512"/>
                  <a:pt x="85347" y="32502"/>
                </a:quadBezTo>
                <a:quadBezTo>
                  <a:pt x="84567" y="29622"/>
                  <a:pt x="83517" y="31512"/>
                </a:quadBezTo>
                <a:quadBezTo>
                  <a:pt x="73867" y="29382"/>
                  <a:pt x="63937" y="31042"/>
                </a:quadBezTo>
                <a:cubicBezTo>
                  <a:pt x="62567" y="31267"/>
                  <a:pt x="61565" y="32455"/>
                  <a:pt x="61577" y="33842"/>
                </a:cubicBezTo>
                <a:cubicBezTo>
                  <a:pt x="61617" y="38442"/>
                  <a:pt x="65597" y="41212"/>
                  <a:pt x="69747" y="43532"/>
                </a:cubicBezTo>
                <a:cubicBezTo>
                  <a:pt x="75327" y="46662"/>
                  <a:pt x="81067" y="51282"/>
                  <a:pt x="85697" y="54722"/>
                </a:cubicBezTo>
                <a:cubicBezTo>
                  <a:pt x="90357" y="58182"/>
                  <a:pt x="94357" y="62912"/>
                  <a:pt x="98647" y="67502"/>
                </a:cubicBezTo>
                <a:cubicBezTo>
                  <a:pt x="102067" y="71172"/>
                  <a:pt x="108847" y="76862"/>
                  <a:pt x="113037" y="82192"/>
                </a:cubicBezTo>
                <a:quadBezTo>
                  <a:pt x="118687" y="89372"/>
                  <a:pt x="123047" y="94422"/>
                </a:quadBezTo>
                <a:cubicBezTo>
                  <a:pt x="127027" y="99032"/>
                  <a:pt x="130527" y="104792"/>
                  <a:pt x="134177" y="110062"/>
                </a:cubicBezTo>
                <a:lnTo>
                  <a:pt x="124547" y="110062"/>
                </a:lnTo>
                <a:cubicBezTo>
                  <a:pt x="116627" y="94132"/>
                  <a:pt x="106417" y="82862"/>
                  <a:pt x="92727" y="69452"/>
                </a:cubicBezTo>
                <a:cubicBezTo>
                  <a:pt x="75587" y="52672"/>
                  <a:pt x="53967" y="39992"/>
                  <a:pt x="31827" y="30622"/>
                </a:cubicBezTo>
                <a:quadBezTo>
                  <a:pt x="26427" y="28332"/>
                  <a:pt x="9957" y="22082"/>
                </a:quadBezTo>
                <a:quadBezTo>
                  <a:pt x="8737" y="21622"/>
                  <a:pt x="5447" y="19812"/>
                </a:quadBezTo>
                <a:quadBezTo>
                  <a:pt x="-2553" y="15412"/>
                  <a:pt x="1197" y="7402"/>
                </a:quadBezTo>
                <a:lnTo>
                  <a:pt x="3897" y="7182"/>
                </a:lnTo>
                <a:cubicBezTo>
                  <a:pt x="4195" y="7159"/>
                  <a:pt x="4430" y="6920"/>
                  <a:pt x="4447" y="6622"/>
                </a:cubicBezTo>
                <a:lnTo>
                  <a:pt x="4537" y="5012"/>
                </a:lnTo>
                <a:lnTo>
                  <a:pt x="4567" y="6032"/>
                </a:lnTo>
                <a:cubicBezTo>
                  <a:pt x="4578" y="6351"/>
                  <a:pt x="4828" y="6609"/>
                  <a:pt x="5147" y="6632"/>
                </a:cubicBezTo>
                <a:lnTo>
                  <a:pt x="6607" y="6762"/>
                </a:lnTo>
                <a:quadBezTo>
                  <a:pt x="6777" y="7472"/>
                  <a:pt x="7527" y="7272"/>
                </a:quadBezTo>
                <a:cubicBezTo>
                  <a:pt x="7851" y="7184"/>
                  <a:pt x="8077" y="6889"/>
                  <a:pt x="8077" y="6552"/>
                </a:cubicBezTo>
                <a:lnTo>
                  <a:pt x="8077" y="1242"/>
                </a:lnTo>
                <a:cubicBezTo>
                  <a:pt x="8077" y="635"/>
                  <a:pt x="8545" y="132"/>
                  <a:pt x="9147" y="92"/>
                </a:cubicBezTo>
                <a:lnTo>
                  <a:pt x="10567" y="2"/>
                </a:lnTo>
                <a:cubicBezTo>
                  <a:pt x="10829" y="-16"/>
                  <a:pt x="11087" y="80"/>
                  <a:pt x="11276" y="265"/>
                </a:cubicBezTo>
                <a:cubicBezTo>
                  <a:pt x="11465" y="450"/>
                  <a:pt x="11567" y="707"/>
                  <a:pt x="11557" y="972"/>
                </a:cubicBezTo>
                <a:quadBezTo>
                  <a:pt x="11547" y="1182"/>
                  <a:pt x="11777" y="6802"/>
                </a:quadBezTo>
                <a:quadBezTo>
                  <a:pt x="11807" y="7452"/>
                  <a:pt x="12947" y="7352"/>
                </a:quadBezTo>
                <a:close/>
              </a:path>
            </a:pathLst>
          </a:custGeom>
          <a:solidFill>
            <a:srgbClr val="BBDF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5" name="shape-1569"/>
          <p:cNvSpPr/>
          <p:nvPr/>
        </p:nvSpPr>
        <p:spPr>
          <a:xfrm>
            <a:off x="13543542" y="7457698"/>
            <a:ext cx="220091" cy="36810"/>
          </a:xfrm>
          <a:custGeom>
            <a:avLst/>
            <a:gdLst/>
            <a:ahLst/>
            <a:cxnLst/>
            <a:rect l="0" t="0" r="r" b="b"/>
            <a:pathLst>
              <a:path w="23107" h="3865" stroke="0" extrusionOk="0">
                <a:moveTo>
                  <a:pt x="22886" y="3000"/>
                </a:moveTo>
                <a:quadBezTo>
                  <a:pt x="17356" y="3930"/>
                  <a:pt x="16556" y="3860"/>
                </a:quadBezTo>
                <a:quadBezTo>
                  <a:pt x="4166" y="2780"/>
                  <a:pt x="436" y="2980"/>
                </a:quadBezTo>
                <a:cubicBezTo>
                  <a:pt x="232" y="2990"/>
                  <a:pt x="51" y="2852"/>
                  <a:pt x="9" y="2652"/>
                </a:cubicBezTo>
                <a:cubicBezTo>
                  <a:pt x="-33" y="2453"/>
                  <a:pt x="76" y="2253"/>
                  <a:pt x="266" y="2180"/>
                </a:cubicBezTo>
                <a:lnTo>
                  <a:pt x="5326" y="240"/>
                </a:lnTo>
                <a:cubicBezTo>
                  <a:pt x="6095" y="-58"/>
                  <a:pt x="6943" y="-79"/>
                  <a:pt x="7726" y="180"/>
                </a:cubicBezTo>
                <a:lnTo>
                  <a:pt x="15316" y="2710"/>
                </a:lnTo>
                <a:cubicBezTo>
                  <a:pt x="15705" y="2842"/>
                  <a:pt x="16117" y="2893"/>
                  <a:pt x="16526" y="2860"/>
                </a:cubicBezTo>
                <a:lnTo>
                  <a:pt x="22976" y="2350"/>
                </a:lnTo>
                <a:cubicBezTo>
                  <a:pt x="23002" y="2347"/>
                  <a:pt x="23029" y="2356"/>
                  <a:pt x="23049" y="2375"/>
                </a:cubicBezTo>
                <a:cubicBezTo>
                  <a:pt x="23070" y="2394"/>
                  <a:pt x="23083" y="2421"/>
                  <a:pt x="23086" y="2450"/>
                </a:cubicBezTo>
                <a:lnTo>
                  <a:pt x="23106" y="2730"/>
                </a:lnTo>
                <a:cubicBezTo>
                  <a:pt x="23117" y="2859"/>
                  <a:pt x="23021" y="2977"/>
                  <a:pt x="22886" y="3000"/>
                </a:cubic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6" name="shape-1575"/>
          <p:cNvSpPr/>
          <p:nvPr/>
        </p:nvSpPr>
        <p:spPr>
          <a:xfrm>
            <a:off x="10047827" y="7462598"/>
            <a:ext cx="1178623" cy="1043227"/>
          </a:xfrm>
          <a:custGeom>
            <a:avLst/>
            <a:gdLst/>
            <a:ahLst/>
            <a:cxnLst/>
            <a:rect l="0" t="0" r="r" b="b"/>
            <a:pathLst>
              <a:path w="123740" h="109525" stroke="0" extrusionOk="0">
                <a:moveTo>
                  <a:pt x="92050" y="7165"/>
                </a:moveTo>
                <a:quadBezTo>
                  <a:pt x="91730" y="11325"/>
                  <a:pt x="92090" y="15095"/>
                </a:quadBezTo>
                <a:quadBezTo>
                  <a:pt x="92980" y="24265"/>
                  <a:pt x="94010" y="33915"/>
                </a:quadBezTo>
                <a:quadBezTo>
                  <a:pt x="94650" y="39905"/>
                  <a:pt x="96280" y="44895"/>
                </a:quadBezTo>
                <a:cubicBezTo>
                  <a:pt x="100470" y="57725"/>
                  <a:pt x="105120" y="68295"/>
                  <a:pt x="116080" y="76685"/>
                </a:cubicBezTo>
                <a:quadBezTo>
                  <a:pt x="117600" y="87085"/>
                  <a:pt x="121320" y="96755"/>
                </a:quadBezTo>
                <a:cubicBezTo>
                  <a:pt x="121473" y="97154"/>
                  <a:pt x="121580" y="97567"/>
                  <a:pt x="121640" y="97985"/>
                </a:cubicBezTo>
                <a:quadBezTo>
                  <a:pt x="121940" y="99985"/>
                  <a:pt x="122270" y="102085"/>
                </a:quadBezTo>
                <a:quadBezTo>
                  <a:pt x="122380" y="102825"/>
                  <a:pt x="122990" y="102955"/>
                </a:quadBezTo>
                <a:quadBezTo>
                  <a:pt x="123170" y="103005"/>
                  <a:pt x="123510" y="102735"/>
                </a:quadBezTo>
                <a:lnTo>
                  <a:pt x="123740" y="109525"/>
                </a:lnTo>
                <a:lnTo>
                  <a:pt x="99370" y="109525"/>
                </a:lnTo>
                <a:cubicBezTo>
                  <a:pt x="92830" y="85655"/>
                  <a:pt x="89690" y="63875"/>
                  <a:pt x="84990" y="40925"/>
                </a:cubicBezTo>
                <a:cubicBezTo>
                  <a:pt x="83460" y="30625"/>
                  <a:pt x="82220" y="20715"/>
                  <a:pt x="78360" y="12165"/>
                </a:cubicBezTo>
                <a:cubicBezTo>
                  <a:pt x="78237" y="11894"/>
                  <a:pt x="77975" y="11714"/>
                  <a:pt x="77680" y="11695"/>
                </a:cubicBezTo>
                <a:lnTo>
                  <a:pt x="62190" y="10915"/>
                </a:lnTo>
                <a:lnTo>
                  <a:pt x="47460" y="5965"/>
                </a:lnTo>
                <a:cubicBezTo>
                  <a:pt x="46881" y="5775"/>
                  <a:pt x="46265" y="5723"/>
                  <a:pt x="45660" y="5815"/>
                </a:cubicBezTo>
                <a:lnTo>
                  <a:pt x="20250" y="9715"/>
                </a:lnTo>
                <a:quadBezTo>
                  <a:pt x="10290" y="12005"/>
                  <a:pt x="0" y="10645"/>
                </a:quadBezTo>
                <a:quadBezTo>
                  <a:pt x="50" y="10645"/>
                  <a:pt x="110" y="10645"/>
                </a:quadBezTo>
                <a:quadBezTo>
                  <a:pt x="620" y="10655"/>
                  <a:pt x="930" y="10245"/>
                </a:quadBezTo>
                <a:quadBezTo>
                  <a:pt x="970" y="10265"/>
                  <a:pt x="1010" y="10285"/>
                </a:quadBezTo>
                <a:quadBezTo>
                  <a:pt x="10020" y="10455"/>
                  <a:pt x="13900" y="9405"/>
                </a:quadBezTo>
                <a:quadBezTo>
                  <a:pt x="29210" y="5255"/>
                  <a:pt x="45350" y="3525"/>
                </a:quadBezTo>
                <a:cubicBezTo>
                  <a:pt x="45423" y="3519"/>
                  <a:pt x="45497" y="3522"/>
                  <a:pt x="45570" y="3535"/>
                </a:cubicBezTo>
                <a:lnTo>
                  <a:pt x="49400" y="4295"/>
                </a:lnTo>
                <a:cubicBezTo>
                  <a:pt x="49647" y="4346"/>
                  <a:pt x="49904" y="4283"/>
                  <a:pt x="50100" y="4125"/>
                </a:cubicBezTo>
                <a:lnTo>
                  <a:pt x="55140" y="115"/>
                </a:lnTo>
                <a:cubicBezTo>
                  <a:pt x="55289" y="-2"/>
                  <a:pt x="55488" y="-32"/>
                  <a:pt x="55666" y="35"/>
                </a:cubicBezTo>
                <a:cubicBezTo>
                  <a:pt x="55843" y="103"/>
                  <a:pt x="55974" y="258"/>
                  <a:pt x="56010" y="445"/>
                </a:cubicBezTo>
                <a:cubicBezTo>
                  <a:pt x="56260" y="1755"/>
                  <a:pt x="56240" y="2265"/>
                  <a:pt x="57220" y="3015"/>
                </a:cubicBezTo>
                <a:quadBezTo>
                  <a:pt x="58930" y="4315"/>
                  <a:pt x="62740" y="5395"/>
                </a:quadBezTo>
                <a:quadBezTo>
                  <a:pt x="71050" y="7755"/>
                  <a:pt x="75230" y="8855"/>
                </a:quadBezTo>
                <a:cubicBezTo>
                  <a:pt x="76825" y="9277"/>
                  <a:pt x="78492" y="9359"/>
                  <a:pt x="80120" y="9095"/>
                </a:cubicBezTo>
                <a:lnTo>
                  <a:pt x="92050" y="7165"/>
                </a:lnTo>
                <a:close/>
              </a:path>
            </a:pathLst>
          </a:custGeom>
          <a:solidFill>
            <a:srgbClr val="59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7" name="shape-1576"/>
          <p:cNvSpPr/>
          <p:nvPr/>
        </p:nvSpPr>
        <p:spPr>
          <a:xfrm>
            <a:off x="1745508" y="7472299"/>
            <a:ext cx="482811" cy="565472"/>
          </a:xfrm>
          <a:custGeom>
            <a:avLst/>
            <a:gdLst/>
            <a:ahLst/>
            <a:cxnLst/>
            <a:rect l="0" t="0" r="r" b="b"/>
            <a:pathLst>
              <a:path w="50689" h="59367" stroke="0" extrusionOk="0">
                <a:moveTo>
                  <a:pt x="27245" y="14547"/>
                </a:moveTo>
                <a:quadBezTo>
                  <a:pt x="27225" y="15297"/>
                  <a:pt x="27425" y="15927"/>
                </a:quadBezTo>
                <a:quadBezTo>
                  <a:pt x="29445" y="22417"/>
                  <a:pt x="32715" y="28977"/>
                </a:quadBezTo>
                <a:quadBezTo>
                  <a:pt x="35105" y="33757"/>
                  <a:pt x="40435" y="40687"/>
                </a:quadBezTo>
                <a:quadBezTo>
                  <a:pt x="44595" y="46097"/>
                  <a:pt x="50635" y="56627"/>
                </a:quadBezTo>
                <a:cubicBezTo>
                  <a:pt x="50700" y="56738"/>
                  <a:pt x="50707" y="56875"/>
                  <a:pt x="50653" y="56993"/>
                </a:cubicBezTo>
                <a:cubicBezTo>
                  <a:pt x="50600" y="57112"/>
                  <a:pt x="50492" y="57199"/>
                  <a:pt x="50365" y="57227"/>
                </a:cubicBezTo>
                <a:quadBezTo>
                  <a:pt x="33815" y="60867"/>
                  <a:pt x="14685" y="58317"/>
                </a:quadBezTo>
                <a:cubicBezTo>
                  <a:pt x="7895" y="57417"/>
                  <a:pt x="3825" y="55537"/>
                  <a:pt x="885" y="49247"/>
                </a:cubicBezTo>
                <a:quadBezTo>
                  <a:pt x="-455" y="46377"/>
                  <a:pt x="235" y="42607"/>
                </a:quadBezTo>
                <a:quadBezTo>
                  <a:pt x="1665" y="34887"/>
                  <a:pt x="4055" y="28907"/>
                </a:quadBezTo>
                <a:cubicBezTo>
                  <a:pt x="4214" y="28522"/>
                  <a:pt x="4321" y="28118"/>
                  <a:pt x="4375" y="27707"/>
                </a:cubicBezTo>
                <a:cubicBezTo>
                  <a:pt x="5115" y="21957"/>
                  <a:pt x="6065" y="16207"/>
                  <a:pt x="2395" y="11497"/>
                </a:cubicBezTo>
                <a:lnTo>
                  <a:pt x="9635" y="6107"/>
                </a:lnTo>
                <a:cubicBezTo>
                  <a:pt x="9751" y="6020"/>
                  <a:pt x="9912" y="6027"/>
                  <a:pt x="10021" y="6122"/>
                </a:cubicBezTo>
                <a:cubicBezTo>
                  <a:pt x="10131" y="6218"/>
                  <a:pt x="10162" y="6377"/>
                  <a:pt x="10095" y="6507"/>
                </a:cubicBezTo>
                <a:lnTo>
                  <a:pt x="7785" y="10947"/>
                </a:lnTo>
                <a:cubicBezTo>
                  <a:pt x="7761" y="10994"/>
                  <a:pt x="7763" y="11050"/>
                  <a:pt x="7789" y="11095"/>
                </a:cubicBezTo>
                <a:cubicBezTo>
                  <a:pt x="7816" y="11139"/>
                  <a:pt x="7863" y="11167"/>
                  <a:pt x="7915" y="11167"/>
                </a:cubicBezTo>
                <a:lnTo>
                  <a:pt x="8185" y="11167"/>
                </a:lnTo>
                <a:cubicBezTo>
                  <a:pt x="8364" y="11167"/>
                  <a:pt x="8536" y="11095"/>
                  <a:pt x="8665" y="10967"/>
                </a:cubicBezTo>
                <a:lnTo>
                  <a:pt x="17385" y="2247"/>
                </a:lnTo>
                <a:cubicBezTo>
                  <a:pt x="17431" y="2200"/>
                  <a:pt x="17500" y="2182"/>
                  <a:pt x="17564" y="2201"/>
                </a:cubicBezTo>
                <a:cubicBezTo>
                  <a:pt x="17628" y="2219"/>
                  <a:pt x="17678" y="2271"/>
                  <a:pt x="17695" y="2337"/>
                </a:cubicBezTo>
                <a:lnTo>
                  <a:pt x="18025" y="3497"/>
                </a:lnTo>
                <a:cubicBezTo>
                  <a:pt x="18073" y="3670"/>
                  <a:pt x="18223" y="3797"/>
                  <a:pt x="18401" y="3817"/>
                </a:cubicBezTo>
                <a:cubicBezTo>
                  <a:pt x="18580" y="3837"/>
                  <a:pt x="18752" y="3746"/>
                  <a:pt x="18835" y="3587"/>
                </a:cubicBezTo>
                <a:lnTo>
                  <a:pt x="20615" y="167"/>
                </a:lnTo>
                <a:cubicBezTo>
                  <a:pt x="20676" y="49"/>
                  <a:pt x="20805" y="-17"/>
                  <a:pt x="20936" y="4"/>
                </a:cubicBezTo>
                <a:cubicBezTo>
                  <a:pt x="21067" y="24"/>
                  <a:pt x="21171" y="126"/>
                  <a:pt x="21195" y="257"/>
                </a:cubicBezTo>
                <a:quadBezTo>
                  <a:pt x="22485" y="7387"/>
                  <a:pt x="26265" y="13707"/>
                </a:quadBezTo>
                <a:quadBezTo>
                  <a:pt x="26645" y="14347"/>
                  <a:pt x="27245" y="14547"/>
                </a:quadBezTo>
                <a:close/>
              </a:path>
            </a:pathLst>
          </a:custGeom>
          <a:solidFill>
            <a:srgbClr val="524B5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8" name="shape-1578"/>
          <p:cNvSpPr/>
          <p:nvPr/>
        </p:nvSpPr>
        <p:spPr>
          <a:xfrm>
            <a:off x="0" y="7479602"/>
            <a:ext cx="400812" cy="336995"/>
          </a:xfrm>
          <a:custGeom>
            <a:avLst/>
            <a:gdLst/>
            <a:ahLst/>
            <a:cxnLst/>
            <a:rect l="0" t="0" r="r" b="b"/>
            <a:pathLst>
              <a:path w="42080" h="35380" stroke="0" extrusionOk="0">
                <a:moveTo>
                  <a:pt x="42080" y="25150"/>
                </a:moveTo>
                <a:quadBezTo>
                  <a:pt x="29950" y="28520"/>
                  <a:pt x="17630" y="32340"/>
                </a:quadBezTo>
                <a:quadBezTo>
                  <a:pt x="10910" y="34410"/>
                  <a:pt x="0" y="35380"/>
                </a:quadBezTo>
                <a:lnTo>
                  <a:pt x="0" y="0"/>
                </a:lnTo>
                <a:quadBezTo>
                  <a:pt x="11330" y="4770"/>
                  <a:pt x="20350" y="10260"/>
                </a:quadBezTo>
                <a:quadBezTo>
                  <a:pt x="30670" y="16530"/>
                  <a:pt x="42080" y="25150"/>
                </a:quadBezTo>
                <a:close/>
              </a:path>
            </a:pathLst>
          </a:custGeom>
          <a:solidFill>
            <a:srgbClr val="4428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9" name="shape-1581"/>
          <p:cNvSpPr/>
          <p:nvPr/>
        </p:nvSpPr>
        <p:spPr>
          <a:xfrm>
            <a:off x="13670470" y="7502461"/>
            <a:ext cx="1474712" cy="486848"/>
          </a:xfrm>
          <a:custGeom>
            <a:avLst/>
            <a:gdLst/>
            <a:ahLst/>
            <a:cxnLst/>
            <a:rect l="0" t="0" r="r" b="b"/>
            <a:pathLst>
              <a:path w="154825" h="51113" stroke="0" extrusionOk="0">
                <a:moveTo>
                  <a:pt x="83120" y="0"/>
                </a:moveTo>
                <a:lnTo>
                  <a:pt x="89120" y="1980"/>
                </a:lnTo>
                <a:cubicBezTo>
                  <a:pt x="83910" y="4870"/>
                  <a:pt x="75560" y="10140"/>
                  <a:pt x="82660" y="16040"/>
                </a:cubicBezTo>
                <a:cubicBezTo>
                  <a:pt x="82948" y="16282"/>
                  <a:pt x="83293" y="16445"/>
                  <a:pt x="83660" y="16510"/>
                </a:cubicBezTo>
                <a:quadBezTo>
                  <a:pt x="94200" y="18470"/>
                  <a:pt x="98880" y="18820"/>
                </a:quadBezTo>
                <a:quadBezTo>
                  <a:pt x="118840" y="20290"/>
                  <a:pt x="141820" y="18940"/>
                </a:quadBezTo>
                <a:quadBezTo>
                  <a:pt x="144790" y="18760"/>
                  <a:pt x="146360" y="18960"/>
                </a:quadBezTo>
                <a:cubicBezTo>
                  <a:pt x="163540" y="21050"/>
                  <a:pt x="150360" y="34630"/>
                  <a:pt x="143570" y="38210"/>
                </a:cubicBezTo>
                <a:quadBezTo>
                  <a:pt x="135080" y="42680"/>
                  <a:pt x="126690" y="47610"/>
                </a:quadBezTo>
                <a:quadBezTo>
                  <a:pt x="126300" y="47570"/>
                  <a:pt x="125890" y="47060"/>
                </a:quadBezTo>
                <a:quadBezTo>
                  <a:pt x="123000" y="46180"/>
                  <a:pt x="119000" y="47000"/>
                </a:quadBezTo>
                <a:cubicBezTo>
                  <a:pt x="116660" y="46910"/>
                  <a:pt x="113080" y="46250"/>
                  <a:pt x="113880" y="43050"/>
                </a:cubicBezTo>
                <a:quadBezTo>
                  <a:pt x="105660" y="33790"/>
                  <a:pt x="94390" y="31940"/>
                </a:quadBezTo>
                <a:quadBezTo>
                  <a:pt x="84920" y="31140"/>
                  <a:pt x="80940" y="39270"/>
                </a:quadBezTo>
                <a:cubicBezTo>
                  <a:pt x="71400" y="39090"/>
                  <a:pt x="63330" y="41050"/>
                  <a:pt x="55820" y="47150"/>
                </a:cubicBezTo>
                <a:quadBezTo>
                  <a:pt x="50140" y="46250"/>
                  <a:pt x="44950" y="48430"/>
                </a:quadBezTo>
                <a:quadBezTo>
                  <a:pt x="40200" y="50430"/>
                  <a:pt x="39250" y="50600"/>
                </a:quadBezTo>
                <a:quadBezTo>
                  <a:pt x="34690" y="51410"/>
                  <a:pt x="30090" y="50940"/>
                </a:quadBezTo>
                <a:cubicBezTo>
                  <a:pt x="26490" y="50570"/>
                  <a:pt x="21200" y="48310"/>
                  <a:pt x="17030" y="48350"/>
                </a:cubicBezTo>
                <a:cubicBezTo>
                  <a:pt x="12340" y="48400"/>
                  <a:pt x="5760" y="49710"/>
                  <a:pt x="0" y="48650"/>
                </a:cubicBezTo>
                <a:cubicBezTo>
                  <a:pt x="7030" y="45580"/>
                  <a:pt x="15780" y="45110"/>
                  <a:pt x="21130" y="42870"/>
                </a:cubicBezTo>
                <a:quadBezTo>
                  <a:pt x="21360" y="42780"/>
                  <a:pt x="32490" y="36940"/>
                </a:quadBezTo>
                <a:cubicBezTo>
                  <a:pt x="33151" y="36590"/>
                  <a:pt x="33738" y="36122"/>
                  <a:pt x="34220" y="35560"/>
                </a:cubicBezTo>
                <a:lnTo>
                  <a:pt x="39460" y="29460"/>
                </a:lnTo>
                <a:cubicBezTo>
                  <a:pt x="39538" y="29371"/>
                  <a:pt x="39558" y="29245"/>
                  <a:pt x="39511" y="29135"/>
                </a:cubicBezTo>
                <a:cubicBezTo>
                  <a:pt x="39465" y="29025"/>
                  <a:pt x="39360" y="28949"/>
                  <a:pt x="39240" y="28940"/>
                </a:cubicBezTo>
                <a:lnTo>
                  <a:pt x="21980" y="27660"/>
                </a:lnTo>
                <a:cubicBezTo>
                  <a:pt x="21882" y="27653"/>
                  <a:pt x="21794" y="27599"/>
                  <a:pt x="21745" y="27515"/>
                </a:cubicBezTo>
                <a:cubicBezTo>
                  <a:pt x="21695" y="27431"/>
                  <a:pt x="21689" y="27329"/>
                  <a:pt x="21730" y="27240"/>
                </a:cubicBezTo>
                <a:lnTo>
                  <a:pt x="24220" y="21800"/>
                </a:lnTo>
                <a:cubicBezTo>
                  <a:pt x="24487" y="21216"/>
                  <a:pt x="24990" y="20778"/>
                  <a:pt x="25600" y="20600"/>
                </a:cubicBezTo>
                <a:cubicBezTo>
                  <a:pt x="36670" y="17370"/>
                  <a:pt x="50600" y="18140"/>
                  <a:pt x="58210" y="17590"/>
                </a:cubicBezTo>
                <a:cubicBezTo>
                  <a:pt x="61370" y="17370"/>
                  <a:pt x="67090" y="16940"/>
                  <a:pt x="68880" y="13660"/>
                </a:cubicBezTo>
                <a:quadBezTo>
                  <a:pt x="70950" y="9880"/>
                  <a:pt x="72390" y="8100"/>
                </a:quadBezTo>
                <a:quadBezTo>
                  <a:pt x="75010" y="4850"/>
                  <a:pt x="83120" y="0"/>
                </a:quadBez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0" name="shape-1582"/>
          <p:cNvSpPr/>
          <p:nvPr/>
        </p:nvSpPr>
        <p:spPr>
          <a:xfrm>
            <a:off x="10923169" y="7504842"/>
            <a:ext cx="232823" cy="688181"/>
          </a:xfrm>
          <a:custGeom>
            <a:avLst/>
            <a:gdLst/>
            <a:ahLst/>
            <a:cxnLst/>
            <a:rect l="0" t="0" r="r" b="b"/>
            <a:pathLst>
              <a:path w="24443" h="72250" stroke="0" extrusionOk="0">
                <a:moveTo>
                  <a:pt x="15731" y="0"/>
                </a:moveTo>
                <a:quadBezTo>
                  <a:pt x="15521" y="720"/>
                  <a:pt x="14781" y="1440"/>
                </a:quadBezTo>
                <a:cubicBezTo>
                  <a:pt x="14379" y="1829"/>
                  <a:pt x="14189" y="2395"/>
                  <a:pt x="14271" y="2960"/>
                </a:cubicBezTo>
                <a:quadBezTo>
                  <a:pt x="15611" y="11970"/>
                  <a:pt x="15851" y="17980"/>
                </a:quadBezTo>
                <a:cubicBezTo>
                  <a:pt x="16101" y="24020"/>
                  <a:pt x="17571" y="28650"/>
                  <a:pt x="18441" y="34790"/>
                </a:cubicBezTo>
                <a:quadBezTo>
                  <a:pt x="18771" y="37090"/>
                  <a:pt x="19771" y="41490"/>
                </a:quadBezTo>
                <a:quadBezTo>
                  <a:pt x="22451" y="53270"/>
                  <a:pt x="24011" y="62420"/>
                </a:quadBezTo>
                <a:quadBezTo>
                  <a:pt x="24781" y="66980"/>
                  <a:pt x="24181" y="72250"/>
                </a:quadBezTo>
                <a:cubicBezTo>
                  <a:pt x="13221" y="63860"/>
                  <a:pt x="8571" y="53290"/>
                  <a:pt x="4381" y="40460"/>
                </a:cubicBezTo>
                <a:quadBezTo>
                  <a:pt x="2751" y="35470"/>
                  <a:pt x="2111" y="29480"/>
                </a:quadBezTo>
                <a:quadBezTo>
                  <a:pt x="1081" y="19830"/>
                  <a:pt x="191" y="10660"/>
                </a:quadBezTo>
                <a:quadBezTo>
                  <a:pt x="-169" y="6890"/>
                  <a:pt x="151" y="2730"/>
                </a:quadBezTo>
                <a:lnTo>
                  <a:pt x="15731" y="0"/>
                </a:ln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1" name="shape-1584"/>
          <p:cNvSpPr/>
          <p:nvPr/>
        </p:nvSpPr>
        <p:spPr>
          <a:xfrm>
            <a:off x="9477375" y="7521797"/>
            <a:ext cx="293560" cy="300895"/>
          </a:xfrm>
          <a:custGeom>
            <a:avLst/>
            <a:gdLst/>
            <a:ahLst/>
            <a:cxnLst/>
            <a:rect l="0" t="0" r="r" b="b"/>
            <a:pathLst>
              <a:path w="30820" h="31590" stroke="0" extrusionOk="0">
                <a:moveTo>
                  <a:pt x="5790" y="0"/>
                </a:moveTo>
                <a:lnTo>
                  <a:pt x="30820" y="21200"/>
                </a:lnTo>
                <a:quadBezTo>
                  <a:pt x="25150" y="25730"/>
                  <a:pt x="21480" y="31590"/>
                </a:quadBezTo>
                <a:quadBezTo>
                  <a:pt x="15550" y="28430"/>
                  <a:pt x="12050" y="25950"/>
                </a:quadBezTo>
                <a:cubicBezTo>
                  <a:pt x="5550" y="21360"/>
                  <a:pt x="2510" y="13900"/>
                  <a:pt x="0" y="6530"/>
                </a:cubicBezTo>
                <a:quadBezTo>
                  <a:pt x="1640" y="2230"/>
                  <a:pt x="5790" y="0"/>
                </a:quadBezTo>
                <a:close/>
              </a:path>
            </a:pathLst>
          </a:custGeom>
          <a:solidFill>
            <a:srgbClr val="CFB8B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2" name="shape-1585"/>
          <p:cNvSpPr/>
          <p:nvPr/>
        </p:nvSpPr>
        <p:spPr>
          <a:xfrm>
            <a:off x="10165652" y="7517564"/>
            <a:ext cx="575310" cy="349610"/>
          </a:xfrm>
          <a:custGeom>
            <a:avLst/>
            <a:gdLst/>
            <a:ahLst/>
            <a:cxnLst/>
            <a:rect l="0" t="0" r="r" b="b"/>
            <a:pathLst>
              <a:path w="60400" h="36704" stroke="0" extrusionOk="0">
                <a:moveTo>
                  <a:pt x="49820" y="5144"/>
                </a:moveTo>
                <a:quadBezTo>
                  <a:pt x="55580" y="6964"/>
                  <a:pt x="60400" y="10724"/>
                </a:quadBezTo>
                <a:quadBezTo>
                  <a:pt x="58460" y="12924"/>
                  <a:pt x="57970" y="14424"/>
                </a:quadBezTo>
                <a:quadBezTo>
                  <a:pt x="48960" y="19344"/>
                  <a:pt x="41570" y="26054"/>
                </a:quadBezTo>
                <a:quadBezTo>
                  <a:pt x="40780" y="27504"/>
                  <a:pt x="38490" y="28644"/>
                </a:quadBezTo>
                <a:cubicBezTo>
                  <a:pt x="35900" y="30494"/>
                  <a:pt x="33640" y="32584"/>
                  <a:pt x="30190" y="32494"/>
                </a:cubicBezTo>
                <a:quadBezTo>
                  <a:pt x="26640" y="31844"/>
                  <a:pt x="23430" y="32134"/>
                </a:quadBezTo>
                <a:quadBezTo>
                  <a:pt x="15160" y="32894"/>
                  <a:pt x="5620" y="35554"/>
                </a:quadBezTo>
                <a:lnTo>
                  <a:pt x="1670" y="36524"/>
                </a:lnTo>
                <a:lnTo>
                  <a:pt x="0" y="36704"/>
                </a:lnTo>
                <a:quadBezTo>
                  <a:pt x="3190" y="29394"/>
                  <a:pt x="3460" y="21414"/>
                </a:quadBezTo>
                <a:quadBezTo>
                  <a:pt x="3610" y="16774"/>
                  <a:pt x="5750" y="14664"/>
                </a:quadBezTo>
                <a:quadBezTo>
                  <a:pt x="7520" y="12914"/>
                  <a:pt x="8820" y="11354"/>
                </a:quadBezTo>
                <a:cubicBezTo>
                  <a:pt x="9504" y="10521"/>
                  <a:pt x="9712" y="9395"/>
                  <a:pt x="9370" y="8374"/>
                </a:cubicBezTo>
                <a:lnTo>
                  <a:pt x="7880" y="3944"/>
                </a:lnTo>
                <a:lnTo>
                  <a:pt x="33290" y="44"/>
                </a:lnTo>
                <a:cubicBezTo>
                  <a:pt x="33895" y="-48"/>
                  <a:pt x="34511" y="4"/>
                  <a:pt x="35090" y="194"/>
                </a:cubicBezTo>
                <a:lnTo>
                  <a:pt x="49820" y="5144"/>
                </a:lnTo>
                <a:close/>
              </a:path>
            </a:pathLst>
          </a:custGeom>
          <a:solidFill>
            <a:srgbClr val="ED764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3" name="shape-1586"/>
          <p:cNvSpPr/>
          <p:nvPr/>
        </p:nvSpPr>
        <p:spPr>
          <a:xfrm>
            <a:off x="14108135" y="7521321"/>
            <a:ext cx="1131865" cy="812959"/>
          </a:xfrm>
          <a:custGeom>
            <a:avLst/>
            <a:gdLst/>
            <a:ahLst/>
            <a:cxnLst/>
            <a:rect l="0" t="0" r="r" b="b"/>
            <a:pathLst>
              <a:path w="118831" h="85350" stroke="0" extrusionOk="0">
                <a:moveTo>
                  <a:pt x="43171" y="0"/>
                </a:moveTo>
                <a:lnTo>
                  <a:pt x="56091" y="480"/>
                </a:lnTo>
                <a:quadBezTo>
                  <a:pt x="54241" y="4410"/>
                  <a:pt x="51801" y="7850"/>
                </a:quadBezTo>
                <a:quadBezTo>
                  <a:pt x="50511" y="9670"/>
                  <a:pt x="50711" y="10300"/>
                </a:quadBezTo>
                <a:cubicBezTo>
                  <a:pt x="51301" y="12190"/>
                  <a:pt x="53341" y="12160"/>
                  <a:pt x="55531" y="12360"/>
                </a:cubicBezTo>
                <a:quadBezTo>
                  <a:pt x="57381" y="12540"/>
                  <a:pt x="58171" y="12500"/>
                </a:quadBezTo>
                <a:quadBezTo>
                  <a:pt x="65431" y="12210"/>
                  <a:pt x="75331" y="12180"/>
                </a:quadBezTo>
                <a:quadBezTo>
                  <a:pt x="78151" y="12180"/>
                  <a:pt x="80221" y="11760"/>
                </a:quadBezTo>
                <a:quadBezTo>
                  <a:pt x="85021" y="10790"/>
                  <a:pt x="102641" y="7220"/>
                </a:quadBezTo>
                <a:cubicBezTo>
                  <a:pt x="102962" y="7155"/>
                  <a:pt x="103233" y="6940"/>
                  <a:pt x="103370" y="6641"/>
                </a:cubicBezTo>
                <a:cubicBezTo>
                  <a:pt x="103506" y="6342"/>
                  <a:pt x="103492" y="5996"/>
                  <a:pt x="103331" y="5710"/>
                </a:cubicBezTo>
                <a:quadBezTo>
                  <a:pt x="103221" y="5520"/>
                  <a:pt x="102421" y="5100"/>
                </a:quadBezTo>
                <a:lnTo>
                  <a:pt x="118831" y="3150"/>
                </a:lnTo>
                <a:lnTo>
                  <a:pt x="118831" y="85350"/>
                </a:lnTo>
                <a:quadBezTo>
                  <a:pt x="114081" y="81070"/>
                  <a:pt x="107001" y="81050"/>
                </a:quadBezTo>
                <a:quadBezTo>
                  <a:pt x="75961" y="80940"/>
                  <a:pt x="51621" y="81260"/>
                </a:quadBezTo>
                <a:cubicBezTo>
                  <a:pt x="39351" y="81420"/>
                  <a:pt x="26871" y="81220"/>
                  <a:pt x="14461" y="81260"/>
                </a:cubicBezTo>
                <a:quadBezTo>
                  <a:pt x="9961" y="80610"/>
                  <a:pt x="5351" y="77600"/>
                </a:quadBezTo>
                <a:quadBezTo>
                  <a:pt x="17871" y="74620"/>
                  <a:pt x="28821" y="67840"/>
                </a:quadBezTo>
                <a:cubicBezTo>
                  <a:pt x="32641" y="65480"/>
                  <a:pt x="39981" y="60020"/>
                  <a:pt x="30651" y="57460"/>
                </a:cubicBezTo>
                <a:quadBezTo>
                  <a:pt x="23231" y="55430"/>
                  <a:pt x="15291" y="52950"/>
                </a:quadBezTo>
                <a:lnTo>
                  <a:pt x="34931" y="51250"/>
                </a:lnTo>
                <a:cubicBezTo>
                  <a:pt x="34939" y="51249"/>
                  <a:pt x="34944" y="51243"/>
                  <a:pt x="34941" y="51235"/>
                </a:cubicBezTo>
                <a:cubicBezTo>
                  <a:pt x="34938" y="51227"/>
                  <a:pt x="34930" y="51220"/>
                  <a:pt x="34921" y="51220"/>
                </a:cubicBezTo>
                <a:quadBezTo>
                  <a:pt x="31091" y="51000"/>
                  <a:pt x="30841" y="51010"/>
                </a:quadBezTo>
                <a:quadBezTo>
                  <a:pt x="13131" y="51610"/>
                  <a:pt x="5341" y="50820"/>
                </a:quadBezTo>
                <a:quadBezTo>
                  <a:pt x="1701" y="50450"/>
                  <a:pt x="181" y="50100"/>
                </a:quadBezTo>
                <a:cubicBezTo>
                  <a:pt x="87" y="50078"/>
                  <a:pt x="16" y="50000"/>
                  <a:pt x="2" y="49905"/>
                </a:cubicBezTo>
                <a:cubicBezTo>
                  <a:pt x="-11" y="49809"/>
                  <a:pt x="36" y="49716"/>
                  <a:pt x="121" y="49670"/>
                </a:cubicBezTo>
                <a:quadBezTo>
                  <a:pt x="5221" y="46920"/>
                  <a:pt x="11371" y="46300"/>
                </a:quadBezTo>
                <a:cubicBezTo>
                  <a:pt x="11519" y="46285"/>
                  <a:pt x="11636" y="46169"/>
                  <a:pt x="11653" y="46022"/>
                </a:cubicBezTo>
                <a:cubicBezTo>
                  <a:pt x="11670" y="45874"/>
                  <a:pt x="11582" y="45736"/>
                  <a:pt x="11441" y="45690"/>
                </a:cubicBezTo>
                <a:lnTo>
                  <a:pt x="9871" y="45170"/>
                </a:lnTo>
                <a:cubicBezTo>
                  <a:pt x="17381" y="39070"/>
                  <a:pt x="25451" y="37110"/>
                  <a:pt x="34991" y="37290"/>
                </a:cubicBezTo>
                <a:quadBezTo>
                  <a:pt x="35271" y="37270"/>
                  <a:pt x="35431" y="37520"/>
                </a:quadBezTo>
                <a:quadBezTo>
                  <a:pt x="35141" y="38280"/>
                  <a:pt x="35601" y="39000"/>
                </a:quadBezTo>
                <a:cubicBezTo>
                  <a:pt x="35718" y="39188"/>
                  <a:pt x="35893" y="39336"/>
                  <a:pt x="36101" y="39420"/>
                </a:cubicBezTo>
                <a:quadBezTo>
                  <a:pt x="37891" y="40120"/>
                  <a:pt x="39851" y="40250"/>
                </a:quadBezTo>
                <a:quadBezTo>
                  <a:pt x="53781" y="41170"/>
                  <a:pt x="67931" y="41070"/>
                </a:quadBezTo>
                <a:cubicBezTo>
                  <a:pt x="67131" y="44270"/>
                  <a:pt x="70711" y="44930"/>
                  <a:pt x="73051" y="45020"/>
                </a:cubicBezTo>
                <a:quadBezTo>
                  <a:pt x="69641" y="46580"/>
                  <a:pt x="66811" y="49390"/>
                </a:quadBezTo>
                <a:cubicBezTo>
                  <a:pt x="66764" y="49435"/>
                  <a:pt x="66753" y="49506"/>
                  <a:pt x="66783" y="49563"/>
                </a:cubicBezTo>
                <a:cubicBezTo>
                  <a:pt x="66813" y="49621"/>
                  <a:pt x="66877" y="49652"/>
                  <a:pt x="66941" y="49640"/>
                </a:cubicBezTo>
                <a:quadBezTo>
                  <a:pt x="69521" y="49120"/>
                  <a:pt x="72321" y="49540"/>
                </a:quadBezTo>
                <a:quadBezTo>
                  <a:pt x="76751" y="52240"/>
                  <a:pt x="82601" y="51270"/>
                </a:quadBezTo>
                <a:quadBezTo>
                  <a:pt x="85861" y="50730"/>
                  <a:pt x="89101" y="49970"/>
                </a:quadBezTo>
                <a:cubicBezTo>
                  <a:pt x="89171" y="49954"/>
                  <a:pt x="89223" y="49894"/>
                  <a:pt x="89229" y="49822"/>
                </a:cubicBezTo>
                <a:cubicBezTo>
                  <a:pt x="89236" y="49750"/>
                  <a:pt x="89197" y="49681"/>
                  <a:pt x="89131" y="49650"/>
                </a:cubicBezTo>
                <a:lnTo>
                  <a:pt x="80741" y="45630"/>
                </a:lnTo>
                <a:quadBezTo>
                  <a:pt x="89131" y="40700"/>
                  <a:pt x="97621" y="36230"/>
                </a:quadBezTo>
                <a:cubicBezTo>
                  <a:pt x="104411" y="32650"/>
                  <a:pt x="117591" y="19070"/>
                  <a:pt x="100411" y="16980"/>
                </a:cubicBezTo>
                <a:quadBezTo>
                  <a:pt x="98841" y="16780"/>
                  <a:pt x="95871" y="16960"/>
                </a:quadBezTo>
                <a:quadBezTo>
                  <a:pt x="72891" y="18310"/>
                  <a:pt x="52931" y="16840"/>
                </a:quadBezTo>
                <a:quadBezTo>
                  <a:pt x="48251" y="16490"/>
                  <a:pt x="37711" y="14530"/>
                </a:quadBezTo>
                <a:cubicBezTo>
                  <a:pt x="37344" y="14464"/>
                  <a:pt x="36999" y="14302"/>
                  <a:pt x="36711" y="14060"/>
                </a:cubicBezTo>
                <a:cubicBezTo>
                  <a:pt x="29611" y="8160"/>
                  <a:pt x="37961" y="2890"/>
                  <a:pt x="43171" y="0"/>
                </a:cubicBezTo>
                <a:close/>
              </a:path>
            </a:pathLst>
          </a:custGeom>
          <a:solidFill>
            <a:srgbClr val="BC38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4" name="shape-1587"/>
          <p:cNvSpPr/>
          <p:nvPr/>
        </p:nvSpPr>
        <p:spPr>
          <a:xfrm>
            <a:off x="9727120" y="7540943"/>
            <a:ext cx="291394" cy="331756"/>
          </a:xfrm>
          <a:custGeom>
            <a:avLst/>
            <a:gdLst/>
            <a:ahLst/>
            <a:cxnLst/>
            <a:rect l="0" t="0" r="r" b="b"/>
            <a:pathLst>
              <a:path w="30593" h="34830" stroke="0" extrusionOk="0">
                <a:moveTo>
                  <a:pt x="11640" y="0"/>
                </a:moveTo>
                <a:quadBezTo>
                  <a:pt x="15240" y="3920"/>
                  <a:pt x="20830" y="1960"/>
                </a:quadBezTo>
                <a:quadBezTo>
                  <a:pt x="21540" y="9870"/>
                  <a:pt x="27430" y="17280"/>
                </a:quadBezTo>
                <a:quadBezTo>
                  <a:pt x="34420" y="26060"/>
                  <a:pt x="25960" y="34830"/>
                </a:quadBezTo>
                <a:quadBezTo>
                  <a:pt x="13560" y="21990"/>
                  <a:pt x="0" y="10160"/>
                </a:quadBezTo>
                <a:lnTo>
                  <a:pt x="1500" y="890"/>
                </a:lnTo>
                <a:lnTo>
                  <a:pt x="11640" y="0"/>
                </a:lnTo>
                <a:close/>
              </a:path>
            </a:pathLst>
          </a:custGeom>
          <a:solidFill>
            <a:srgbClr val="C6A3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5" name="shape-1588"/>
          <p:cNvSpPr/>
          <p:nvPr/>
        </p:nvSpPr>
        <p:spPr>
          <a:xfrm>
            <a:off x="1260003" y="7549725"/>
            <a:ext cx="1192780" cy="561670"/>
          </a:xfrm>
          <a:custGeom>
            <a:avLst/>
            <a:gdLst/>
            <a:ahLst/>
            <a:cxnLst/>
            <a:rect l="0" t="0" r="r" b="b"/>
            <a:pathLst>
              <a:path w="125226" h="58968" stroke="0" extrusionOk="0">
                <a:moveTo>
                  <a:pt x="93986" y="19198"/>
                </a:moveTo>
                <a:quadBezTo>
                  <a:pt x="94356" y="19988"/>
                  <a:pt x="95466" y="20368"/>
                </a:quadBezTo>
                <a:lnTo>
                  <a:pt x="98756" y="24908"/>
                </a:lnTo>
                <a:quadBezTo>
                  <a:pt x="105916" y="37468"/>
                  <a:pt x="114816" y="45278"/>
                </a:quadBezTo>
                <a:quadBezTo>
                  <a:pt x="118326" y="48358"/>
                  <a:pt x="125226" y="51338"/>
                </a:quadBezTo>
                <a:quadBezTo>
                  <a:pt x="113496" y="56168"/>
                  <a:pt x="101246" y="58968"/>
                </a:quadBezTo>
                <a:quadBezTo>
                  <a:pt x="87986" y="57798"/>
                  <a:pt x="74656" y="57168"/>
                </a:quadBezTo>
                <a:cubicBezTo>
                  <a:pt x="65666" y="56738"/>
                  <a:pt x="55056" y="55688"/>
                  <a:pt x="48746" y="55118"/>
                </a:cubicBezTo>
                <a:cubicBezTo>
                  <a:pt x="36496" y="53998"/>
                  <a:pt x="26486" y="54158"/>
                  <a:pt x="15226" y="53978"/>
                </a:cubicBezTo>
                <a:cubicBezTo>
                  <a:pt x="10066" y="53898"/>
                  <a:pt x="726" y="53628"/>
                  <a:pt x="6" y="46858"/>
                </a:cubicBezTo>
                <a:cubicBezTo>
                  <a:pt x="-31" y="46528"/>
                  <a:pt x="101" y="46203"/>
                  <a:pt x="356" y="45998"/>
                </a:cubicBezTo>
                <a:lnTo>
                  <a:pt x="9606" y="38358"/>
                </a:lnTo>
                <a:quadBezTo>
                  <a:pt x="20736" y="37838"/>
                  <a:pt x="31656" y="35548"/>
                </a:quadBezTo>
                <a:cubicBezTo>
                  <a:pt x="31965" y="35484"/>
                  <a:pt x="32240" y="35305"/>
                  <a:pt x="32426" y="35048"/>
                </a:cubicBezTo>
                <a:quadBezTo>
                  <a:pt x="39606" y="24958"/>
                  <a:pt x="47046" y="15198"/>
                </a:quadBezTo>
                <a:quadBezTo>
                  <a:pt x="49956" y="11368"/>
                  <a:pt x="50646" y="5898"/>
                </a:quadBezTo>
                <a:quadBezTo>
                  <a:pt x="52226" y="4888"/>
                  <a:pt x="53366" y="3368"/>
                </a:quadBezTo>
                <a:cubicBezTo>
                  <a:pt x="57036" y="8078"/>
                  <a:pt x="56086" y="13828"/>
                  <a:pt x="55346" y="19578"/>
                </a:cubicBezTo>
                <a:cubicBezTo>
                  <a:pt x="55293" y="19989"/>
                  <a:pt x="55186" y="20393"/>
                  <a:pt x="55026" y="20778"/>
                </a:cubicBezTo>
                <a:quadBezTo>
                  <a:pt x="52636" y="26758"/>
                  <a:pt x="51206" y="34478"/>
                </a:quadBezTo>
                <a:quadBezTo>
                  <a:pt x="50516" y="38248"/>
                  <a:pt x="51856" y="41118"/>
                </a:quadBezTo>
                <a:cubicBezTo>
                  <a:pt x="54796" y="47408"/>
                  <a:pt x="58866" y="49288"/>
                  <a:pt x="65656" y="50188"/>
                </a:cubicBezTo>
                <a:quadBezTo>
                  <a:pt x="84786" y="52738"/>
                  <a:pt x="101336" y="49098"/>
                </a:quadBezTo>
                <a:cubicBezTo>
                  <a:pt x="101464" y="49070"/>
                  <a:pt x="101572" y="48983"/>
                  <a:pt x="101625" y="48865"/>
                </a:cubicBezTo>
                <a:cubicBezTo>
                  <a:pt x="101678" y="48746"/>
                  <a:pt x="101671" y="48610"/>
                  <a:pt x="101606" y="48498"/>
                </a:cubicBezTo>
                <a:quadBezTo>
                  <a:pt x="95566" y="37968"/>
                  <a:pt x="91406" y="32558"/>
                </a:quadBezTo>
                <a:quadBezTo>
                  <a:pt x="86076" y="25628"/>
                  <a:pt x="83686" y="20848"/>
                </a:quadBezTo>
                <a:quadBezTo>
                  <a:pt x="80416" y="14288"/>
                  <a:pt x="78396" y="7798"/>
                </a:quadBezTo>
                <a:quadBezTo>
                  <a:pt x="78196" y="7168"/>
                  <a:pt x="78216" y="6418"/>
                </a:quadBezTo>
                <a:quadBezTo>
                  <a:pt x="78746" y="3968"/>
                  <a:pt x="78426" y="1538"/>
                </a:quadBezTo>
                <a:cubicBezTo>
                  <a:pt x="78413" y="1430"/>
                  <a:pt x="78473" y="1326"/>
                  <a:pt x="78573" y="1284"/>
                </a:cubicBezTo>
                <a:cubicBezTo>
                  <a:pt x="78673" y="1242"/>
                  <a:pt x="78789" y="1272"/>
                  <a:pt x="78856" y="1358"/>
                </a:cubicBezTo>
                <a:lnTo>
                  <a:pt x="80046" y="2838"/>
                </a:lnTo>
                <a:cubicBezTo>
                  <a:pt x="80133" y="2947"/>
                  <a:pt x="80279" y="2992"/>
                  <a:pt x="80412" y="2949"/>
                </a:cubicBezTo>
                <a:cubicBezTo>
                  <a:pt x="80545" y="2907"/>
                  <a:pt x="80638" y="2787"/>
                  <a:pt x="80646" y="2648"/>
                </a:cubicBezTo>
                <a:lnTo>
                  <a:pt x="80786" y="178"/>
                </a:lnTo>
                <a:quadBezTo>
                  <a:pt x="81086" y="-82"/>
                  <a:pt x="81396" y="38"/>
                </a:quadBezTo>
                <a:cubicBezTo>
                  <a:pt x="81467" y="70"/>
                  <a:pt x="81524" y="127"/>
                  <a:pt x="81556" y="198"/>
                </a:cubicBezTo>
                <a:cubicBezTo>
                  <a:pt x="84606" y="8078"/>
                  <a:pt x="87266" y="14238"/>
                  <a:pt x="93986" y="19198"/>
                </a:cubicBezTo>
                <a:close/>
              </a:path>
            </a:pathLst>
          </a:custGeom>
          <a:solidFill>
            <a:srgbClr val="30415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6" name="shape-1589"/>
          <p:cNvSpPr/>
          <p:nvPr/>
        </p:nvSpPr>
        <p:spPr>
          <a:xfrm>
            <a:off x="5285327" y="7548372"/>
            <a:ext cx="504730" cy="414719"/>
          </a:xfrm>
          <a:custGeom>
            <a:avLst/>
            <a:gdLst/>
            <a:ahLst/>
            <a:cxnLst/>
            <a:rect l="0" t="0" r="r" b="b"/>
            <a:pathLst>
              <a:path w="52990" h="43540" stroke="0" extrusionOk="0">
                <a:moveTo>
                  <a:pt x="42650" y="0"/>
                </a:moveTo>
                <a:lnTo>
                  <a:pt x="52990" y="7950"/>
                </a:lnTo>
                <a:quadBezTo>
                  <a:pt x="48860" y="13920"/>
                  <a:pt x="46400" y="20380"/>
                </a:quadBezTo>
                <a:quadBezTo>
                  <a:pt x="44220" y="21990"/>
                  <a:pt x="44880" y="23960"/>
                </a:quadBezTo>
                <a:cubicBezTo>
                  <a:pt x="35970" y="24720"/>
                  <a:pt x="29560" y="24670"/>
                  <a:pt x="23050" y="30320"/>
                </a:cubicBezTo>
                <a:quadBezTo>
                  <a:pt x="15340" y="37010"/>
                  <a:pt x="7590" y="43540"/>
                </a:quadBezTo>
                <a:lnTo>
                  <a:pt x="0" y="38780"/>
                </a:lnTo>
                <a:quadBezTo>
                  <a:pt x="19280" y="17040"/>
                  <a:pt x="42650" y="0"/>
                </a:quadBezTo>
                <a:close/>
              </a:path>
            </a:pathLst>
          </a:custGeom>
          <a:solidFill>
            <a:srgbClr val="C3B9B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7" name="shape-1590"/>
          <p:cNvSpPr/>
          <p:nvPr/>
        </p:nvSpPr>
        <p:spPr>
          <a:xfrm>
            <a:off x="12790932" y="7552277"/>
            <a:ext cx="389859" cy="356140"/>
          </a:xfrm>
          <a:custGeom>
            <a:avLst/>
            <a:gdLst/>
            <a:ahLst/>
            <a:cxnLst/>
            <a:rect l="0" t="0" r="r" b="b"/>
            <a:pathLst>
              <a:path w="40930" h="37390" stroke="0" extrusionOk="0">
                <a:moveTo>
                  <a:pt x="40930" y="0"/>
                </a:moveTo>
                <a:lnTo>
                  <a:pt x="31450" y="37390"/>
                </a:lnTo>
                <a:lnTo>
                  <a:pt x="30690" y="36390"/>
                </a:lnTo>
                <a:quadBezTo>
                  <a:pt x="25490" y="34360"/>
                  <a:pt x="21330" y="34210"/>
                </a:quadBezTo>
                <a:quadBezTo>
                  <a:pt x="14120" y="33950"/>
                  <a:pt x="5590" y="35450"/>
                </a:quadBezTo>
                <a:lnTo>
                  <a:pt x="0" y="32510"/>
                </a:lnTo>
                <a:quadBezTo>
                  <a:pt x="10150" y="25890"/>
                  <a:pt x="17070" y="16270"/>
                </a:quadBezTo>
                <a:cubicBezTo>
                  <a:pt x="17129" y="16187"/>
                  <a:pt x="17142" y="16079"/>
                  <a:pt x="17103" y="15985"/>
                </a:cubicBezTo>
                <a:cubicBezTo>
                  <a:pt x="17065" y="15891"/>
                  <a:pt x="16980" y="15825"/>
                  <a:pt x="16880" y="15810"/>
                </a:cubicBezTo>
                <a:lnTo>
                  <a:pt x="9170" y="14640"/>
                </a:lnTo>
                <a:lnTo>
                  <a:pt x="37170" y="4430"/>
                </a:lnTo>
                <a:cubicBezTo>
                  <a:pt x="37471" y="4319"/>
                  <a:pt x="37734" y="4125"/>
                  <a:pt x="37930" y="3870"/>
                </a:cubicBezTo>
                <a:lnTo>
                  <a:pt x="40930" y="0"/>
                </a:lnTo>
                <a:close/>
              </a:path>
            </a:pathLst>
          </a:custGeom>
          <a:solidFill>
            <a:srgbClr val="AC4D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8" name="shape-1591"/>
          <p:cNvSpPr/>
          <p:nvPr/>
        </p:nvSpPr>
        <p:spPr>
          <a:xfrm>
            <a:off x="2051811" y="7555556"/>
            <a:ext cx="117507" cy="188174"/>
          </a:xfrm>
          <a:custGeom>
            <a:avLst/>
            <a:gdLst/>
            <a:ahLst/>
            <a:cxnLst/>
            <a:rect l="0" t="0" r="r" b="b"/>
            <a:pathLst>
              <a:path w="12337" h="19756" stroke="0" extrusionOk="0">
                <a:moveTo>
                  <a:pt x="12337" y="19756"/>
                </a:moveTo>
                <a:quadBezTo>
                  <a:pt x="11227" y="19376"/>
                  <a:pt x="10857" y="18586"/>
                </a:quadBezTo>
                <a:quadBezTo>
                  <a:pt x="9407" y="16726"/>
                  <a:pt x="7857" y="15016"/>
                </a:quadBezTo>
                <a:cubicBezTo>
                  <a:pt x="4007" y="10746"/>
                  <a:pt x="1907" y="6356"/>
                  <a:pt x="17" y="456"/>
                </a:cubicBezTo>
                <a:cubicBezTo>
                  <a:pt x="-34" y="299"/>
                  <a:pt x="32" y="129"/>
                  <a:pt x="175" y="46"/>
                </a:cubicBezTo>
                <a:cubicBezTo>
                  <a:pt x="317" y="-36"/>
                  <a:pt x="497" y="-7"/>
                  <a:pt x="607" y="116"/>
                </a:cubicBezTo>
                <a:cubicBezTo>
                  <a:pt x="5547" y="5666"/>
                  <a:pt x="8887" y="13136"/>
                  <a:pt x="12337" y="19756"/>
                </a:cubicBezTo>
                <a:close/>
              </a:path>
            </a:pathLst>
          </a:custGeom>
          <a:solidFill>
            <a:srgbClr val="524B5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9" name="shape-1592"/>
          <p:cNvSpPr/>
          <p:nvPr/>
        </p:nvSpPr>
        <p:spPr>
          <a:xfrm>
            <a:off x="9925527" y="7555135"/>
            <a:ext cx="330917" cy="359950"/>
          </a:xfrm>
          <a:custGeom>
            <a:avLst/>
            <a:gdLst/>
            <a:ahLst/>
            <a:cxnLst/>
            <a:rect l="0" t="0" r="r" b="b"/>
            <a:pathLst>
              <a:path w="34742" h="37790" stroke="0" extrusionOk="0">
                <a:moveTo>
                  <a:pt x="13770" y="530"/>
                </a:moveTo>
                <a:quadBezTo>
                  <a:pt x="13460" y="940"/>
                  <a:pt x="12950" y="930"/>
                </a:quadBezTo>
                <a:quadBezTo>
                  <a:pt x="12890" y="930"/>
                  <a:pt x="12840" y="930"/>
                </a:quadBezTo>
                <a:quadBezTo>
                  <a:pt x="23130" y="2290"/>
                  <a:pt x="33090" y="0"/>
                </a:quadBezTo>
                <a:lnTo>
                  <a:pt x="34580" y="4430"/>
                </a:lnTo>
                <a:cubicBezTo>
                  <a:pt x="34922" y="5450"/>
                  <a:pt x="34714" y="6576"/>
                  <a:pt x="34030" y="7410"/>
                </a:cubicBezTo>
                <a:quadBezTo>
                  <a:pt x="32730" y="8970"/>
                  <a:pt x="30960" y="10720"/>
                </a:quadBezTo>
                <a:quadBezTo>
                  <a:pt x="28820" y="12830"/>
                  <a:pt x="28670" y="17470"/>
                </a:quadBezTo>
                <a:quadBezTo>
                  <a:pt x="28400" y="25450"/>
                  <a:pt x="25210" y="32760"/>
                </a:quadBezTo>
                <a:lnTo>
                  <a:pt x="23160" y="33390"/>
                </a:lnTo>
                <a:lnTo>
                  <a:pt x="9010" y="37790"/>
                </a:lnTo>
                <a:lnTo>
                  <a:pt x="5130" y="33340"/>
                </a:lnTo>
                <a:quadBezTo>
                  <a:pt x="13590" y="24570"/>
                  <a:pt x="6600" y="15790"/>
                </a:quadBezTo>
                <a:quadBezTo>
                  <a:pt x="710" y="8380"/>
                  <a:pt x="0" y="470"/>
                </a:quadBezTo>
                <a:lnTo>
                  <a:pt x="13770" y="530"/>
                </a:lnTo>
                <a:close/>
              </a:path>
            </a:pathLst>
          </a:custGeom>
          <a:solidFill>
            <a:srgbClr val="D78D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0" name="shape-1593"/>
          <p:cNvSpPr/>
          <p:nvPr/>
        </p:nvSpPr>
        <p:spPr>
          <a:xfrm>
            <a:off x="10640187" y="7566565"/>
            <a:ext cx="217170" cy="393688"/>
          </a:xfrm>
          <a:custGeom>
            <a:avLst/>
            <a:gdLst/>
            <a:ahLst/>
            <a:cxnLst/>
            <a:rect l="0" t="0" r="r" b="b"/>
            <a:pathLst>
              <a:path w="22800" h="41332" stroke="0" extrusionOk="0">
                <a:moveTo>
                  <a:pt x="22800" y="30010"/>
                </a:moveTo>
                <a:quadBezTo>
                  <a:pt x="18900" y="36230"/>
                  <a:pt x="13810" y="41260"/>
                </a:quadBezTo>
                <a:cubicBezTo>
                  <a:pt x="13743" y="41325"/>
                  <a:pt x="13647" y="41348"/>
                  <a:pt x="13559" y="41321"/>
                </a:cubicBezTo>
                <a:cubicBezTo>
                  <a:pt x="13471" y="41294"/>
                  <a:pt x="13406" y="41220"/>
                  <a:pt x="13390" y="41130"/>
                </a:cubicBezTo>
                <a:lnTo>
                  <a:pt x="13230" y="40170"/>
                </a:lnTo>
                <a:quadBezTo>
                  <a:pt x="12910" y="22450"/>
                  <a:pt x="10580" y="5580"/>
                </a:quadBezTo>
                <a:quadBezTo>
                  <a:pt x="5760" y="1820"/>
                  <a:pt x="0" y="0"/>
                </a:quadBezTo>
                <a:lnTo>
                  <a:pt x="15490" y="780"/>
                </a:lnTo>
                <a:cubicBezTo>
                  <a:pt x="15785" y="798"/>
                  <a:pt x="16047" y="979"/>
                  <a:pt x="16170" y="1250"/>
                </a:cubicBezTo>
                <a:cubicBezTo>
                  <a:pt x="20030" y="9800"/>
                  <a:pt x="21270" y="19710"/>
                  <a:pt x="22800" y="30010"/>
                </a:cubic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1" name="shape-1594"/>
          <p:cNvSpPr/>
          <p:nvPr/>
        </p:nvSpPr>
        <p:spPr>
          <a:xfrm>
            <a:off x="13102803" y="7562850"/>
            <a:ext cx="308778" cy="875323"/>
          </a:xfrm>
          <a:custGeom>
            <a:avLst/>
            <a:gdLst/>
            <a:ahLst/>
            <a:cxnLst/>
            <a:rect l="0" t="0" r="r" b="b"/>
            <a:pathLst>
              <a:path w="32418" h="91897" stroke="0" extrusionOk="0">
                <a:moveTo>
                  <a:pt x="21988" y="0"/>
                </a:moveTo>
                <a:lnTo>
                  <a:pt x="32418" y="14030"/>
                </a:lnTo>
                <a:cubicBezTo>
                  <a:pt x="29818" y="20450"/>
                  <a:pt x="29118" y="28310"/>
                  <a:pt x="27968" y="35140"/>
                </a:cubicBezTo>
                <a:quadBezTo>
                  <a:pt x="27228" y="39500"/>
                  <a:pt x="25828" y="50580"/>
                </a:quadBezTo>
                <a:quadBezTo>
                  <a:pt x="24648" y="59970"/>
                  <a:pt x="22888" y="69070"/>
                </a:quadBezTo>
                <a:quadBezTo>
                  <a:pt x="9048" y="78120"/>
                  <a:pt x="838" y="91680"/>
                </a:quadBezTo>
                <a:cubicBezTo>
                  <a:pt x="720" y="91874"/>
                  <a:pt x="478" y="91950"/>
                  <a:pt x="271" y="91859"/>
                </a:cubicBezTo>
                <a:cubicBezTo>
                  <a:pt x="63" y="91768"/>
                  <a:pt x="-45" y="91538"/>
                  <a:pt x="18" y="91320"/>
                </a:cubicBezTo>
                <a:quadBezTo>
                  <a:pt x="3138" y="80450"/>
                  <a:pt x="6248" y="69930"/>
                </a:quadBezTo>
                <a:cubicBezTo>
                  <a:pt x="8818" y="61230"/>
                  <a:pt x="10958" y="51350"/>
                  <a:pt x="13048" y="42010"/>
                </a:cubicBezTo>
                <a:quadBezTo>
                  <a:pt x="15608" y="40410"/>
                  <a:pt x="16508" y="36570"/>
                </a:quadBezTo>
                <a:quadBezTo>
                  <a:pt x="19958" y="21990"/>
                  <a:pt x="21788" y="11060"/>
                </a:quadBezTo>
                <a:quadBezTo>
                  <a:pt x="22638" y="5980"/>
                  <a:pt x="21988" y="0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2" name="shape-1595"/>
          <p:cNvSpPr/>
          <p:nvPr/>
        </p:nvSpPr>
        <p:spPr>
          <a:xfrm>
            <a:off x="9324975" y="7583995"/>
            <a:ext cx="743236" cy="919001"/>
          </a:xfrm>
          <a:custGeom>
            <a:avLst/>
            <a:gdLst/>
            <a:ahLst/>
            <a:cxnLst/>
            <a:rect l="0" t="0" r="r" b="b"/>
            <a:pathLst>
              <a:path w="78030" h="96483" stroke="0" extrusionOk="0">
                <a:moveTo>
                  <a:pt x="16000" y="0"/>
                </a:moveTo>
                <a:cubicBezTo>
                  <a:pt x="18510" y="7370"/>
                  <a:pt x="21550" y="14830"/>
                  <a:pt x="28050" y="19420"/>
                </a:cubicBezTo>
                <a:quadBezTo>
                  <a:pt x="31550" y="21900"/>
                  <a:pt x="37480" y="25060"/>
                </a:quadBezTo>
                <a:lnTo>
                  <a:pt x="46520" y="46270"/>
                </a:lnTo>
                <a:lnTo>
                  <a:pt x="44110" y="48750"/>
                </a:lnTo>
                <a:cubicBezTo>
                  <a:pt x="43868" y="48997"/>
                  <a:pt x="43843" y="49384"/>
                  <a:pt x="44050" y="49660"/>
                </a:cubicBezTo>
                <a:quadBezTo>
                  <a:pt x="50580" y="58300"/>
                  <a:pt x="56720" y="66290"/>
                </a:quadBezTo>
                <a:quadBezTo>
                  <a:pt x="67980" y="80950"/>
                  <a:pt x="78030" y="96480"/>
                </a:quadBezTo>
                <a:quadBezTo>
                  <a:pt x="77380" y="96540"/>
                  <a:pt x="76650" y="95400"/>
                </a:quadBezTo>
                <a:cubicBezTo>
                  <a:pt x="67370" y="80980"/>
                  <a:pt x="57540" y="68260"/>
                  <a:pt x="43520" y="50450"/>
                </a:cubicBezTo>
                <a:cubicBezTo>
                  <a:pt x="43412" y="50317"/>
                  <a:pt x="43255" y="50234"/>
                  <a:pt x="43085" y="50223"/>
                </a:cubicBezTo>
                <a:cubicBezTo>
                  <a:pt x="42916" y="50212"/>
                  <a:pt x="42750" y="50272"/>
                  <a:pt x="42630" y="50390"/>
                </a:cubicBezTo>
                <a:cubicBezTo>
                  <a:pt x="41360" y="51620"/>
                  <a:pt x="39950" y="53090"/>
                  <a:pt x="37840" y="54230"/>
                </a:cubicBezTo>
                <a:quadBezTo>
                  <a:pt x="25580" y="60860"/>
                  <a:pt x="11500" y="61550"/>
                </a:quadBezTo>
                <a:lnTo>
                  <a:pt x="5710" y="62320"/>
                </a:lnTo>
                <a:quadBezTo>
                  <a:pt x="4680" y="56160"/>
                  <a:pt x="7020" y="50200"/>
                </a:quadBezTo>
                <a:cubicBezTo>
                  <a:pt x="7131" y="49911"/>
                  <a:pt x="7073" y="49584"/>
                  <a:pt x="6870" y="49350"/>
                </a:cubicBezTo>
                <a:lnTo>
                  <a:pt x="3440" y="45360"/>
                </a:lnTo>
                <a:quadBezTo>
                  <a:pt x="2190" y="43200"/>
                  <a:pt x="0" y="41880"/>
                </a:quadBezTo>
                <a:cubicBezTo>
                  <a:pt x="1170" y="37390"/>
                  <a:pt x="3190" y="35290"/>
                  <a:pt x="6720" y="32090"/>
                </a:cubicBezTo>
                <a:cubicBezTo>
                  <a:pt x="10450" y="28720"/>
                  <a:pt x="12330" y="26950"/>
                  <a:pt x="16910" y="29570"/>
                </a:cubicBezTo>
                <a:quadBezTo>
                  <a:pt x="21230" y="32030"/>
                  <a:pt x="24450" y="35040"/>
                </a:quadBezTo>
                <a:cubicBezTo>
                  <a:pt x="24623" y="35202"/>
                  <a:pt x="24893" y="35197"/>
                  <a:pt x="25060" y="35030"/>
                </a:cubicBezTo>
                <a:lnTo>
                  <a:pt x="25070" y="35020"/>
                </a:lnTo>
                <a:cubicBezTo>
                  <a:pt x="25233" y="34851"/>
                  <a:pt x="25238" y="34585"/>
                  <a:pt x="25080" y="34410"/>
                </a:cubicBezTo>
                <a:quadBezTo>
                  <a:pt x="19900" y="28920"/>
                  <a:pt x="18230" y="21520"/>
                </a:quadBezTo>
                <a:quadBezTo>
                  <a:pt x="17930" y="20170"/>
                  <a:pt x="15480" y="17830"/>
                </a:quadBezTo>
                <a:quadBezTo>
                  <a:pt x="16030" y="16840"/>
                  <a:pt x="15280" y="16180"/>
                </a:quadBezTo>
                <a:lnTo>
                  <a:pt x="9820" y="6240"/>
                </a:lnTo>
                <a:quadBezTo>
                  <a:pt x="12140" y="2380"/>
                  <a:pt x="16000" y="0"/>
                </a:quadBezTo>
                <a:close/>
              </a:path>
            </a:pathLst>
          </a:custGeom>
          <a:solidFill>
            <a:srgbClr val="B1B7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3" name="shape-1596"/>
          <p:cNvSpPr/>
          <p:nvPr/>
        </p:nvSpPr>
        <p:spPr>
          <a:xfrm>
            <a:off x="2601373" y="7594949"/>
            <a:ext cx="1970818" cy="910876"/>
          </a:xfrm>
          <a:custGeom>
            <a:avLst/>
            <a:gdLst/>
            <a:ahLst/>
            <a:cxnLst/>
            <a:rect l="0" t="0" r="r" b="b"/>
            <a:pathLst>
              <a:path w="206910" h="95630" stroke="0" extrusionOk="0">
                <a:moveTo>
                  <a:pt x="65910" y="14580"/>
                </a:moveTo>
                <a:cubicBezTo>
                  <a:pt x="85940" y="18970"/>
                  <a:pt x="105440" y="21560"/>
                  <a:pt x="128040" y="24620"/>
                </a:cubicBezTo>
                <a:quadBezTo>
                  <a:pt x="137570" y="32950"/>
                  <a:pt x="149640" y="37020"/>
                </a:quadBezTo>
                <a:quadBezTo>
                  <a:pt x="152840" y="38110"/>
                  <a:pt x="161850" y="44490"/>
                </a:quadBezTo>
                <a:cubicBezTo>
                  <a:pt x="162121" y="44681"/>
                  <a:pt x="162423" y="44817"/>
                  <a:pt x="162740" y="44890"/>
                </a:cubicBezTo>
                <a:cubicBezTo>
                  <a:pt x="172560" y="47260"/>
                  <a:pt x="178780" y="48270"/>
                  <a:pt x="192210" y="50810"/>
                </a:cubicBezTo>
                <a:quadBezTo>
                  <a:pt x="198430" y="51990"/>
                  <a:pt x="206910" y="56890"/>
                </a:quadBezTo>
                <a:quadBezTo>
                  <a:pt x="201480" y="63910"/>
                  <a:pt x="192080" y="74700"/>
                </a:quadBezTo>
                <a:quadBezTo>
                  <a:pt x="184240" y="83690"/>
                  <a:pt x="178690" y="95630"/>
                </a:quadBezTo>
                <a:lnTo>
                  <a:pt x="130150" y="95630"/>
                </a:lnTo>
                <a:lnTo>
                  <a:pt x="126750" y="85250"/>
                </a:lnTo>
                <a:cubicBezTo>
                  <a:pt x="126651" y="84954"/>
                  <a:pt x="126394" y="84735"/>
                  <a:pt x="126080" y="84680"/>
                </a:cubicBezTo>
                <a:quadBezTo>
                  <a:pt x="112170" y="82390"/>
                  <a:pt x="98120" y="82030"/>
                </a:quadBezTo>
                <a:cubicBezTo>
                  <a:pt x="80080" y="78520"/>
                  <a:pt x="62140" y="74640"/>
                  <a:pt x="45590" y="66380"/>
                </a:cubicBezTo>
                <a:quadBezTo>
                  <a:pt x="32080" y="59650"/>
                  <a:pt x="19090" y="45590"/>
                </a:quadBezTo>
                <a:quadBezTo>
                  <a:pt x="15860" y="42100"/>
                  <a:pt x="5570" y="34420"/>
                </a:quadBezTo>
                <a:quadBezTo>
                  <a:pt x="15120" y="34580"/>
                  <a:pt x="24140" y="32010"/>
                </a:quadBezTo>
                <a:lnTo>
                  <a:pt x="34400" y="36160"/>
                </a:lnTo>
                <a:cubicBezTo>
                  <a:pt x="34690" y="36279"/>
                  <a:pt x="35003" y="36337"/>
                  <a:pt x="35320" y="36330"/>
                </a:cubicBezTo>
                <a:quadBezTo>
                  <a:pt x="43850" y="36250"/>
                  <a:pt x="50870" y="31120"/>
                </a:quadBezTo>
                <a:quadBezTo>
                  <a:pt x="58720" y="33240"/>
                  <a:pt x="66750" y="33090"/>
                </a:quadBezTo>
                <a:cubicBezTo>
                  <a:pt x="67055" y="33084"/>
                  <a:pt x="67343" y="32945"/>
                  <a:pt x="67540" y="32710"/>
                </a:cubicBezTo>
                <a:quadBezTo>
                  <a:pt x="69690" y="30170"/>
                  <a:pt x="72540" y="28920"/>
                </a:quadBezTo>
                <a:cubicBezTo>
                  <a:pt x="72629" y="28881"/>
                  <a:pt x="72685" y="28794"/>
                  <a:pt x="72685" y="28696"/>
                </a:cubicBezTo>
                <a:cubicBezTo>
                  <a:pt x="72685" y="28599"/>
                  <a:pt x="72629" y="28511"/>
                  <a:pt x="72540" y="28470"/>
                </a:cubicBezTo>
                <a:quadBezTo>
                  <a:pt x="60760" y="23150"/>
                  <a:pt x="49000" y="19390"/>
                </a:quadBezTo>
                <a:lnTo>
                  <a:pt x="31870" y="14480"/>
                </a:lnTo>
                <a:quadBezTo>
                  <a:pt x="22570" y="10620"/>
                  <a:pt x="13330" y="6710"/>
                </a:quadBezTo>
                <a:quadBezTo>
                  <a:pt x="4980" y="3170"/>
                  <a:pt x="0" y="0"/>
                </a:quadBezTo>
                <a:quadBezTo>
                  <a:pt x="4260" y="1170"/>
                  <a:pt x="8270" y="2590"/>
                </a:quadBezTo>
                <a:quadBezTo>
                  <a:pt x="13080" y="4290"/>
                  <a:pt x="16560" y="5070"/>
                </a:quadBezTo>
                <a:cubicBezTo>
                  <a:pt x="32930" y="8710"/>
                  <a:pt x="49530" y="10950"/>
                  <a:pt x="65910" y="14580"/>
                </a:cubicBezTo>
                <a:close/>
              </a:path>
            </a:pathLst>
          </a:custGeom>
          <a:solidFill>
            <a:srgbClr val="7B3E4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4" name="shape-1597"/>
          <p:cNvSpPr/>
          <p:nvPr/>
        </p:nvSpPr>
        <p:spPr>
          <a:xfrm>
            <a:off x="4971574" y="7600283"/>
            <a:ext cx="392265" cy="327565"/>
          </a:xfrm>
          <a:custGeom>
            <a:avLst/>
            <a:gdLst/>
            <a:ahLst/>
            <a:cxnLst/>
            <a:rect l="0" t="0" r="r" b="b"/>
            <a:pathLst>
              <a:path w="41183" h="34390" stroke="0" extrusionOk="0">
                <a:moveTo>
                  <a:pt x="40800" y="0"/>
                </a:moveTo>
                <a:quadBezTo>
                  <a:pt x="41580" y="5240"/>
                  <a:pt x="40770" y="10640"/>
                </a:quadBezTo>
                <a:cubicBezTo>
                  <a:pt x="32800" y="18140"/>
                  <a:pt x="24890" y="24620"/>
                  <a:pt x="18580" y="34390"/>
                </a:cubicBezTo>
                <a:lnTo>
                  <a:pt x="0" y="29330"/>
                </a:lnTo>
                <a:quadBezTo>
                  <a:pt x="5200" y="22160"/>
                  <a:pt x="9760" y="14820"/>
                </a:quadBezTo>
                <a:cubicBezTo>
                  <a:pt x="13880" y="8220"/>
                  <a:pt x="12920" y="4500"/>
                  <a:pt x="6330" y="530"/>
                </a:cubicBezTo>
                <a:lnTo>
                  <a:pt x="40800" y="0"/>
                </a:lnTo>
                <a:close/>
              </a:path>
            </a:pathLst>
          </a:custGeom>
          <a:solidFill>
            <a:srgbClr val="C5A18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5" name="shape-1598"/>
          <p:cNvSpPr/>
          <p:nvPr/>
        </p:nvSpPr>
        <p:spPr>
          <a:xfrm>
            <a:off x="3729216" y="7597140"/>
            <a:ext cx="1168605" cy="189738"/>
          </a:xfrm>
          <a:custGeom>
            <a:avLst/>
            <a:gdLst/>
            <a:ahLst/>
            <a:cxnLst/>
            <a:rect l="0" t="0" r="r" b="b"/>
            <a:pathLst>
              <a:path w="122688" h="19920" stroke="0" extrusionOk="0">
                <a:moveTo>
                  <a:pt x="115781" y="0"/>
                </a:moveTo>
                <a:quadBezTo>
                  <a:pt x="116241" y="550"/>
                  <a:pt x="116951" y="860"/>
                </a:quadBezTo>
                <a:cubicBezTo>
                  <a:pt x="117661" y="4540"/>
                  <a:pt x="120171" y="6890"/>
                  <a:pt x="122611" y="9530"/>
                </a:cubicBezTo>
                <a:cubicBezTo>
                  <a:pt x="122699" y="9624"/>
                  <a:pt x="122713" y="9765"/>
                  <a:pt x="122646" y="9875"/>
                </a:cubicBezTo>
                <a:cubicBezTo>
                  <a:pt x="122578" y="9985"/>
                  <a:pt x="122445" y="10036"/>
                  <a:pt x="122321" y="10000"/>
                </a:cubicBezTo>
                <a:cubicBezTo>
                  <a:pt x="112451" y="7120"/>
                  <a:pt x="102331" y="6100"/>
                  <a:pt x="92301" y="8680"/>
                </a:cubicBezTo>
                <a:cubicBezTo>
                  <a:pt x="88731" y="9600"/>
                  <a:pt x="88111" y="11000"/>
                  <a:pt x="87101" y="14470"/>
                </a:cubicBezTo>
                <a:cubicBezTo>
                  <a:pt x="86683" y="15894"/>
                  <a:pt x="85579" y="17013"/>
                  <a:pt x="84161" y="17450"/>
                </a:cubicBezTo>
                <a:lnTo>
                  <a:pt x="76181" y="19920"/>
                </a:lnTo>
                <a:quadBezTo>
                  <a:pt x="71481" y="18540"/>
                  <a:pt x="66721" y="17110"/>
                </a:quadBezTo>
                <a:quadBezTo>
                  <a:pt x="59151" y="14830"/>
                  <a:pt x="54351" y="14610"/>
                </a:quadBezTo>
                <a:quadBezTo>
                  <a:pt x="48851" y="14350"/>
                  <a:pt x="47101" y="15050"/>
                </a:quadBezTo>
                <a:quadBezTo>
                  <a:pt x="44161" y="16210"/>
                  <a:pt x="41271" y="16670"/>
                </a:quadBezTo>
                <a:quadBezTo>
                  <a:pt x="40171" y="15180"/>
                  <a:pt x="39821" y="13630"/>
                </a:quadBezTo>
                <a:quadBezTo>
                  <a:pt x="35881" y="11490"/>
                  <a:pt x="32121" y="12010"/>
                </a:quadBezTo>
                <a:quadBezTo>
                  <a:pt x="16091" y="14230"/>
                  <a:pt x="331" y="14200"/>
                </a:quadBezTo>
                <a:cubicBezTo>
                  <a:pt x="196" y="14200"/>
                  <a:pt x="75" y="14118"/>
                  <a:pt x="24" y="13993"/>
                </a:cubicBezTo>
                <a:cubicBezTo>
                  <a:pt x="-26" y="13867"/>
                  <a:pt x="4" y="13724"/>
                  <a:pt x="101" y="13630"/>
                </a:cubicBezTo>
                <a:quadBezTo>
                  <a:pt x="3891" y="9880"/>
                  <a:pt x="9271" y="8130"/>
                </a:quadBezTo>
                <a:quadBezTo>
                  <a:pt x="17311" y="5500"/>
                  <a:pt x="19581" y="5860"/>
                </a:quadBezTo>
                <a:cubicBezTo>
                  <a:pt x="19958" y="5923"/>
                  <a:pt x="20341" y="5800"/>
                  <a:pt x="20611" y="5530"/>
                </a:cubicBezTo>
                <a:lnTo>
                  <a:pt x="21141" y="5000"/>
                </a:lnTo>
                <a:cubicBezTo>
                  <a:pt x="21257" y="4884"/>
                  <a:pt x="21407" y="4816"/>
                  <a:pt x="21561" y="4810"/>
                </a:cubicBezTo>
                <a:quadBezTo>
                  <a:pt x="35561" y="3900"/>
                  <a:pt x="45661" y="3260"/>
                </a:quadBezTo>
                <a:cubicBezTo>
                  <a:pt x="49461" y="3020"/>
                  <a:pt x="53071" y="3090"/>
                  <a:pt x="56491" y="3590"/>
                </a:cubicBezTo>
                <a:quadBezTo>
                  <a:pt x="69321" y="5480"/>
                  <a:pt x="78181" y="6330"/>
                </a:quadBezTo>
                <a:cubicBezTo>
                  <a:pt x="79715" y="6482"/>
                  <a:pt x="81261" y="6350"/>
                  <a:pt x="82741" y="5940"/>
                </a:cubicBezTo>
                <a:quadBezTo>
                  <a:pt x="90181" y="3920"/>
                  <a:pt x="96461" y="2690"/>
                </a:quadBezTo>
                <a:quadBezTo>
                  <a:pt x="97801" y="2420"/>
                  <a:pt x="106151" y="1620"/>
                </a:quadBezTo>
                <a:quadBezTo>
                  <a:pt x="111021" y="1150"/>
                  <a:pt x="115781" y="0"/>
                </a:quadBezTo>
                <a:close/>
              </a:path>
            </a:pathLst>
          </a:custGeom>
          <a:solidFill>
            <a:srgbClr val="E38A5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6" name="shape-1599"/>
          <p:cNvSpPr/>
          <p:nvPr/>
        </p:nvSpPr>
        <p:spPr>
          <a:xfrm>
            <a:off x="4454843" y="7605332"/>
            <a:ext cx="633227" cy="274415"/>
          </a:xfrm>
          <a:custGeom>
            <a:avLst/>
            <a:gdLst/>
            <a:ahLst/>
            <a:cxnLst/>
            <a:rect l="0" t="0" r="r" b="b"/>
            <a:pathLst>
              <a:path w="66481" h="28810" stroke="0" extrusionOk="0">
                <a:moveTo>
                  <a:pt x="60580" y="0"/>
                </a:moveTo>
                <a:cubicBezTo>
                  <a:pt x="67170" y="3970"/>
                  <a:pt x="68130" y="7690"/>
                  <a:pt x="64010" y="14290"/>
                </a:cubicBezTo>
                <a:quadBezTo>
                  <a:pt x="59450" y="21630"/>
                  <a:pt x="54250" y="28800"/>
                </a:quadBezTo>
                <a:lnTo>
                  <a:pt x="53820" y="28810"/>
                </a:lnTo>
                <a:lnTo>
                  <a:pt x="38290" y="25610"/>
                </a:lnTo>
                <a:quadBezTo>
                  <a:pt x="24680" y="23350"/>
                  <a:pt x="14870" y="22180"/>
                </a:quadBezTo>
                <a:quadBezTo>
                  <a:pt x="12680" y="21910"/>
                  <a:pt x="10140" y="22360"/>
                </a:quadBezTo>
                <a:lnTo>
                  <a:pt x="0" y="19060"/>
                </a:lnTo>
                <a:lnTo>
                  <a:pt x="7980" y="16590"/>
                </a:lnTo>
                <a:cubicBezTo>
                  <a:pt x="9398" y="16153"/>
                  <a:pt x="10502" y="15034"/>
                  <a:pt x="10920" y="13610"/>
                </a:cubicBezTo>
                <a:cubicBezTo>
                  <a:pt x="11930" y="10140"/>
                  <a:pt x="12550" y="8740"/>
                  <a:pt x="16120" y="7820"/>
                </a:cubicBezTo>
                <a:cubicBezTo>
                  <a:pt x="26150" y="5240"/>
                  <a:pt x="36270" y="6260"/>
                  <a:pt x="46140" y="9140"/>
                </a:cubicBezTo>
                <a:cubicBezTo>
                  <a:pt x="46264" y="9176"/>
                  <a:pt x="46397" y="9125"/>
                  <a:pt x="46464" y="9015"/>
                </a:cubicBezTo>
                <a:cubicBezTo>
                  <a:pt x="46532" y="8905"/>
                  <a:pt x="46518" y="8764"/>
                  <a:pt x="46430" y="8670"/>
                </a:cubicBezTo>
                <a:cubicBezTo>
                  <a:pt x="43990" y="6030"/>
                  <a:pt x="41480" y="3680"/>
                  <a:pt x="40770" y="0"/>
                </a:cubicBezTo>
                <a:lnTo>
                  <a:pt x="60580" y="0"/>
                </a:lnTo>
                <a:close/>
              </a:path>
            </a:pathLst>
          </a:custGeom>
          <a:solidFill>
            <a:srgbClr val="D0806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7" name="shape-1600"/>
          <p:cNvSpPr/>
          <p:nvPr/>
        </p:nvSpPr>
        <p:spPr>
          <a:xfrm>
            <a:off x="13516209" y="7602290"/>
            <a:ext cx="297054" cy="59116"/>
          </a:xfrm>
          <a:custGeom>
            <a:avLst/>
            <a:gdLst/>
            <a:ahLst/>
            <a:cxnLst/>
            <a:rect l="0" t="0" r="r" b="b"/>
            <a:pathLst>
              <a:path w="31187" h="6206" stroke="0" extrusionOk="0">
                <a:moveTo>
                  <a:pt x="3" y="4715"/>
                </a:moveTo>
                <a:cubicBezTo>
                  <a:pt x="-5" y="4668"/>
                  <a:pt x="6" y="4620"/>
                  <a:pt x="33" y="4581"/>
                </a:cubicBezTo>
                <a:cubicBezTo>
                  <a:pt x="61" y="4542"/>
                  <a:pt x="103" y="4516"/>
                  <a:pt x="150" y="4508"/>
                </a:cubicBezTo>
                <a:lnTo>
                  <a:pt x="2743" y="4069"/>
                </a:lnTo>
                <a:cubicBezTo>
                  <a:pt x="18366" y="1427"/>
                  <a:pt x="31090" y="-366"/>
                  <a:pt x="31163" y="64"/>
                </a:cubicBezTo>
                <a:lnTo>
                  <a:pt x="31186" y="202"/>
                </a:lnTo>
                <a:cubicBezTo>
                  <a:pt x="31222" y="408"/>
                  <a:pt x="28275" y="1111"/>
                  <a:pt x="22995" y="2154"/>
                </a:cubicBezTo>
                <a:cubicBezTo>
                  <a:pt x="17714" y="3197"/>
                  <a:pt x="10533" y="4496"/>
                  <a:pt x="3030" y="5765"/>
                </a:cubicBezTo>
                <a:lnTo>
                  <a:pt x="437" y="6204"/>
                </a:lnTo>
                <a:cubicBezTo>
                  <a:pt x="390" y="6212"/>
                  <a:pt x="341" y="6201"/>
                  <a:pt x="303" y="6173"/>
                </a:cubicBezTo>
                <a:cubicBezTo>
                  <a:pt x="264" y="6145"/>
                  <a:pt x="237" y="6104"/>
                  <a:pt x="229" y="6056"/>
                </a:cubicBezTo>
                <a:lnTo>
                  <a:pt x="3" y="4715"/>
                </a:ln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8" name="shape-1601"/>
          <p:cNvSpPr/>
          <p:nvPr/>
        </p:nvSpPr>
        <p:spPr>
          <a:xfrm>
            <a:off x="9286328" y="7607801"/>
            <a:ext cx="110062" cy="101586"/>
          </a:xfrm>
          <a:custGeom>
            <a:avLst/>
            <a:gdLst/>
            <a:ahLst/>
            <a:cxnLst/>
            <a:rect l="0" t="0" r="r" b="b"/>
            <a:pathLst>
              <a:path w="11555" h="10665" stroke="0" extrusionOk="0">
                <a:moveTo>
                  <a:pt x="11507" y="5761"/>
                </a:moveTo>
                <a:cubicBezTo>
                  <a:pt x="12297" y="13821"/>
                  <a:pt x="3027" y="10081"/>
                  <a:pt x="257" y="7611"/>
                </a:cubicBezTo>
                <a:cubicBezTo>
                  <a:pt x="-1883" y="1931"/>
                  <a:pt x="9977" y="-5269"/>
                  <a:pt x="11507" y="5761"/>
                </a:cubicBez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9" name="shape-1602"/>
          <p:cNvSpPr/>
          <p:nvPr/>
        </p:nvSpPr>
        <p:spPr>
          <a:xfrm>
            <a:off x="5863876" y="7645350"/>
            <a:ext cx="1675448" cy="860475"/>
          </a:xfrm>
          <a:custGeom>
            <a:avLst/>
            <a:gdLst/>
            <a:ahLst/>
            <a:cxnLst/>
            <a:rect l="0" t="0" r="r" b="b"/>
            <a:pathLst>
              <a:path w="175900" h="90339" stroke="0" extrusionOk="0">
                <a:moveTo>
                  <a:pt x="175900" y="3069"/>
                </a:moveTo>
                <a:lnTo>
                  <a:pt x="163140" y="4109"/>
                </a:lnTo>
                <a:quadBezTo>
                  <a:pt x="152330" y="4869"/>
                  <a:pt x="146160" y="6049"/>
                </a:quadBezTo>
                <a:quadBezTo>
                  <a:pt x="139920" y="7239"/>
                  <a:pt x="122120" y="11889"/>
                </a:quadBezTo>
                <a:quadBezTo>
                  <a:pt x="106360" y="15989"/>
                  <a:pt x="91460" y="22649"/>
                </a:quadBezTo>
                <a:quadBezTo>
                  <a:pt x="44560" y="43589"/>
                  <a:pt x="10580" y="81299"/>
                </a:quadBezTo>
                <a:quadBezTo>
                  <a:pt x="6520" y="85809"/>
                  <a:pt x="2560" y="90339"/>
                </a:quadBezTo>
                <a:lnTo>
                  <a:pt x="0" y="90339"/>
                </a:lnTo>
                <a:quadBezTo>
                  <a:pt x="9770" y="72579"/>
                  <a:pt x="25950" y="58029"/>
                </a:quadBezTo>
                <a:cubicBezTo>
                  <a:pt x="40100" y="45309"/>
                  <a:pt x="54000" y="34659"/>
                  <a:pt x="68630" y="25779"/>
                </a:cubicBezTo>
                <a:cubicBezTo>
                  <a:pt x="85090" y="15779"/>
                  <a:pt x="102780" y="9499"/>
                  <a:pt x="121310" y="4969"/>
                </a:cubicBezTo>
                <a:cubicBezTo>
                  <a:pt x="140610" y="259"/>
                  <a:pt x="157500" y="-2441"/>
                  <a:pt x="175900" y="3069"/>
                </a:cubicBezTo>
                <a:close/>
              </a:path>
            </a:pathLst>
          </a:custGeom>
          <a:solidFill>
            <a:srgbClr val="D4E6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0" name="shape-1603"/>
          <p:cNvSpPr/>
          <p:nvPr/>
        </p:nvSpPr>
        <p:spPr>
          <a:xfrm>
            <a:off x="10601706" y="7619714"/>
            <a:ext cx="175736" cy="502063"/>
          </a:xfrm>
          <a:custGeom>
            <a:avLst/>
            <a:gdLst/>
            <a:ahLst/>
            <a:cxnLst/>
            <a:rect l="0" t="0" r="r" b="b"/>
            <a:pathLst>
              <a:path w="18450" h="52710" stroke="0" extrusionOk="0">
                <a:moveTo>
                  <a:pt x="17270" y="34590"/>
                </a:moveTo>
                <a:quadBezTo>
                  <a:pt x="17090" y="43230"/>
                  <a:pt x="18450" y="52710"/>
                </a:quadBezTo>
                <a:quadBezTo>
                  <a:pt x="14870" y="49680"/>
                  <a:pt x="12470" y="45580"/>
                </a:quadBezTo>
                <a:cubicBezTo>
                  <a:pt x="12305" y="45297"/>
                  <a:pt x="12080" y="45054"/>
                  <a:pt x="11810" y="44870"/>
                </a:cubicBezTo>
                <a:lnTo>
                  <a:pt x="730" y="37210"/>
                </a:lnTo>
                <a:lnTo>
                  <a:pt x="0" y="12770"/>
                </a:lnTo>
                <a:quadBezTo>
                  <a:pt x="6480" y="9120"/>
                  <a:pt x="12190" y="3700"/>
                </a:quadBezTo>
                <a:quadBezTo>
                  <a:pt x="12680" y="2200"/>
                  <a:pt x="14620" y="0"/>
                </a:quadBezTo>
                <a:quadBezTo>
                  <a:pt x="16950" y="16870"/>
                  <a:pt x="17270" y="34590"/>
                </a:quad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1" name="shape-1605"/>
          <p:cNvSpPr/>
          <p:nvPr/>
        </p:nvSpPr>
        <p:spPr>
          <a:xfrm>
            <a:off x="375040" y="7639621"/>
            <a:ext cx="1849333" cy="694319"/>
          </a:xfrm>
          <a:custGeom>
            <a:avLst/>
            <a:gdLst/>
            <a:ahLst/>
            <a:cxnLst/>
            <a:rect l="0" t="0" r="r" b="b"/>
            <a:pathLst>
              <a:path w="194156" h="72894" stroke="0" extrusionOk="0">
                <a:moveTo>
                  <a:pt x="74606" y="0"/>
                </a:moveTo>
                <a:quadBezTo>
                  <a:pt x="73636" y="3020"/>
                  <a:pt x="74296" y="6230"/>
                </a:quadBezTo>
                <a:cubicBezTo>
                  <a:pt x="74354" y="6512"/>
                  <a:pt x="74214" y="6797"/>
                  <a:pt x="73956" y="6920"/>
                </a:cubicBezTo>
                <a:lnTo>
                  <a:pt x="49026" y="18950"/>
                </a:lnTo>
                <a:cubicBezTo>
                  <a:pt x="48764" y="19074"/>
                  <a:pt x="48578" y="19318"/>
                  <a:pt x="48529" y="19604"/>
                </a:cubicBezTo>
                <a:cubicBezTo>
                  <a:pt x="48479" y="19890"/>
                  <a:pt x="48571" y="20183"/>
                  <a:pt x="48776" y="20390"/>
                </a:cubicBezTo>
                <a:lnTo>
                  <a:pt x="50906" y="22520"/>
                </a:lnTo>
                <a:cubicBezTo>
                  <a:pt x="51383" y="22991"/>
                  <a:pt x="52096" y="23126"/>
                  <a:pt x="52706" y="22860"/>
                </a:cubicBezTo>
                <a:quadBezTo>
                  <a:pt x="68146" y="16050"/>
                  <a:pt x="81996" y="8690"/>
                </a:quadBezTo>
                <a:quadBezTo>
                  <a:pt x="87156" y="5940"/>
                  <a:pt x="92656" y="8500"/>
                </a:quadBezTo>
                <a:quadBezTo>
                  <a:pt x="98036" y="11020"/>
                  <a:pt x="102396" y="14090"/>
                </a:quadBezTo>
                <a:cubicBezTo>
                  <a:pt x="102479" y="14150"/>
                  <a:pt x="102526" y="14248"/>
                  <a:pt x="102520" y="14350"/>
                </a:cubicBezTo>
                <a:cubicBezTo>
                  <a:pt x="102514" y="14452"/>
                  <a:pt x="102456" y="14543"/>
                  <a:pt x="102366" y="14590"/>
                </a:cubicBezTo>
                <a:quadBezTo>
                  <a:pt x="82876" y="24970"/>
                  <a:pt x="62516" y="28670"/>
                </a:quadBezTo>
                <a:cubicBezTo>
                  <a:pt x="62384" y="28695"/>
                  <a:pt x="62271" y="28776"/>
                  <a:pt x="62205" y="28892"/>
                </a:cubicBezTo>
                <a:cubicBezTo>
                  <a:pt x="62139" y="29008"/>
                  <a:pt x="62129" y="29146"/>
                  <a:pt x="62176" y="29270"/>
                </a:cubicBezTo>
                <a:quadBezTo>
                  <a:pt x="64536" y="35690"/>
                  <a:pt x="70766" y="39410"/>
                </a:quadBezTo>
                <a:cubicBezTo>
                  <a:pt x="71091" y="39610"/>
                  <a:pt x="71492" y="39636"/>
                  <a:pt x="71836" y="39480"/>
                </a:cubicBezTo>
                <a:quadBezTo>
                  <a:pt x="78726" y="36480"/>
                  <a:pt x="86276" y="32840"/>
                </a:quadBezTo>
                <a:cubicBezTo>
                  <a:pt x="95296" y="28480"/>
                  <a:pt x="101026" y="23350"/>
                  <a:pt x="110636" y="15720"/>
                </a:cubicBezTo>
                <a:quadBezTo>
                  <a:pt x="111216" y="15270"/>
                  <a:pt x="113126" y="14270"/>
                </a:quadBezTo>
                <a:cubicBezTo>
                  <a:pt x="113197" y="14233"/>
                  <a:pt x="113284" y="14245"/>
                  <a:pt x="113343" y="14302"/>
                </a:cubicBezTo>
                <a:cubicBezTo>
                  <a:pt x="113401" y="14358"/>
                  <a:pt x="113419" y="14445"/>
                  <a:pt x="113386" y="14520"/>
                </a:cubicBezTo>
                <a:cubicBezTo>
                  <a:pt x="110846" y="20250"/>
                  <a:pt x="107456" y="24120"/>
                  <a:pt x="102516" y="28920"/>
                </a:cubicBezTo>
                <a:lnTo>
                  <a:pt x="93266" y="36560"/>
                </a:lnTo>
                <a:cubicBezTo>
                  <a:pt x="93010" y="36765"/>
                  <a:pt x="92878" y="37090"/>
                  <a:pt x="92916" y="37420"/>
                </a:cubicBezTo>
                <a:cubicBezTo>
                  <a:pt x="93636" y="44190"/>
                  <a:pt x="102976" y="44460"/>
                  <a:pt x="108136" y="44540"/>
                </a:cubicBezTo>
                <a:cubicBezTo>
                  <a:pt x="119396" y="44720"/>
                  <a:pt x="129406" y="44560"/>
                  <a:pt x="141656" y="45680"/>
                </a:cubicBezTo>
                <a:cubicBezTo>
                  <a:pt x="147966" y="46250"/>
                  <a:pt x="158576" y="47300"/>
                  <a:pt x="167566" y="47730"/>
                </a:cubicBezTo>
                <a:quadBezTo>
                  <a:pt x="180896" y="48360"/>
                  <a:pt x="194156" y="49530"/>
                </a:quadBezTo>
                <a:quadBezTo>
                  <a:pt x="187866" y="59100"/>
                  <a:pt x="185466" y="63570"/>
                </a:quadBezTo>
                <a:cubicBezTo>
                  <a:pt x="181406" y="71120"/>
                  <a:pt x="176216" y="72800"/>
                  <a:pt x="168176" y="72890"/>
                </a:cubicBezTo>
                <a:quadBezTo>
                  <a:pt x="162466" y="72960"/>
                  <a:pt x="141906" y="71900"/>
                </a:quadBezTo>
                <a:quadBezTo>
                  <a:pt x="118316" y="70680"/>
                  <a:pt x="97206" y="65240"/>
                </a:quadBezTo>
                <a:quadBezTo>
                  <a:pt x="89756" y="63310"/>
                  <a:pt x="85946" y="61610"/>
                </a:quadBezTo>
                <a:cubicBezTo>
                  <a:pt x="77766" y="57960"/>
                  <a:pt x="72936" y="55480"/>
                  <a:pt x="66886" y="53730"/>
                </a:cubicBezTo>
                <a:quadBezTo>
                  <a:pt x="54376" y="50130"/>
                  <a:pt x="40876" y="50980"/>
                </a:quadBezTo>
                <a:quadBezTo>
                  <a:pt x="20606" y="52240"/>
                  <a:pt x="19916" y="52260"/>
                </a:quadBezTo>
                <a:cubicBezTo>
                  <a:pt x="12616" y="52480"/>
                  <a:pt x="-2074" y="52470"/>
                  <a:pt x="246" y="40660"/>
                </a:cubicBezTo>
                <a:cubicBezTo>
                  <a:pt x="1296" y="35350"/>
                  <a:pt x="2816" y="30570"/>
                  <a:pt x="3616" y="25130"/>
                </a:cubicBezTo>
                <a:quadBezTo>
                  <a:pt x="4846" y="16690"/>
                  <a:pt x="5886" y="8110"/>
                </a:quadBezTo>
                <a:quadBezTo>
                  <a:pt x="17986" y="6770"/>
                  <a:pt x="34406" y="2490"/>
                </a:quadBezTo>
                <a:quadBezTo>
                  <a:pt x="41556" y="630"/>
                  <a:pt x="52106" y="270"/>
                </a:quadBezTo>
                <a:lnTo>
                  <a:pt x="74606" y="0"/>
                </a:lnTo>
                <a:close/>
              </a:path>
            </a:pathLst>
          </a:custGeom>
          <a:solidFill>
            <a:srgbClr val="2934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2" name="shape-1606"/>
          <p:cNvSpPr/>
          <p:nvPr/>
        </p:nvSpPr>
        <p:spPr>
          <a:xfrm>
            <a:off x="9176109" y="7643432"/>
            <a:ext cx="388853" cy="549116"/>
          </a:xfrm>
          <a:custGeom>
            <a:avLst/>
            <a:gdLst/>
            <a:ahLst/>
            <a:cxnLst/>
            <a:rect l="0" t="0" r="r" b="b"/>
            <a:pathLst>
              <a:path w="40824" h="57650" stroke="0" extrusionOk="0">
                <a:moveTo>
                  <a:pt x="25449" y="0"/>
                </a:moveTo>
                <a:lnTo>
                  <a:pt x="30909" y="9940"/>
                </a:lnTo>
                <a:quadBezTo>
                  <a:pt x="30059" y="9780"/>
                  <a:pt x="29749" y="9970"/>
                </a:quadBezTo>
                <a:cubicBezTo>
                  <a:pt x="29444" y="10154"/>
                  <a:pt x="29278" y="10503"/>
                  <a:pt x="29328" y="10856"/>
                </a:cubicBezTo>
                <a:cubicBezTo>
                  <a:pt x="29378" y="11209"/>
                  <a:pt x="29635" y="11498"/>
                  <a:pt x="29979" y="11590"/>
                </a:cubicBezTo>
                <a:quadBezTo>
                  <a:pt x="30589" y="11760"/>
                  <a:pt x="31109" y="11590"/>
                </a:quadBezTo>
                <a:quadBezTo>
                  <a:pt x="33559" y="13930"/>
                  <a:pt x="33859" y="15280"/>
                </a:quadBezTo>
                <a:quadBezTo>
                  <a:pt x="35529" y="22680"/>
                  <a:pt x="40709" y="28170"/>
                </a:quadBezTo>
                <a:cubicBezTo>
                  <a:pt x="40867" y="28344"/>
                  <a:pt x="40862" y="28611"/>
                  <a:pt x="40699" y="28780"/>
                </a:cubicBezTo>
                <a:lnTo>
                  <a:pt x="40689" y="28790"/>
                </a:lnTo>
                <a:cubicBezTo>
                  <a:pt x="40522" y="28957"/>
                  <a:pt x="40252" y="28962"/>
                  <a:pt x="40079" y="28800"/>
                </a:cubicBezTo>
                <a:quadBezTo>
                  <a:pt x="36859" y="25790"/>
                  <a:pt x="32539" y="23330"/>
                </a:quadBezTo>
                <a:cubicBezTo>
                  <a:pt x="27959" y="20710"/>
                  <a:pt x="26079" y="22480"/>
                  <a:pt x="22349" y="25850"/>
                </a:cubicBezTo>
                <a:cubicBezTo>
                  <a:pt x="18819" y="29050"/>
                  <a:pt x="16799" y="31150"/>
                  <a:pt x="15629" y="35640"/>
                </a:cubicBezTo>
                <a:lnTo>
                  <a:pt x="19069" y="39120"/>
                </a:lnTo>
                <a:lnTo>
                  <a:pt x="22499" y="43110"/>
                </a:lnTo>
                <a:cubicBezTo>
                  <a:pt x="22702" y="43344"/>
                  <a:pt x="22760" y="43671"/>
                  <a:pt x="22649" y="43960"/>
                </a:cubicBezTo>
                <a:quadBezTo>
                  <a:pt x="20309" y="49920"/>
                  <a:pt x="21339" y="56080"/>
                </a:quadBezTo>
                <a:lnTo>
                  <a:pt x="17579" y="57650"/>
                </a:lnTo>
                <a:cubicBezTo>
                  <a:pt x="3189" y="54070"/>
                  <a:pt x="-701" y="42480"/>
                  <a:pt x="99" y="28490"/>
                </a:cubicBezTo>
                <a:quadBezTo>
                  <a:pt x="639" y="29110"/>
                  <a:pt x="1149" y="29110"/>
                </a:quadBezTo>
                <a:quadBezTo>
                  <a:pt x="1879" y="29120"/>
                  <a:pt x="1919" y="28300"/>
                </a:quadBezTo>
                <a:quadBezTo>
                  <a:pt x="1949" y="27620"/>
                  <a:pt x="979" y="27200"/>
                </a:quadBezTo>
                <a:quadBezTo>
                  <a:pt x="4039" y="18430"/>
                  <a:pt x="12519" y="14610"/>
                </a:quadBezTo>
                <a:cubicBezTo>
                  <a:pt x="14659" y="21780"/>
                  <a:pt x="23129" y="13720"/>
                  <a:pt x="16699" y="10830"/>
                </a:cubicBezTo>
                <a:quadBezTo>
                  <a:pt x="14209" y="9700"/>
                  <a:pt x="12439" y="12980"/>
                </a:quadBezTo>
                <a:quadBezTo>
                  <a:pt x="9999" y="9260"/>
                  <a:pt x="5619" y="7240"/>
                </a:quadBezTo>
                <a:quadBezTo>
                  <a:pt x="9689" y="6750"/>
                  <a:pt x="11829" y="3870"/>
                </a:quadBezTo>
                <a:cubicBezTo>
                  <a:pt x="14599" y="6340"/>
                  <a:pt x="23869" y="10080"/>
                  <a:pt x="23079" y="2020"/>
                </a:cubicBezTo>
                <a:quadBezTo>
                  <a:pt x="24079" y="760"/>
                  <a:pt x="25449" y="0"/>
                </a:quadBezTo>
                <a:close/>
              </a:path>
            </a:pathLst>
          </a:custGeom>
          <a:solidFill>
            <a:srgbClr val="A8C4D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3" name="shape-1607"/>
          <p:cNvSpPr/>
          <p:nvPr/>
        </p:nvSpPr>
        <p:spPr>
          <a:xfrm>
            <a:off x="10561605" y="7654957"/>
            <a:ext cx="156210" cy="110776"/>
          </a:xfrm>
          <a:custGeom>
            <a:avLst/>
            <a:gdLst/>
            <a:ahLst/>
            <a:cxnLst/>
            <a:rect l="0" t="0" r="r" b="b"/>
            <a:pathLst>
              <a:path w="16400" h="11630" stroke="0" extrusionOk="0">
                <a:moveTo>
                  <a:pt x="16400" y="0"/>
                </a:moveTo>
                <a:quadBezTo>
                  <a:pt x="10690" y="5420"/>
                  <a:pt x="4210" y="9070"/>
                </a:quadBezTo>
                <a:quadBezTo>
                  <a:pt x="1990" y="11090"/>
                  <a:pt x="0" y="11630"/>
                </a:quadBezTo>
                <a:quadBezTo>
                  <a:pt x="7390" y="4920"/>
                  <a:pt x="16400" y="0"/>
                </a:quad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4" name="shape-1608"/>
          <p:cNvSpPr/>
          <p:nvPr/>
        </p:nvSpPr>
        <p:spPr>
          <a:xfrm>
            <a:off x="7215474" y="7672292"/>
            <a:ext cx="404526" cy="108996"/>
          </a:xfrm>
          <a:custGeom>
            <a:avLst/>
            <a:gdLst/>
            <a:ahLst/>
            <a:cxnLst/>
            <a:rect l="0" t="0" r="r" b="b"/>
            <a:pathLst>
              <a:path w="42470" h="11443" stroke="0" extrusionOk="0">
                <a:moveTo>
                  <a:pt x="42470" y="0"/>
                </a:moveTo>
                <a:quadBezTo>
                  <a:pt x="34270" y="3060"/>
                  <a:pt x="26260" y="6170"/>
                </a:quadBezTo>
                <a:quadBezTo>
                  <a:pt x="24110" y="7000"/>
                  <a:pt x="16590" y="7890"/>
                </a:quadBezTo>
                <a:quadBezTo>
                  <a:pt x="14230" y="8170"/>
                  <a:pt x="10860" y="9990"/>
                </a:quadBezTo>
                <a:quadBezTo>
                  <a:pt x="7770" y="9080"/>
                  <a:pt x="3730" y="11120"/>
                </a:quadBezTo>
                <a:quadBezTo>
                  <a:pt x="2340" y="11830"/>
                  <a:pt x="0" y="10980"/>
                </a:quadBezTo>
                <a:cubicBezTo>
                  <a:pt x="5930" y="5830"/>
                  <a:pt x="13310" y="3850"/>
                  <a:pt x="21240" y="1280"/>
                </a:cubicBezTo>
                <a:lnTo>
                  <a:pt x="34000" y="240"/>
                </a:lnTo>
                <a:lnTo>
                  <a:pt x="42470" y="0"/>
                </a:lnTo>
                <a:close/>
              </a:path>
            </a:pathLst>
          </a:custGeom>
          <a:solidFill>
            <a:srgbClr val="FEDE9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5" name="shape-1609"/>
          <p:cNvSpPr/>
          <p:nvPr/>
        </p:nvSpPr>
        <p:spPr>
          <a:xfrm>
            <a:off x="7004946" y="7672292"/>
            <a:ext cx="1123975" cy="249555"/>
          </a:xfrm>
          <a:custGeom>
            <a:avLst/>
            <a:gdLst/>
            <a:ahLst/>
            <a:cxnLst/>
            <a:rect l="0" t="0" r="r" b="b"/>
            <a:pathLst>
              <a:path w="118003" h="26200" stroke="0" extrusionOk="0">
                <a:moveTo>
                  <a:pt x="118003" y="6770"/>
                </a:moveTo>
                <a:quadBezTo>
                  <a:pt x="93273" y="8150"/>
                  <a:pt x="69263" y="7060"/>
                </a:quadBezTo>
                <a:quadBezTo>
                  <a:pt x="58923" y="6590"/>
                  <a:pt x="50623" y="11100"/>
                </a:quadBezTo>
                <a:quadBezTo>
                  <a:pt x="37483" y="12610"/>
                  <a:pt x="24983" y="19680"/>
                </a:quadBezTo>
                <a:quadBezTo>
                  <a:pt x="21003" y="21930"/>
                  <a:pt x="20063" y="26200"/>
                </a:quadBezTo>
                <a:lnTo>
                  <a:pt x="20243" y="23770"/>
                </a:lnTo>
                <a:cubicBezTo>
                  <a:pt x="20262" y="23475"/>
                  <a:pt x="20359" y="23189"/>
                  <a:pt x="20523" y="22940"/>
                </a:cubicBezTo>
                <a:lnTo>
                  <a:pt x="22193" y="20360"/>
                </a:lnTo>
                <a:cubicBezTo>
                  <a:pt x="22277" y="20229"/>
                  <a:pt x="22281" y="20062"/>
                  <a:pt x="22203" y="19927"/>
                </a:cubicBezTo>
                <a:cubicBezTo>
                  <a:pt x="22125" y="19792"/>
                  <a:pt x="21978" y="19712"/>
                  <a:pt x="21823" y="19720"/>
                </a:cubicBezTo>
                <a:quadBezTo>
                  <a:pt x="14233" y="20120"/>
                  <a:pt x="9613" y="26050"/>
                </a:quadBezTo>
                <a:cubicBezTo>
                  <a:pt x="5923" y="25040"/>
                  <a:pt x="3443" y="25740"/>
                  <a:pt x="33" y="25630"/>
                </a:cubicBezTo>
                <a:cubicBezTo>
                  <a:pt x="22" y="25630"/>
                  <a:pt x="12" y="25625"/>
                  <a:pt x="6" y="25617"/>
                </a:cubicBezTo>
                <a:cubicBezTo>
                  <a:pt x="-1" y="25609"/>
                  <a:pt x="-2" y="25599"/>
                  <a:pt x="3" y="25590"/>
                </a:cubicBezTo>
                <a:quadBezTo>
                  <a:pt x="63" y="25450"/>
                  <a:pt x="193" y="25430"/>
                </a:quadBezTo>
                <a:quadBezTo>
                  <a:pt x="4603" y="24860"/>
                  <a:pt x="8523" y="23020"/>
                </a:quadBezTo>
                <a:lnTo>
                  <a:pt x="13243" y="18440"/>
                </a:lnTo>
                <a:lnTo>
                  <a:pt x="16733" y="16640"/>
                </a:lnTo>
                <a:lnTo>
                  <a:pt x="23833" y="12670"/>
                </a:lnTo>
                <a:cubicBezTo>
                  <a:pt x="25593" y="12500"/>
                  <a:pt x="26833" y="13360"/>
                  <a:pt x="28463" y="12880"/>
                </a:cubicBezTo>
                <a:quadBezTo>
                  <a:pt x="30493" y="12300"/>
                  <a:pt x="32453" y="11600"/>
                </a:quadBezTo>
                <a:cubicBezTo>
                  <a:pt x="32725" y="11503"/>
                  <a:pt x="32910" y="11250"/>
                  <a:pt x="32923" y="10960"/>
                </a:cubicBezTo>
                <a:lnTo>
                  <a:pt x="32963" y="9990"/>
                </a:lnTo>
                <a:quadBezTo>
                  <a:pt x="36333" y="8170"/>
                  <a:pt x="38693" y="7890"/>
                </a:quadBezTo>
                <a:quadBezTo>
                  <a:pt x="46213" y="7000"/>
                  <a:pt x="48363" y="6170"/>
                </a:quadBezTo>
                <a:quadBezTo>
                  <a:pt x="56373" y="3060"/>
                  <a:pt x="64573" y="0"/>
                </a:quadBezTo>
                <a:quadBezTo>
                  <a:pt x="78733" y="80"/>
                  <a:pt x="98893" y="2910"/>
                </a:quadBezTo>
                <a:quadBezTo>
                  <a:pt x="110723" y="4570"/>
                  <a:pt x="118003" y="6770"/>
                </a:quad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6" name="shape-1610"/>
          <p:cNvSpPr/>
          <p:nvPr/>
        </p:nvSpPr>
        <p:spPr>
          <a:xfrm>
            <a:off x="5888260" y="7684484"/>
            <a:ext cx="1529525" cy="821341"/>
          </a:xfrm>
          <a:custGeom>
            <a:avLst/>
            <a:gdLst/>
            <a:ahLst/>
            <a:cxnLst/>
            <a:rect l="0" t="0" r="r" b="b"/>
            <a:pathLst>
              <a:path w="160580" h="86230" stroke="0" extrusionOk="0">
                <a:moveTo>
                  <a:pt x="160580" y="0"/>
                </a:moveTo>
                <a:cubicBezTo>
                  <a:pt x="152650" y="2570"/>
                  <a:pt x="145270" y="4550"/>
                  <a:pt x="139340" y="9700"/>
                </a:cubicBezTo>
                <a:quadBezTo>
                  <a:pt x="134300" y="10040"/>
                  <a:pt x="130120" y="12800"/>
                </a:quadBezTo>
                <a:cubicBezTo>
                  <a:pt x="130049" y="12848"/>
                  <a:pt x="130012" y="12934"/>
                  <a:pt x="130028" y="13017"/>
                </a:cubicBezTo>
                <a:cubicBezTo>
                  <a:pt x="130043" y="13101"/>
                  <a:pt x="130107" y="13165"/>
                  <a:pt x="130190" y="13180"/>
                </a:cubicBezTo>
                <a:cubicBezTo>
                  <a:pt x="134330" y="13920"/>
                  <a:pt x="137270" y="12260"/>
                  <a:pt x="141070" y="11390"/>
                </a:cubicBezTo>
                <a:lnTo>
                  <a:pt x="133970" y="15360"/>
                </a:lnTo>
                <a:quadBezTo>
                  <a:pt x="128040" y="14440"/>
                  <a:pt x="122540" y="16500"/>
                </a:quadBezTo>
                <a:cubicBezTo>
                  <a:pt x="110520" y="15020"/>
                  <a:pt x="102030" y="22130"/>
                  <a:pt x="91640" y="26160"/>
                </a:cubicBezTo>
                <a:cubicBezTo>
                  <a:pt x="85020" y="28740"/>
                  <a:pt x="77250" y="32630"/>
                  <a:pt x="70590" y="37300"/>
                </a:cubicBezTo>
                <a:cubicBezTo>
                  <a:pt x="63740" y="42090"/>
                  <a:pt x="56190" y="46090"/>
                  <a:pt x="49340" y="51090"/>
                </a:cubicBezTo>
                <a:cubicBezTo>
                  <a:pt x="40930" y="57250"/>
                  <a:pt x="36740" y="61170"/>
                  <a:pt x="25980" y="70650"/>
                </a:cubicBezTo>
                <a:quadBezTo>
                  <a:pt x="20610" y="75370"/>
                  <a:pt x="12540" y="86230"/>
                </a:quadBezTo>
                <a:lnTo>
                  <a:pt x="0" y="86230"/>
                </a:lnTo>
                <a:quadBezTo>
                  <a:pt x="3960" y="81700"/>
                  <a:pt x="8020" y="77190"/>
                </a:quadBezTo>
                <a:quadBezTo>
                  <a:pt x="42000" y="39480"/>
                  <a:pt x="88900" y="18540"/>
                </a:quadBezTo>
                <a:quadBezTo>
                  <a:pt x="103800" y="11880"/>
                  <a:pt x="119560" y="7780"/>
                </a:quadBezTo>
                <a:quadBezTo>
                  <a:pt x="137360" y="3130"/>
                  <a:pt x="143600" y="1940"/>
                </a:quadBezTo>
                <a:quadBezTo>
                  <a:pt x="149770" y="760"/>
                  <a:pt x="160580" y="0"/>
                </a:quadBezTo>
                <a:close/>
              </a:path>
            </a:pathLst>
          </a:custGeom>
          <a:solidFill>
            <a:srgbClr val="FDEDB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7" name="shape-1611"/>
          <p:cNvSpPr/>
          <p:nvPr/>
        </p:nvSpPr>
        <p:spPr>
          <a:xfrm>
            <a:off x="11863292" y="7687913"/>
            <a:ext cx="981332" cy="817912"/>
          </a:xfrm>
          <a:custGeom>
            <a:avLst/>
            <a:gdLst/>
            <a:ahLst/>
            <a:cxnLst/>
            <a:rect l="0" t="0" r="r" b="b"/>
            <a:pathLst>
              <a:path w="103027" h="85870" stroke="0" extrusionOk="0">
                <a:moveTo>
                  <a:pt x="68010" y="0"/>
                </a:moveTo>
                <a:cubicBezTo>
                  <a:pt x="71150" y="1980"/>
                  <a:pt x="74230" y="3770"/>
                  <a:pt x="76590" y="6530"/>
                </a:cubicBezTo>
                <a:quadBezTo>
                  <a:pt x="78000" y="8170"/>
                  <a:pt x="79240" y="8890"/>
                </a:quadBezTo>
                <a:quadBezTo>
                  <a:pt x="84860" y="12170"/>
                  <a:pt x="97390" y="18270"/>
                </a:quadBezTo>
                <a:lnTo>
                  <a:pt x="102980" y="21210"/>
                </a:lnTo>
                <a:quadBezTo>
                  <a:pt x="103250" y="26920"/>
                  <a:pt x="101970" y="32090"/>
                </a:quadBezTo>
                <a:quadBezTo>
                  <a:pt x="100610" y="37600"/>
                  <a:pt x="96270" y="41610"/>
                </a:quadBezTo>
                <a:cubicBezTo>
                  <a:pt x="96004" y="41849"/>
                  <a:pt x="95712" y="42057"/>
                  <a:pt x="95400" y="42230"/>
                </a:cubicBezTo>
                <a:cubicBezTo>
                  <a:pt x="88500" y="46000"/>
                  <a:pt x="81960" y="46970"/>
                  <a:pt x="73210" y="48570"/>
                </a:cubicBezTo>
                <a:quadBezTo>
                  <a:pt x="61270" y="50760"/>
                  <a:pt x="50980" y="54620"/>
                </a:quadBezTo>
                <a:cubicBezTo>
                  <a:pt x="45990" y="56490"/>
                  <a:pt x="42990" y="59350"/>
                  <a:pt x="41640" y="64400"/>
                </a:cubicBezTo>
                <a:cubicBezTo>
                  <a:pt x="41548" y="64732"/>
                  <a:pt x="41719" y="65082"/>
                  <a:pt x="42040" y="65220"/>
                </a:cubicBezTo>
                <a:quadBezTo>
                  <a:pt x="45100" y="66510"/>
                  <a:pt x="48760" y="66440"/>
                </a:quadBezTo>
                <a:cubicBezTo>
                  <a:pt x="58770" y="66240"/>
                  <a:pt x="68120" y="66400"/>
                  <a:pt x="77480" y="65720"/>
                </a:cubicBezTo>
                <a:lnTo>
                  <a:pt x="80500" y="65410"/>
                </a:lnTo>
                <a:cubicBezTo>
                  <a:pt x="80592" y="65401"/>
                  <a:pt x="80679" y="65454"/>
                  <a:pt x="80714" y="65539"/>
                </a:cubicBezTo>
                <a:cubicBezTo>
                  <a:pt x="80749" y="65625"/>
                  <a:pt x="80723" y="65723"/>
                  <a:pt x="80650" y="65780"/>
                </a:cubicBezTo>
                <a:quadBezTo>
                  <a:pt x="79890" y="66380"/>
                  <a:pt x="79060" y="66500"/>
                </a:quadBezTo>
                <a:quadBezTo>
                  <a:pt x="76660" y="66860"/>
                  <a:pt x="66760" y="67600"/>
                </a:quadBezTo>
                <a:quadBezTo>
                  <a:pt x="63150" y="67870"/>
                  <a:pt x="57020" y="69810"/>
                </a:quadBezTo>
                <a:quadBezTo>
                  <a:pt x="46110" y="72540"/>
                  <a:pt x="39850" y="75950"/>
                </a:quadBezTo>
                <a:quadBezTo>
                  <a:pt x="31030" y="80760"/>
                  <a:pt x="21780" y="85870"/>
                </a:quadBezTo>
                <a:lnTo>
                  <a:pt x="0" y="85870"/>
                </a:lnTo>
                <a:quadBezTo>
                  <a:pt x="8330" y="81200"/>
                  <a:pt x="12040" y="77410"/>
                </a:quadBezTo>
                <a:cubicBezTo>
                  <a:pt x="14750" y="74630"/>
                  <a:pt x="16220" y="66370"/>
                  <a:pt x="17510" y="62240"/>
                </a:cubicBezTo>
                <a:cubicBezTo>
                  <a:pt x="19380" y="58970"/>
                  <a:pt x="25570" y="57220"/>
                  <a:pt x="27490" y="56400"/>
                </a:cubicBezTo>
                <a:cubicBezTo>
                  <a:pt x="27790" y="56274"/>
                  <a:pt x="27978" y="55974"/>
                  <a:pt x="27960" y="55650"/>
                </a:cubicBezTo>
                <a:lnTo>
                  <a:pt x="27890" y="54130"/>
                </a:lnTo>
                <a:cubicBezTo>
                  <a:pt x="27866" y="53630"/>
                  <a:pt x="28139" y="53158"/>
                  <a:pt x="28590" y="52920"/>
                </a:cubicBezTo>
                <a:quadBezTo>
                  <a:pt x="36160" y="48980"/>
                  <a:pt x="43710" y="47650"/>
                </a:quadBezTo>
                <a:lnTo>
                  <a:pt x="54050" y="46100"/>
                </a:lnTo>
                <a:quadBezTo>
                  <a:pt x="65410" y="44290"/>
                  <a:pt x="77000" y="43050"/>
                </a:quadBezTo>
                <a:cubicBezTo>
                  <a:pt x="79060" y="42830"/>
                  <a:pt x="81130" y="42070"/>
                  <a:pt x="82480" y="40760"/>
                </a:cubicBezTo>
                <a:quadBezTo>
                  <a:pt x="88130" y="35250"/>
                  <a:pt x="93640" y="31320"/>
                </a:quadBezTo>
                <a:cubicBezTo>
                  <a:pt x="94055" y="31026"/>
                  <a:pt x="94195" y="30475"/>
                  <a:pt x="93970" y="30020"/>
                </a:cubicBezTo>
                <a:cubicBezTo>
                  <a:pt x="89000" y="19790"/>
                  <a:pt x="74010" y="23390"/>
                  <a:pt x="72490" y="11180"/>
                </a:cubicBezTo>
                <a:cubicBezTo>
                  <a:pt x="72446" y="10867"/>
                  <a:pt x="72252" y="10594"/>
                  <a:pt x="71970" y="10450"/>
                </a:cubicBezTo>
                <a:cubicBezTo>
                  <a:pt x="68620" y="8780"/>
                  <a:pt x="64130" y="6980"/>
                  <a:pt x="63600" y="4030"/>
                </a:cubicBezTo>
                <a:quadBezTo>
                  <a:pt x="64780" y="1340"/>
                  <a:pt x="68010" y="0"/>
                </a:quadBezTo>
                <a:close/>
              </a:path>
            </a:pathLst>
          </a:custGeom>
          <a:solidFill>
            <a:srgbClr val="ED764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8" name="shape-1612"/>
          <p:cNvSpPr/>
          <p:nvPr/>
        </p:nvSpPr>
        <p:spPr>
          <a:xfrm>
            <a:off x="2200656" y="7715154"/>
            <a:ext cx="422529" cy="329280"/>
          </a:xfrm>
          <a:custGeom>
            <a:avLst/>
            <a:gdLst/>
            <a:ahLst/>
            <a:cxnLst/>
            <a:rect l="0" t="0" r="r" b="b"/>
            <a:pathLst>
              <a:path w="44360" h="34570" stroke="0" extrusionOk="0">
                <a:moveTo>
                  <a:pt x="44360" y="21140"/>
                </a:moveTo>
                <a:quadBezTo>
                  <a:pt x="36430" y="28590"/>
                  <a:pt x="27460" y="34570"/>
                </a:quadBezTo>
                <a:lnTo>
                  <a:pt x="26470" y="33970"/>
                </a:lnTo>
                <a:quadBezTo>
                  <a:pt x="19570" y="30990"/>
                  <a:pt x="16060" y="27910"/>
                </a:quadBezTo>
                <a:quadBezTo>
                  <a:pt x="7160" y="20100"/>
                  <a:pt x="0" y="7540"/>
                </a:quadBezTo>
                <a:cubicBezTo>
                  <a:pt x="4870" y="9890"/>
                  <a:pt x="9040" y="11250"/>
                  <a:pt x="14320" y="8910"/>
                </a:cubicBezTo>
                <a:lnTo>
                  <a:pt x="21790" y="13970"/>
                </a:lnTo>
                <a:cubicBezTo>
                  <a:pt x="21820" y="13990"/>
                  <a:pt x="21859" y="13995"/>
                  <a:pt x="21895" y="13984"/>
                </a:cubicBezTo>
                <a:cubicBezTo>
                  <a:pt x="21931" y="13972"/>
                  <a:pt x="21962" y="13946"/>
                  <a:pt x="21980" y="13910"/>
                </a:cubicBezTo>
                <a:lnTo>
                  <a:pt x="21990" y="13910"/>
                </a:lnTo>
                <a:cubicBezTo>
                  <a:pt x="22024" y="13836"/>
                  <a:pt x="22003" y="13750"/>
                  <a:pt x="21940" y="13710"/>
                </a:cubicBezTo>
                <a:quadBezTo>
                  <a:pt x="14820" y="9340"/>
                  <a:pt x="9310" y="3050"/>
                </a:quadBezTo>
                <a:lnTo>
                  <a:pt x="8580" y="1040"/>
                </a:lnTo>
                <a:cubicBezTo>
                  <a:pt x="8492" y="802"/>
                  <a:pt x="8526" y="536"/>
                  <a:pt x="8672" y="328"/>
                </a:cubicBezTo>
                <a:cubicBezTo>
                  <a:pt x="8818" y="120"/>
                  <a:pt x="9056" y="-2"/>
                  <a:pt x="9310" y="0"/>
                </a:cubicBezTo>
                <a:quadBezTo>
                  <a:pt x="11250" y="30"/>
                  <a:pt x="12830" y="1150"/>
                </a:quadBezTo>
                <a:quadBezTo>
                  <a:pt x="23940" y="9060"/>
                  <a:pt x="34200" y="16500"/>
                </a:quadBezTo>
                <a:quadBezTo>
                  <a:pt x="37980" y="19230"/>
                  <a:pt x="44360" y="21140"/>
                </a:quadBezTo>
                <a:close/>
              </a:path>
            </a:pathLst>
          </a:custGeom>
          <a:solidFill>
            <a:srgbClr val="5F4B6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9" name="shape-1613"/>
          <p:cNvSpPr/>
          <p:nvPr/>
        </p:nvSpPr>
        <p:spPr>
          <a:xfrm>
            <a:off x="13235749" y="7696486"/>
            <a:ext cx="309363" cy="809339"/>
          </a:xfrm>
          <a:custGeom>
            <a:avLst/>
            <a:gdLst/>
            <a:ahLst/>
            <a:cxnLst/>
            <a:rect l="0" t="0" r="r" b="b"/>
            <a:pathLst>
              <a:path w="32479" h="84970" stroke="0" extrusionOk="0">
                <a:moveTo>
                  <a:pt x="32460" y="13030"/>
                </a:moveTo>
                <a:lnTo>
                  <a:pt x="22300" y="50160"/>
                </a:lnTo>
                <a:quadBezTo>
                  <a:pt x="17220" y="67780"/>
                  <a:pt x="10510" y="84970"/>
                </a:quadBezTo>
                <a:lnTo>
                  <a:pt x="0" y="84970"/>
                </a:lnTo>
                <a:cubicBezTo>
                  <a:pt x="2830" y="79000"/>
                  <a:pt x="5720" y="72930"/>
                  <a:pt x="7260" y="66500"/>
                </a:cubicBezTo>
                <a:cubicBezTo>
                  <a:pt x="8150" y="62780"/>
                  <a:pt x="8280" y="58890"/>
                  <a:pt x="8930" y="55040"/>
                </a:cubicBezTo>
                <a:quadBezTo>
                  <a:pt x="10690" y="45940"/>
                  <a:pt x="11870" y="36550"/>
                </a:quadBezTo>
                <a:quadBezTo>
                  <a:pt x="13270" y="25470"/>
                  <a:pt x="14010" y="21110"/>
                </a:quadBezTo>
                <a:cubicBezTo>
                  <a:pt x="15160" y="14280"/>
                  <a:pt x="15860" y="6420"/>
                  <a:pt x="18460" y="0"/>
                </a:cubicBezTo>
                <a:quadBezTo>
                  <a:pt x="25260" y="2150"/>
                  <a:pt x="29160" y="5000"/>
                </a:quadBezTo>
                <a:quadBezTo>
                  <a:pt x="32730" y="7610"/>
                  <a:pt x="32460" y="13030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0" name="shape-1614"/>
          <p:cNvSpPr/>
          <p:nvPr/>
        </p:nvSpPr>
        <p:spPr>
          <a:xfrm>
            <a:off x="8776429" y="7701915"/>
            <a:ext cx="763335" cy="803910"/>
          </a:xfrm>
          <a:custGeom>
            <a:avLst/>
            <a:gdLst/>
            <a:ahLst/>
            <a:cxnLst/>
            <a:rect l="0" t="0" r="r" b="b"/>
            <a:pathLst>
              <a:path w="80140" h="84400" stroke="0" extrusionOk="0">
                <a:moveTo>
                  <a:pt x="47580" y="1100"/>
                </a:moveTo>
                <a:quadBezTo>
                  <a:pt x="51960" y="3120"/>
                  <a:pt x="54400" y="6840"/>
                </a:quadBezTo>
                <a:lnTo>
                  <a:pt x="54480" y="8470"/>
                </a:lnTo>
                <a:quadBezTo>
                  <a:pt x="46000" y="12290"/>
                  <a:pt x="42940" y="21060"/>
                </a:quadBezTo>
                <a:quadBezTo>
                  <a:pt x="41960" y="21200"/>
                  <a:pt x="42060" y="22350"/>
                </a:quadBezTo>
                <a:cubicBezTo>
                  <a:pt x="41260" y="36340"/>
                  <a:pt x="45150" y="47930"/>
                  <a:pt x="59540" y="51510"/>
                </a:cubicBezTo>
                <a:quadBezTo>
                  <a:pt x="62890" y="58240"/>
                  <a:pt x="65470" y="61490"/>
                </a:quadBezTo>
                <a:cubicBezTo>
                  <a:pt x="72050" y="69760"/>
                  <a:pt x="76090" y="75380"/>
                  <a:pt x="80140" y="84400"/>
                </a:cubicBezTo>
                <a:lnTo>
                  <a:pt x="72600" y="84400"/>
                </a:lnTo>
                <a:cubicBezTo>
                  <a:pt x="68950" y="79130"/>
                  <a:pt x="65450" y="73370"/>
                  <a:pt x="61470" y="68760"/>
                </a:cubicBezTo>
                <a:quadBezTo>
                  <a:pt x="57110" y="63710"/>
                  <a:pt x="51460" y="56530"/>
                </a:quadBezTo>
                <a:cubicBezTo>
                  <a:pt x="47270" y="51200"/>
                  <a:pt x="40490" y="45510"/>
                  <a:pt x="37070" y="41840"/>
                </a:cubicBezTo>
                <a:cubicBezTo>
                  <a:pt x="32780" y="37250"/>
                  <a:pt x="28780" y="32520"/>
                  <a:pt x="24120" y="29060"/>
                </a:cubicBezTo>
                <a:cubicBezTo>
                  <a:pt x="19490" y="25620"/>
                  <a:pt x="13750" y="21000"/>
                  <a:pt x="8170" y="17870"/>
                </a:cubicBezTo>
                <a:cubicBezTo>
                  <a:pt x="4020" y="15550"/>
                  <a:pt x="40" y="12780"/>
                  <a:pt x="0" y="8180"/>
                </a:cubicBezTo>
                <a:cubicBezTo>
                  <a:pt x="-11" y="6793"/>
                  <a:pt x="990" y="5604"/>
                  <a:pt x="2360" y="5380"/>
                </a:cubicBezTo>
                <a:quadBezTo>
                  <a:pt x="12290" y="3720"/>
                  <a:pt x="21940" y="5850"/>
                </a:quadBezTo>
                <a:lnTo>
                  <a:pt x="23770" y="6840"/>
                </a:lnTo>
                <a:quadBezTo>
                  <a:pt x="29370" y="8850"/>
                  <a:pt x="30790" y="9710"/>
                </a:quadBezTo>
                <a:quadBezTo>
                  <a:pt x="35050" y="12290"/>
                  <a:pt x="39400" y="14730"/>
                </a:quadBezTo>
                <a:cubicBezTo>
                  <a:pt x="39412" y="14737"/>
                  <a:pt x="39426" y="14739"/>
                  <a:pt x="39437" y="14735"/>
                </a:cubicBezTo>
                <a:cubicBezTo>
                  <a:pt x="39449" y="14731"/>
                  <a:pt x="39458" y="14722"/>
                  <a:pt x="39460" y="14710"/>
                </a:cubicBezTo>
                <a:quadBezTo>
                  <a:pt x="39470" y="14690"/>
                  <a:pt x="39470" y="14680"/>
                </a:quadBezTo>
                <a:cubicBezTo>
                  <a:pt x="39476" y="14663"/>
                  <a:pt x="39472" y="14646"/>
                  <a:pt x="39460" y="14640"/>
                </a:cubicBezTo>
                <a:lnTo>
                  <a:pt x="29460" y="8060"/>
                </a:lnTo>
                <a:cubicBezTo>
                  <a:pt x="29210" y="7897"/>
                  <a:pt x="29109" y="7576"/>
                  <a:pt x="29220" y="7290"/>
                </a:cubicBezTo>
                <a:lnTo>
                  <a:pt x="32060" y="0"/>
                </a:lnTo>
                <a:lnTo>
                  <a:pt x="47580" y="1100"/>
                </a:lnTo>
                <a:close/>
              </a:path>
            </a:pathLst>
          </a:custGeom>
          <a:solidFill>
            <a:srgbClr val="9ECA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1" name="shape-1615"/>
          <p:cNvSpPr/>
          <p:nvPr/>
        </p:nvSpPr>
        <p:spPr>
          <a:xfrm>
            <a:off x="0" y="7716869"/>
            <a:ext cx="2710148" cy="788956"/>
          </a:xfrm>
          <a:custGeom>
            <a:avLst/>
            <a:gdLst/>
            <a:ahLst/>
            <a:cxnLst/>
            <a:rect l="0" t="0" r="r" b="b"/>
            <a:pathLst>
              <a:path w="284530" h="82830" stroke="0" extrusionOk="0">
                <a:moveTo>
                  <a:pt x="45260" y="0"/>
                </a:moveTo>
                <a:quadBezTo>
                  <a:pt x="44220" y="8580"/>
                  <a:pt x="42990" y="17020"/>
                </a:quadBezTo>
                <a:cubicBezTo>
                  <a:pt x="42190" y="22460"/>
                  <a:pt x="40670" y="27240"/>
                  <a:pt x="39620" y="32550"/>
                </a:cubicBezTo>
                <a:cubicBezTo>
                  <a:pt x="37300" y="44360"/>
                  <a:pt x="51990" y="44370"/>
                  <a:pt x="59290" y="44150"/>
                </a:cubicBezTo>
                <a:quadBezTo>
                  <a:pt x="59980" y="44130"/>
                  <a:pt x="80250" y="42870"/>
                </a:quadBezTo>
                <a:quadBezTo>
                  <a:pt x="93750" y="42020"/>
                  <a:pt x="106260" y="45620"/>
                </a:quadBezTo>
                <a:cubicBezTo>
                  <a:pt x="112310" y="47370"/>
                  <a:pt x="117140" y="49850"/>
                  <a:pt x="125320" y="53500"/>
                </a:cubicBezTo>
                <a:quadBezTo>
                  <a:pt x="129130" y="55200"/>
                  <a:pt x="136580" y="57130"/>
                </a:quadBezTo>
                <a:quadBezTo>
                  <a:pt x="157690" y="62570"/>
                  <a:pt x="181280" y="63790"/>
                </a:quadBezTo>
                <a:quadBezTo>
                  <a:pt x="201840" y="64850"/>
                  <a:pt x="207550" y="64780"/>
                </a:quadBezTo>
                <a:cubicBezTo>
                  <a:pt x="215590" y="64690"/>
                  <a:pt x="220780" y="63010"/>
                  <a:pt x="224840" y="55460"/>
                </a:cubicBezTo>
                <a:quadBezTo>
                  <a:pt x="227240" y="50990"/>
                  <a:pt x="233530" y="41420"/>
                </a:quadBezTo>
                <a:quadBezTo>
                  <a:pt x="245780" y="38620"/>
                  <a:pt x="257510" y="33790"/>
                </a:quadBezTo>
                <a:lnTo>
                  <a:pt x="258500" y="34390"/>
                </a:lnTo>
                <a:quadBezTo>
                  <a:pt x="263870" y="36880"/>
                  <a:pt x="268740" y="40140"/>
                </a:quadBezTo>
                <a:cubicBezTo>
                  <a:pt x="272040" y="42350"/>
                  <a:pt x="274710" y="45430"/>
                  <a:pt x="277470" y="48360"/>
                </a:cubicBezTo>
                <a:quadBezTo>
                  <a:pt x="279080" y="50070"/>
                  <a:pt x="284530" y="53370"/>
                </a:quadBezTo>
                <a:cubicBezTo>
                  <a:pt x="274570" y="61730"/>
                  <a:pt x="277360" y="72000"/>
                  <a:pt x="280270" y="82830"/>
                </a:cubicBezTo>
                <a:lnTo>
                  <a:pt x="0" y="82830"/>
                </a:lnTo>
                <a:lnTo>
                  <a:pt x="0" y="10470"/>
                </a:lnTo>
                <a:quadBezTo>
                  <a:pt x="10910" y="9500"/>
                  <a:pt x="17630" y="7430"/>
                </a:quadBezTo>
                <a:quadBezTo>
                  <a:pt x="29950" y="3610"/>
                  <a:pt x="42080" y="240"/>
                </a:quadBezTo>
                <a:lnTo>
                  <a:pt x="45260" y="0"/>
                </a:lnTo>
                <a:close/>
              </a:path>
            </a:pathLst>
          </a:custGeom>
          <a:solidFill>
            <a:srgbClr val="292D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2" name="shape-1616"/>
          <p:cNvSpPr/>
          <p:nvPr/>
        </p:nvSpPr>
        <p:spPr>
          <a:xfrm>
            <a:off x="9681972" y="7723727"/>
            <a:ext cx="295180" cy="300990"/>
          </a:xfrm>
          <a:custGeom>
            <a:avLst/>
            <a:gdLst/>
            <a:ahLst/>
            <a:cxnLst/>
            <a:rect l="0" t="0" r="r" b="b"/>
            <a:pathLst>
              <a:path w="30990" h="31600" stroke="0" extrusionOk="0">
                <a:moveTo>
                  <a:pt x="9340" y="0"/>
                </a:moveTo>
                <a:lnTo>
                  <a:pt x="30990" y="20770"/>
                </a:lnTo>
                <a:cubicBezTo>
                  <a:pt x="24850" y="21990"/>
                  <a:pt x="18900" y="25300"/>
                  <a:pt x="13360" y="28300"/>
                </a:cubicBezTo>
                <a:lnTo>
                  <a:pt x="9040" y="31600"/>
                </a:lnTo>
                <a:lnTo>
                  <a:pt x="0" y="10390"/>
                </a:lnTo>
                <a:quadBezTo>
                  <a:pt x="3670" y="4530"/>
                  <a:pt x="9340" y="0"/>
                </a:quadBezTo>
                <a:close/>
              </a:path>
            </a:pathLst>
          </a:custGeom>
          <a:solidFill>
            <a:srgbClr val="C6A3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3" name="shape-1617"/>
          <p:cNvSpPr/>
          <p:nvPr/>
        </p:nvSpPr>
        <p:spPr>
          <a:xfrm>
            <a:off x="12378119" y="7726299"/>
            <a:ext cx="381253" cy="400717"/>
          </a:xfrm>
          <a:custGeom>
            <a:avLst/>
            <a:gdLst/>
            <a:ahLst/>
            <a:cxnLst/>
            <a:rect l="0" t="0" r="r" b="b"/>
            <a:pathLst>
              <a:path w="40027" h="42070" stroke="0" extrusionOk="0">
                <a:moveTo>
                  <a:pt x="9550" y="0"/>
                </a:moveTo>
                <a:cubicBezTo>
                  <a:pt x="10080" y="2950"/>
                  <a:pt x="14570" y="4750"/>
                  <a:pt x="17920" y="6420"/>
                </a:cubicBezTo>
                <a:cubicBezTo>
                  <a:pt x="18202" y="6564"/>
                  <a:pt x="18396" y="6837"/>
                  <a:pt x="18440" y="7150"/>
                </a:cubicBezTo>
                <a:cubicBezTo>
                  <a:pt x="19960" y="19360"/>
                  <a:pt x="34950" y="15760"/>
                  <a:pt x="39920" y="25990"/>
                </a:cubicBezTo>
                <a:cubicBezTo>
                  <a:pt x="40145" y="26445"/>
                  <a:pt x="40005" y="26996"/>
                  <a:pt x="39590" y="27290"/>
                </a:cubicBezTo>
                <a:quadBezTo>
                  <a:pt x="34080" y="31220"/>
                  <a:pt x="28430" y="36730"/>
                </a:quadBezTo>
                <a:cubicBezTo>
                  <a:pt x="27080" y="38040"/>
                  <a:pt x="25010" y="38800"/>
                  <a:pt x="22950" y="39020"/>
                </a:cubicBezTo>
                <a:quadBezTo>
                  <a:pt x="11360" y="40260"/>
                  <a:pt x="0" y="42070"/>
                </a:quadBezTo>
                <a:cubicBezTo>
                  <a:pt x="740" y="38720"/>
                  <a:pt x="1060" y="35470"/>
                  <a:pt x="2050" y="32260"/>
                </a:cubicBezTo>
                <a:quadBezTo>
                  <a:pt x="3480" y="27580"/>
                  <a:pt x="4790" y="22930"/>
                </a:quadBezTo>
                <a:quadBezTo>
                  <a:pt x="7370" y="11830"/>
                  <a:pt x="9010" y="610"/>
                </a:quadBezTo>
                <a:quadBezTo>
                  <a:pt x="9080" y="150"/>
                  <a:pt x="9550" y="0"/>
                </a:quadBezTo>
                <a:close/>
              </a:path>
            </a:pathLst>
          </a:custGeom>
          <a:solidFill>
            <a:srgbClr val="511B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4" name="shape-1618"/>
          <p:cNvSpPr/>
          <p:nvPr/>
        </p:nvSpPr>
        <p:spPr>
          <a:xfrm>
            <a:off x="4085221" y="7726966"/>
            <a:ext cx="37104" cy="28956"/>
          </a:xfrm>
          <a:custGeom>
            <a:avLst/>
            <a:gdLst/>
            <a:ahLst/>
            <a:cxnLst/>
            <a:rect l="0" t="0" r="r" b="b"/>
            <a:pathLst>
              <a:path w="3895" h="3040" stroke="0" extrusionOk="0">
                <a:moveTo>
                  <a:pt x="2445" y="0"/>
                </a:moveTo>
                <a:quadBezTo>
                  <a:pt x="2795" y="1550"/>
                  <a:pt x="3895" y="3040"/>
                </a:quadBezTo>
                <a:quadBezTo>
                  <a:pt x="1715" y="2820"/>
                  <a:pt x="135" y="1350"/>
                </a:quadBezTo>
                <a:cubicBezTo>
                  <a:pt x="39" y="1261"/>
                  <a:pt x="-10" y="1133"/>
                  <a:pt x="2" y="1002"/>
                </a:cubicBezTo>
                <a:cubicBezTo>
                  <a:pt x="13" y="871"/>
                  <a:pt x="85" y="752"/>
                  <a:pt x="195" y="680"/>
                </a:cubicBezTo>
                <a:quadBezTo>
                  <a:pt x="945" y="210"/>
                  <a:pt x="2445" y="0"/>
                </a:quadBez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5" name="shape-1619"/>
          <p:cNvSpPr/>
          <p:nvPr/>
        </p:nvSpPr>
        <p:spPr>
          <a:xfrm>
            <a:off x="2897314" y="7732871"/>
            <a:ext cx="170783" cy="46768"/>
          </a:xfrm>
          <a:custGeom>
            <a:avLst/>
            <a:gdLst/>
            <a:ahLst/>
            <a:cxnLst/>
            <a:rect l="0" t="0" r="r" b="b"/>
            <a:pathLst>
              <a:path w="17930" h="4910" stroke="0" extrusionOk="0">
                <a:moveTo>
                  <a:pt x="17930" y="4910"/>
                </a:moveTo>
                <a:quadBezTo>
                  <a:pt x="8660" y="3560"/>
                  <a:pt x="0" y="430"/>
                </a:quadBezTo>
                <a:quadBezTo>
                  <a:pt x="680" y="290"/>
                  <a:pt x="800" y="0"/>
                </a:quadBezTo>
                <a:lnTo>
                  <a:pt x="17930" y="4910"/>
                </a:lnTo>
                <a:close/>
              </a:path>
            </a:pathLst>
          </a:custGeom>
          <a:solidFill>
            <a:srgbClr val="AA91A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6" name="shape-1620"/>
          <p:cNvSpPr/>
          <p:nvPr/>
        </p:nvSpPr>
        <p:spPr>
          <a:xfrm>
            <a:off x="7487126" y="7736777"/>
            <a:ext cx="1112812" cy="177199"/>
          </a:xfrm>
          <a:custGeom>
            <a:avLst/>
            <a:gdLst/>
            <a:ahLst/>
            <a:cxnLst/>
            <a:rect l="0" t="0" r="r" b="b"/>
            <a:pathLst>
              <a:path w="116831" h="18604" stroke="0" extrusionOk="0">
                <a:moveTo>
                  <a:pt x="67380" y="0"/>
                </a:moveTo>
                <a:quadBezTo>
                  <a:pt x="86430" y="4150"/>
                  <a:pt x="105660" y="11710"/>
                </a:quadBezTo>
                <a:lnTo>
                  <a:pt x="116780" y="18410"/>
                </a:lnTo>
                <a:cubicBezTo>
                  <a:pt x="116824" y="18437"/>
                  <a:pt x="116843" y="18492"/>
                  <a:pt x="116822" y="18540"/>
                </a:cubicBezTo>
                <a:cubicBezTo>
                  <a:pt x="116802" y="18588"/>
                  <a:pt x="116750" y="18613"/>
                  <a:pt x="116700" y="18600"/>
                </a:cubicBezTo>
                <a:cubicBezTo>
                  <a:pt x="108710" y="16520"/>
                  <a:pt x="101630" y="12440"/>
                  <a:pt x="93410" y="11230"/>
                </a:cubicBezTo>
                <a:cubicBezTo>
                  <a:pt x="88520" y="10510"/>
                  <a:pt x="84360" y="10030"/>
                  <a:pt x="78870" y="8820"/>
                </a:cubicBezTo>
                <a:cubicBezTo>
                  <a:pt x="63530" y="5420"/>
                  <a:pt x="56730" y="3430"/>
                  <a:pt x="45600" y="3200"/>
                </a:cubicBezTo>
                <a:quadBezTo>
                  <a:pt x="44450" y="3180"/>
                  <a:pt x="27120" y="2930"/>
                </a:quadBezTo>
                <a:quadBezTo>
                  <a:pt x="26100" y="2920"/>
                  <a:pt x="23860" y="3130"/>
                </a:quadBezTo>
                <a:quadBezTo>
                  <a:pt x="22280" y="3280"/>
                  <a:pt x="20590" y="3260"/>
                </a:quadBezTo>
                <a:lnTo>
                  <a:pt x="0" y="4330"/>
                </a:lnTo>
                <a:quadBezTo>
                  <a:pt x="8300" y="-180"/>
                  <a:pt x="18640" y="290"/>
                </a:quadBezTo>
                <a:quadBezTo>
                  <a:pt x="42650" y="1380"/>
                  <a:pt x="67380" y="0"/>
                </a:quadBezTo>
                <a:close/>
              </a:path>
            </a:pathLst>
          </a:custGeom>
          <a:solidFill>
            <a:srgbClr val="F88F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7" name="shape-1621"/>
          <p:cNvSpPr/>
          <p:nvPr/>
        </p:nvSpPr>
        <p:spPr>
          <a:xfrm>
            <a:off x="9455376" y="7737413"/>
            <a:ext cx="19263" cy="17222"/>
          </a:xfrm>
          <a:custGeom>
            <a:avLst/>
            <a:gdLst/>
            <a:ahLst/>
            <a:cxnLst/>
            <a:rect l="0" t="0" r="r" b="b"/>
            <a:pathLst>
              <a:path w="2022" h="1808" stroke="0" extrusionOk="0">
                <a:moveTo>
                  <a:pt x="1590" y="73"/>
                </a:moveTo>
                <a:quadBezTo>
                  <a:pt x="2340" y="733"/>
                  <a:pt x="1790" y="1723"/>
                </a:quadBezTo>
                <a:quadBezTo>
                  <a:pt x="1270" y="1893"/>
                  <a:pt x="660" y="1723"/>
                </a:quadBezTo>
                <a:cubicBezTo>
                  <a:pt x="315" y="1631"/>
                  <a:pt x="59" y="1342"/>
                  <a:pt x="9" y="989"/>
                </a:cubicBezTo>
                <a:cubicBezTo>
                  <a:pt x="-41" y="636"/>
                  <a:pt x="124" y="287"/>
                  <a:pt x="430" y="103"/>
                </a:cubicBezTo>
                <a:quadBezTo>
                  <a:pt x="740" y="-87"/>
                  <a:pt x="1590" y="73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8" name="shape-1622"/>
          <p:cNvSpPr/>
          <p:nvPr/>
        </p:nvSpPr>
        <p:spPr>
          <a:xfrm>
            <a:off x="5711348" y="7742081"/>
            <a:ext cx="55827" cy="55285"/>
          </a:xfrm>
          <a:custGeom>
            <a:avLst/>
            <a:gdLst/>
            <a:ahLst/>
            <a:cxnLst/>
            <a:rect l="0" t="0" r="r" b="b"/>
            <a:pathLst>
              <a:path w="5861" h="5804" stroke="0" extrusionOk="0">
                <a:moveTo>
                  <a:pt x="2593" y="5793"/>
                </a:moveTo>
                <a:quadBezTo>
                  <a:pt x="1113" y="5103"/>
                  <a:pt x="153" y="3623"/>
                </a:quadBezTo>
                <a:quadBezTo>
                  <a:pt x="-507" y="1653"/>
                  <a:pt x="1673" y="43"/>
                </a:quadBezTo>
                <a:cubicBezTo>
                  <a:pt x="7643" y="-597"/>
                  <a:pt x="6563" y="6113"/>
                  <a:pt x="2593" y="5793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9" name="shape-1623"/>
          <p:cNvSpPr/>
          <p:nvPr/>
        </p:nvSpPr>
        <p:spPr>
          <a:xfrm>
            <a:off x="2289334" y="7744206"/>
            <a:ext cx="120932" cy="104203"/>
          </a:xfrm>
          <a:custGeom>
            <a:avLst/>
            <a:gdLst/>
            <a:ahLst/>
            <a:cxnLst/>
            <a:rect l="0" t="0" r="r" b="b"/>
            <a:pathLst>
              <a:path w="12696" h="10940" stroke="0" extrusionOk="0">
                <a:moveTo>
                  <a:pt x="5010" y="5860"/>
                </a:moveTo>
                <a:quadBezTo>
                  <a:pt x="1910" y="3260"/>
                  <a:pt x="0" y="0"/>
                </a:quadBezTo>
                <a:quadBezTo>
                  <a:pt x="5510" y="6290"/>
                  <a:pt x="12630" y="10660"/>
                </a:quadBezTo>
                <a:cubicBezTo>
                  <a:pt x="12693" y="10700"/>
                  <a:pt x="12714" y="10786"/>
                  <a:pt x="12680" y="10860"/>
                </a:cubicBezTo>
                <a:lnTo>
                  <a:pt x="12670" y="10860"/>
                </a:lnTo>
                <a:cubicBezTo>
                  <a:pt x="12652" y="10896"/>
                  <a:pt x="12621" y="10922"/>
                  <a:pt x="12585" y="10934"/>
                </a:cubicBezTo>
                <a:cubicBezTo>
                  <a:pt x="12549" y="10945"/>
                  <a:pt x="12510" y="10940"/>
                  <a:pt x="12480" y="10920"/>
                </a:cubicBezTo>
                <a:lnTo>
                  <a:pt x="5010" y="5860"/>
                </a:lnTo>
                <a:close/>
              </a:path>
            </a:pathLst>
          </a:custGeom>
          <a:solidFill>
            <a:srgbClr val="AA91A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0" name="shape-1624"/>
          <p:cNvSpPr/>
          <p:nvPr/>
        </p:nvSpPr>
        <p:spPr>
          <a:xfrm>
            <a:off x="5616607" y="7769041"/>
            <a:ext cx="559314" cy="736784"/>
          </a:xfrm>
          <a:custGeom>
            <a:avLst/>
            <a:gdLst/>
            <a:ahLst/>
            <a:cxnLst/>
            <a:rect l="0" t="0" r="r" b="b"/>
            <a:pathLst>
              <a:path w="58721" h="77353" stroke="0" extrusionOk="0">
                <a:moveTo>
                  <a:pt x="11550" y="77353"/>
                </a:moveTo>
                <a:lnTo>
                  <a:pt x="2190" y="77353"/>
                </a:lnTo>
                <a:quadBezTo>
                  <a:pt x="7570" y="70593"/>
                  <a:pt x="15740" y="58233"/>
                </a:quadBezTo>
                <a:quadBezTo>
                  <a:pt x="22960" y="47333"/>
                  <a:pt x="21610" y="36443"/>
                </a:quadBezTo>
                <a:cubicBezTo>
                  <a:pt x="21592" y="36305"/>
                  <a:pt x="21508" y="36184"/>
                  <a:pt x="21386" y="36120"/>
                </a:cubicBezTo>
                <a:cubicBezTo>
                  <a:pt x="21264" y="36056"/>
                  <a:pt x="21120" y="36057"/>
                  <a:pt x="21000" y="36123"/>
                </a:cubicBezTo>
                <a:lnTo>
                  <a:pt x="17940" y="37733"/>
                </a:lnTo>
                <a:cubicBezTo>
                  <a:pt x="17657" y="37883"/>
                  <a:pt x="17306" y="37807"/>
                  <a:pt x="17110" y="37553"/>
                </a:cubicBezTo>
                <a:quadBezTo>
                  <a:pt x="9920" y="28153"/>
                  <a:pt x="0" y="21523"/>
                </a:quadBezTo>
                <a:lnTo>
                  <a:pt x="7860" y="13683"/>
                </a:lnTo>
                <a:cubicBezTo>
                  <a:pt x="8179" y="13370"/>
                  <a:pt x="8461" y="13021"/>
                  <a:pt x="8700" y="12643"/>
                </a:cubicBezTo>
                <a:quadBezTo>
                  <a:pt x="10940" y="9043"/>
                  <a:pt x="13530" y="7053"/>
                </a:quadBezTo>
                <a:quadBezTo>
                  <a:pt x="14330" y="6433"/>
                  <a:pt x="14910" y="7603"/>
                </a:quadBezTo>
                <a:quadBezTo>
                  <a:pt x="14620" y="8803"/>
                  <a:pt x="15450" y="9573"/>
                </a:quadBezTo>
                <a:cubicBezTo>
                  <a:pt x="15889" y="9987"/>
                  <a:pt x="16503" y="10157"/>
                  <a:pt x="17093" y="10030"/>
                </a:cubicBezTo>
                <a:cubicBezTo>
                  <a:pt x="17683" y="9902"/>
                  <a:pt x="18172" y="9491"/>
                  <a:pt x="18400" y="8933"/>
                </a:cubicBezTo>
                <a:quadBezTo>
                  <a:pt x="18940" y="7623"/>
                  <a:pt x="17370" y="6523"/>
                </a:quadBezTo>
                <a:cubicBezTo>
                  <a:pt x="26190" y="1993"/>
                  <a:pt x="35160" y="-877"/>
                  <a:pt x="45090" y="243"/>
                </a:cubicBezTo>
                <a:cubicBezTo>
                  <a:pt x="55500" y="1423"/>
                  <a:pt x="61750" y="11513"/>
                  <a:pt x="57230" y="21203"/>
                </a:cubicBezTo>
                <a:quadBezTo>
                  <a:pt x="55630" y="24643"/>
                  <a:pt x="52140" y="28333"/>
                </a:quadBezTo>
                <a:cubicBezTo>
                  <a:pt x="45790" y="35063"/>
                  <a:pt x="40300" y="40613"/>
                  <a:pt x="34130" y="48403"/>
                </a:cubicBezTo>
                <a:quadBezTo>
                  <a:pt x="22730" y="62783"/>
                  <a:pt x="11550" y="77353"/>
                </a:quadBezTo>
                <a:close/>
              </a:path>
            </a:pathLst>
          </a:custGeom>
          <a:solidFill>
            <a:srgbClr val="9ECA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1" name="shape-1625"/>
          <p:cNvSpPr/>
          <p:nvPr/>
        </p:nvSpPr>
        <p:spPr>
          <a:xfrm>
            <a:off x="9294590" y="7743829"/>
            <a:ext cx="63131" cy="66320"/>
          </a:xfrm>
          <a:custGeom>
            <a:avLst/>
            <a:gdLst/>
            <a:ahLst/>
            <a:cxnLst/>
            <a:rect l="0" t="0" r="r" b="b"/>
            <a:pathLst>
              <a:path w="6628" h="6963" stroke="0" extrusionOk="0">
                <a:moveTo>
                  <a:pt x="80" y="4070"/>
                </a:moveTo>
                <a:lnTo>
                  <a:pt x="0" y="2440"/>
                </a:lnTo>
                <a:quadBezTo>
                  <a:pt x="1770" y="-840"/>
                  <a:pt x="4260" y="290"/>
                </a:quadBezTo>
                <a:cubicBezTo>
                  <a:pt x="10690" y="3180"/>
                  <a:pt x="2220" y="11240"/>
                  <a:pt x="80" y="4070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2" name="shape-1626"/>
          <p:cNvSpPr/>
          <p:nvPr/>
        </p:nvSpPr>
        <p:spPr>
          <a:xfrm>
            <a:off x="9393305" y="7744507"/>
            <a:ext cx="12312" cy="11970"/>
          </a:xfrm>
          <a:custGeom>
            <a:avLst/>
            <a:gdLst/>
            <a:ahLst/>
            <a:cxnLst/>
            <a:rect l="0" t="0" r="r" b="b"/>
            <a:pathLst>
              <a:path w="1293" h="1257" stroke="0" extrusionOk="0">
                <a:moveTo>
                  <a:pt x="120" y="182"/>
                </a:moveTo>
                <a:cubicBezTo>
                  <a:pt x="327" y="-62"/>
                  <a:pt x="731" y="-60"/>
                  <a:pt x="1021" y="186"/>
                </a:cubicBezTo>
                <a:cubicBezTo>
                  <a:pt x="1161" y="304"/>
                  <a:pt x="1255" y="464"/>
                  <a:pt x="1284" y="631"/>
                </a:cubicBezTo>
                <a:cubicBezTo>
                  <a:pt x="1312" y="798"/>
                  <a:pt x="1272" y="957"/>
                  <a:pt x="1173" y="1075"/>
                </a:cubicBezTo>
                <a:cubicBezTo>
                  <a:pt x="965" y="1319"/>
                  <a:pt x="562" y="1317"/>
                  <a:pt x="271" y="1071"/>
                </a:cubicBezTo>
                <a:cubicBezTo>
                  <a:pt x="-19" y="824"/>
                  <a:pt x="-87" y="426"/>
                  <a:pt x="120" y="182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3" name="shape-1627"/>
          <p:cNvSpPr/>
          <p:nvPr/>
        </p:nvSpPr>
        <p:spPr>
          <a:xfrm>
            <a:off x="10532269" y="7741348"/>
            <a:ext cx="90297" cy="472345"/>
          </a:xfrm>
          <a:custGeom>
            <a:avLst/>
            <a:gdLst/>
            <a:ahLst/>
            <a:cxnLst/>
            <a:rect l="0" t="0" r="r" b="b"/>
            <a:pathLst>
              <a:path w="9480" h="49590" stroke="0" extrusionOk="0">
                <a:moveTo>
                  <a:pt x="7290" y="0"/>
                </a:moveTo>
                <a:lnTo>
                  <a:pt x="8020" y="24440"/>
                </a:lnTo>
                <a:lnTo>
                  <a:pt x="9480" y="49590"/>
                </a:lnTo>
                <a:quadBezTo>
                  <a:pt x="5480" y="44140"/>
                  <a:pt x="3560" y="37690"/>
                </a:quadBezTo>
                <a:lnTo>
                  <a:pt x="0" y="5150"/>
                </a:lnTo>
                <a:quadBezTo>
                  <a:pt x="2290" y="4010"/>
                  <a:pt x="3080" y="2560"/>
                </a:quadBezTo>
                <a:quadBezTo>
                  <a:pt x="5070" y="2020"/>
                  <a:pt x="7290" y="0"/>
                </a:quadBezTo>
                <a:close/>
              </a:path>
            </a:pathLst>
          </a:custGeom>
          <a:solidFill>
            <a:srgbClr val="5F244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4" name="shape-1628"/>
          <p:cNvSpPr/>
          <p:nvPr/>
        </p:nvSpPr>
        <p:spPr>
          <a:xfrm>
            <a:off x="5317712" y="7776591"/>
            <a:ext cx="427482" cy="457391"/>
          </a:xfrm>
          <a:custGeom>
            <a:avLst/>
            <a:gdLst/>
            <a:ahLst/>
            <a:cxnLst/>
            <a:rect l="0" t="0" r="r" b="b"/>
            <a:pathLst>
              <a:path w="44880" h="48020" stroke="0" extrusionOk="0">
                <a:moveTo>
                  <a:pt x="41480" y="0"/>
                </a:moveTo>
                <a:quadBezTo>
                  <a:pt x="42440" y="1480"/>
                  <a:pt x="43920" y="2170"/>
                </a:quadBezTo>
                <a:quadBezTo>
                  <a:pt x="44850" y="2540"/>
                  <a:pt x="44880" y="3490"/>
                </a:quadBezTo>
                <a:cubicBezTo>
                  <a:pt x="44880" y="3687"/>
                  <a:pt x="44828" y="3880"/>
                  <a:pt x="44730" y="4050"/>
                </a:cubicBezTo>
                <a:quadBezTo>
                  <a:pt x="42120" y="8570"/>
                  <a:pt x="39870" y="11030"/>
                </a:quadBezTo>
                <a:cubicBezTo>
                  <a:pt x="33880" y="17600"/>
                  <a:pt x="22750" y="27920"/>
                  <a:pt x="14560" y="37190"/>
                </a:cubicBezTo>
                <a:cubicBezTo>
                  <a:pt x="14334" y="37443"/>
                  <a:pt x="14136" y="37718"/>
                  <a:pt x="13970" y="38010"/>
                </a:cubicBezTo>
                <a:quadBezTo>
                  <a:pt x="10900" y="43350"/>
                  <a:pt x="7010" y="48020"/>
                </a:quadBezTo>
                <a:lnTo>
                  <a:pt x="0" y="34530"/>
                </a:lnTo>
                <a:quadBezTo>
                  <a:pt x="2830" y="27290"/>
                  <a:pt x="4190" y="19580"/>
                </a:quadBezTo>
                <a:quadBezTo>
                  <a:pt x="11940" y="13050"/>
                  <a:pt x="19650" y="6360"/>
                </a:quadBezTo>
                <a:cubicBezTo>
                  <a:pt x="26160" y="710"/>
                  <a:pt x="32570" y="760"/>
                  <a:pt x="41480" y="0"/>
                </a:cubicBezTo>
                <a:close/>
              </a:path>
            </a:pathLst>
          </a:custGeom>
          <a:solidFill>
            <a:srgbClr val="B1B7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5" name="shape-1629"/>
          <p:cNvSpPr/>
          <p:nvPr/>
        </p:nvSpPr>
        <p:spPr>
          <a:xfrm>
            <a:off x="8985409" y="7750503"/>
            <a:ext cx="17431" cy="16563"/>
          </a:xfrm>
          <a:custGeom>
            <a:avLst/>
            <a:gdLst/>
            <a:ahLst/>
            <a:cxnLst/>
            <a:rect l="0" t="0" r="r" b="b"/>
            <a:pathLst>
              <a:path w="1830" h="1739" stroke="0" extrusionOk="0">
                <a:moveTo>
                  <a:pt x="1830" y="1739"/>
                </a:moveTo>
                <a:lnTo>
                  <a:pt x="0" y="749"/>
                </a:lnTo>
                <a:quadBezTo>
                  <a:pt x="1050" y="-1141"/>
                  <a:pt x="1830" y="1739"/>
                </a:quadBez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6" name="shape-1630"/>
          <p:cNvSpPr/>
          <p:nvPr/>
        </p:nvSpPr>
        <p:spPr>
          <a:xfrm>
            <a:off x="7126742" y="7764773"/>
            <a:ext cx="192173" cy="47014"/>
          </a:xfrm>
          <a:custGeom>
            <a:avLst/>
            <a:gdLst/>
            <a:ahLst/>
            <a:cxnLst/>
            <a:rect l="0" t="0" r="r" b="b"/>
            <a:pathLst>
              <a:path w="20176" h="4936" stroke="0" extrusionOk="0">
                <a:moveTo>
                  <a:pt x="20176" y="281"/>
                </a:moveTo>
                <a:lnTo>
                  <a:pt x="20136" y="1251"/>
                </a:lnTo>
                <a:cubicBezTo>
                  <a:pt x="20124" y="1541"/>
                  <a:pt x="19938" y="1794"/>
                  <a:pt x="19666" y="1891"/>
                </a:cubicBezTo>
                <a:quadBezTo>
                  <a:pt x="17706" y="2591"/>
                  <a:pt x="15676" y="3171"/>
                </a:quadBezTo>
                <a:cubicBezTo>
                  <a:pt x="14046" y="3651"/>
                  <a:pt x="12806" y="2791"/>
                  <a:pt x="11046" y="2961"/>
                </a:cubicBezTo>
                <a:cubicBezTo>
                  <a:pt x="7246" y="3831"/>
                  <a:pt x="4306" y="5491"/>
                  <a:pt x="166" y="4751"/>
                </a:cubicBezTo>
                <a:cubicBezTo>
                  <a:pt x="83" y="4736"/>
                  <a:pt x="19" y="4672"/>
                  <a:pt x="3" y="4588"/>
                </a:cubicBezTo>
                <a:cubicBezTo>
                  <a:pt x="-12" y="4505"/>
                  <a:pt x="25" y="4419"/>
                  <a:pt x="96" y="4371"/>
                </a:cubicBezTo>
                <a:quadBezTo>
                  <a:pt x="4276" y="1611"/>
                  <a:pt x="9316" y="1271"/>
                </a:quadBezTo>
                <a:quadBezTo>
                  <a:pt x="11656" y="2121"/>
                  <a:pt x="13046" y="1411"/>
                </a:quadBezTo>
                <a:quadBezTo>
                  <a:pt x="17086" y="-629"/>
                  <a:pt x="20176" y="281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7" name="shape-1631"/>
          <p:cNvSpPr/>
          <p:nvPr/>
        </p:nvSpPr>
        <p:spPr>
          <a:xfrm>
            <a:off x="7683246" y="7764680"/>
            <a:ext cx="1269966" cy="374724"/>
          </a:xfrm>
          <a:custGeom>
            <a:avLst/>
            <a:gdLst/>
            <a:ahLst/>
            <a:cxnLst/>
            <a:rect l="0" t="0" r="r" b="b"/>
            <a:pathLst>
              <a:path w="133330" h="39341" stroke="0" extrusionOk="0">
                <a:moveTo>
                  <a:pt x="85070" y="8780"/>
                </a:moveTo>
                <a:quadBezTo>
                  <a:pt x="110420" y="19340"/>
                  <a:pt x="132180" y="35690"/>
                </a:quadBezTo>
                <a:lnTo>
                  <a:pt x="133270" y="38290"/>
                </a:lnTo>
                <a:cubicBezTo>
                  <a:pt x="133378" y="38545"/>
                  <a:pt x="133338" y="38837"/>
                  <a:pt x="133165" y="39054"/>
                </a:cubicBezTo>
                <a:cubicBezTo>
                  <a:pt x="132992" y="39270"/>
                  <a:pt x="132714" y="39376"/>
                  <a:pt x="132440" y="39330"/>
                </a:cubicBezTo>
                <a:quadBezTo>
                  <a:pt x="129740" y="38880"/>
                  <a:pt x="127890" y="37720"/>
                </a:quadBezTo>
                <a:quadBezTo>
                  <a:pt x="115860" y="30230"/>
                  <a:pt x="114430" y="29470"/>
                </a:quadBezTo>
                <a:quadBezTo>
                  <a:pt x="109610" y="26890"/>
                  <a:pt x="107490" y="26310"/>
                </a:quadBezTo>
                <a:quadBezTo>
                  <a:pt x="98510" y="23850"/>
                  <a:pt x="91460" y="20230"/>
                </a:quadBezTo>
                <a:cubicBezTo>
                  <a:pt x="82170" y="15470"/>
                  <a:pt x="72310" y="12970"/>
                  <a:pt x="62360" y="11660"/>
                </a:cubicBezTo>
                <a:quadBezTo>
                  <a:pt x="59990" y="11350"/>
                  <a:pt x="54850" y="12360"/>
                </a:quadBezTo>
                <a:cubicBezTo>
                  <a:pt x="54523" y="12419"/>
                  <a:pt x="54187" y="12385"/>
                  <a:pt x="53880" y="12260"/>
                </a:cubicBezTo>
                <a:cubicBezTo>
                  <a:pt x="48970" y="10270"/>
                  <a:pt x="43020" y="6650"/>
                  <a:pt x="37110" y="6280"/>
                </a:cubicBezTo>
                <a:quadBezTo>
                  <a:pt x="30820" y="3930"/>
                  <a:pt x="28870" y="4330"/>
                </a:quadBezTo>
                <a:quadBezTo>
                  <a:pt x="26720" y="4770"/>
                  <a:pt x="24330" y="5330"/>
                </a:quadBezTo>
                <a:cubicBezTo>
                  <a:pt x="23503" y="5528"/>
                  <a:pt x="22630" y="5360"/>
                  <a:pt x="21930" y="4870"/>
                </a:cubicBezTo>
                <a:cubicBezTo>
                  <a:pt x="16950" y="1390"/>
                  <a:pt x="10060" y="1520"/>
                  <a:pt x="4130" y="1760"/>
                </a:cubicBezTo>
                <a:lnTo>
                  <a:pt x="0" y="330"/>
                </a:lnTo>
                <a:quadBezTo>
                  <a:pt x="1690" y="350"/>
                  <a:pt x="3270" y="200"/>
                </a:quadBezTo>
                <a:quadBezTo>
                  <a:pt x="5510" y="-10"/>
                  <a:pt x="6530" y="0"/>
                </a:quadBezTo>
                <a:quadBezTo>
                  <a:pt x="23860" y="250"/>
                  <a:pt x="25010" y="270"/>
                </a:quadBezTo>
                <a:cubicBezTo>
                  <a:pt x="36140" y="500"/>
                  <a:pt x="42940" y="2490"/>
                  <a:pt x="58280" y="5890"/>
                </a:cubicBezTo>
                <a:cubicBezTo>
                  <a:pt x="63770" y="7100"/>
                  <a:pt x="67930" y="7580"/>
                  <a:pt x="72820" y="8300"/>
                </a:cubicBezTo>
                <a:cubicBezTo>
                  <a:pt x="81040" y="9510"/>
                  <a:pt x="88120" y="13590"/>
                  <a:pt x="96110" y="15670"/>
                </a:cubicBezTo>
                <a:cubicBezTo>
                  <a:pt x="96160" y="15684"/>
                  <a:pt x="96212" y="15658"/>
                  <a:pt x="96232" y="15610"/>
                </a:cubicBezTo>
                <a:cubicBezTo>
                  <a:pt x="96253" y="15563"/>
                  <a:pt x="96234" y="15507"/>
                  <a:pt x="96190" y="15480"/>
                </a:cubicBezTo>
                <a:lnTo>
                  <a:pt x="85070" y="8780"/>
                </a:lnTo>
                <a:close/>
              </a:path>
            </a:pathLst>
          </a:custGeom>
          <a:solidFill>
            <a:srgbClr val="D0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8" name="shape-1632"/>
          <p:cNvSpPr/>
          <p:nvPr/>
        </p:nvSpPr>
        <p:spPr>
          <a:xfrm>
            <a:off x="7196042" y="7767828"/>
            <a:ext cx="658138" cy="183166"/>
          </a:xfrm>
          <a:custGeom>
            <a:avLst/>
            <a:gdLst/>
            <a:ahLst/>
            <a:cxnLst/>
            <a:rect l="0" t="0" r="r" b="b"/>
            <a:pathLst>
              <a:path w="69096" h="19230" stroke="0" extrusionOk="0">
                <a:moveTo>
                  <a:pt x="51150" y="0"/>
                </a:moveTo>
                <a:lnTo>
                  <a:pt x="55280" y="1430"/>
                </a:lnTo>
                <a:quadBezTo>
                  <a:pt x="46080" y="3260"/>
                  <a:pt x="36840" y="4020"/>
                </a:quadBezTo>
                <a:quadBezTo>
                  <a:pt x="28260" y="4720"/>
                  <a:pt x="24600" y="5700"/>
                </a:quadBezTo>
                <a:quadBezTo>
                  <a:pt x="13610" y="8610"/>
                  <a:pt x="4610" y="13510"/>
                </a:quadBezTo>
                <a:cubicBezTo>
                  <a:pt x="4553" y="13539"/>
                  <a:pt x="4527" y="13607"/>
                  <a:pt x="4550" y="13670"/>
                </a:cubicBezTo>
                <a:lnTo>
                  <a:pt x="4620" y="13840"/>
                </a:lnTo>
                <a:cubicBezTo>
                  <a:pt x="4658" y="13926"/>
                  <a:pt x="4730" y="13991"/>
                  <a:pt x="4818" y="14020"/>
                </a:cubicBezTo>
                <a:cubicBezTo>
                  <a:pt x="4906" y="14049"/>
                  <a:pt x="5002" y="14038"/>
                  <a:pt x="5080" y="13990"/>
                </a:cubicBezTo>
                <a:cubicBezTo>
                  <a:pt x="15880" y="7790"/>
                  <a:pt x="26860" y="5780"/>
                  <a:pt x="39280" y="4890"/>
                </a:cubicBezTo>
                <a:quadBezTo>
                  <a:pt x="46490" y="4380"/>
                  <a:pt x="49080" y="4600"/>
                </a:quadBezTo>
                <a:quadBezTo>
                  <a:pt x="54420" y="5060"/>
                  <a:pt x="62980" y="7760"/>
                </a:quadBezTo>
                <a:quadBezTo>
                  <a:pt x="67360" y="9150"/>
                  <a:pt x="69010" y="10200"/>
                </a:quadBezTo>
                <a:cubicBezTo>
                  <a:pt x="69083" y="10246"/>
                  <a:pt x="69114" y="10335"/>
                  <a:pt x="69085" y="10416"/>
                </a:cubicBezTo>
                <a:cubicBezTo>
                  <a:pt x="69057" y="10497"/>
                  <a:pt x="68976" y="10549"/>
                  <a:pt x="68890" y="10540"/>
                </a:cubicBezTo>
                <a:lnTo>
                  <a:pt x="55980" y="9200"/>
                </a:lnTo>
                <a:cubicBezTo>
                  <a:pt x="55756" y="9174"/>
                  <a:pt x="55529" y="9243"/>
                  <a:pt x="55350" y="9390"/>
                </a:cubicBezTo>
                <a:lnTo>
                  <a:pt x="52470" y="11680"/>
                </a:lnTo>
                <a:cubicBezTo>
                  <a:pt x="52313" y="11805"/>
                  <a:pt x="52127" y="11887"/>
                  <a:pt x="51930" y="11920"/>
                </a:cubicBezTo>
                <a:lnTo>
                  <a:pt x="39950" y="14180"/>
                </a:lnTo>
                <a:cubicBezTo>
                  <a:pt x="39907" y="14188"/>
                  <a:pt x="39875" y="14223"/>
                  <a:pt x="39870" y="14267"/>
                </a:cubicBezTo>
                <a:cubicBezTo>
                  <a:pt x="39866" y="14310"/>
                  <a:pt x="39890" y="14352"/>
                  <a:pt x="39930" y="14370"/>
                </a:cubicBezTo>
                <a:lnTo>
                  <a:pt x="43450" y="15980"/>
                </a:lnTo>
                <a:cubicBezTo>
                  <a:pt x="43697" y="16093"/>
                  <a:pt x="43833" y="16361"/>
                  <a:pt x="43778" y="16627"/>
                </a:cubicBezTo>
                <a:cubicBezTo>
                  <a:pt x="43723" y="16892"/>
                  <a:pt x="43491" y="17085"/>
                  <a:pt x="43220" y="17090"/>
                </a:cubicBezTo>
                <a:quadBezTo>
                  <a:pt x="39840" y="17160"/>
                  <a:pt x="36920" y="16150"/>
                </a:quadBezTo>
                <a:cubicBezTo>
                  <a:pt x="34850" y="15430"/>
                  <a:pt x="33130" y="15490"/>
                  <a:pt x="31440" y="16220"/>
                </a:cubicBezTo>
                <a:cubicBezTo>
                  <a:pt x="27830" y="17760"/>
                  <a:pt x="25440" y="18390"/>
                  <a:pt x="20910" y="18330"/>
                </a:cubicBezTo>
                <a:quadBezTo>
                  <a:pt x="13960" y="18230"/>
                  <a:pt x="6630" y="19230"/>
                </a:quadBezTo>
                <a:lnTo>
                  <a:pt x="9890" y="16280"/>
                </a:lnTo>
                <a:cubicBezTo>
                  <a:pt x="9900" y="16272"/>
                  <a:pt x="9906" y="16260"/>
                  <a:pt x="9906" y="16247"/>
                </a:cubicBezTo>
                <a:cubicBezTo>
                  <a:pt x="9906" y="16234"/>
                  <a:pt x="9900" y="16220"/>
                  <a:pt x="9890" y="16210"/>
                </a:cubicBezTo>
                <a:quadBezTo>
                  <a:pt x="9800" y="16100"/>
                  <a:pt x="9670" y="16080"/>
                </a:quadBezTo>
                <a:quadBezTo>
                  <a:pt x="9540" y="16050"/>
                  <a:pt x="9380" y="16140"/>
                </a:quadBezTo>
                <a:quadBezTo>
                  <a:pt x="3750" y="19220"/>
                  <a:pt x="0" y="16170"/>
                </a:quadBezTo>
                <a:quadBezTo>
                  <a:pt x="940" y="11900"/>
                  <a:pt x="4920" y="9650"/>
                </a:quadBezTo>
                <a:quadBezTo>
                  <a:pt x="17420" y="2580"/>
                  <a:pt x="30560" y="1070"/>
                </a:quadBezTo>
                <a:lnTo>
                  <a:pt x="51150" y="0"/>
                </a:ln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9" name="shape-1633"/>
          <p:cNvSpPr/>
          <p:nvPr/>
        </p:nvSpPr>
        <p:spPr>
          <a:xfrm>
            <a:off x="7239302" y="7780443"/>
            <a:ext cx="989440" cy="316956"/>
          </a:xfrm>
          <a:custGeom>
            <a:avLst/>
            <a:gdLst/>
            <a:ahLst/>
            <a:cxnLst/>
            <a:rect l="0" t="0" r="r" b="b"/>
            <a:pathLst>
              <a:path w="103878" h="33276" stroke="0" extrusionOk="0">
                <a:moveTo>
                  <a:pt x="83718" y="4626"/>
                </a:moveTo>
                <a:quadBezTo>
                  <a:pt x="90218" y="7236"/>
                  <a:pt x="100438" y="12706"/>
                </a:quadBezTo>
                <a:quadBezTo>
                  <a:pt x="103868" y="14536"/>
                  <a:pt x="103878" y="16516"/>
                </a:quadBezTo>
                <a:quadBezTo>
                  <a:pt x="101558" y="18296"/>
                  <a:pt x="99858" y="18566"/>
                </a:quadBezTo>
                <a:quadBezTo>
                  <a:pt x="100468" y="17176"/>
                  <a:pt x="101968" y="16176"/>
                </a:quadBezTo>
                <a:cubicBezTo>
                  <a:pt x="102188" y="16030"/>
                  <a:pt x="102320" y="15784"/>
                  <a:pt x="102320" y="15519"/>
                </a:cubicBezTo>
                <a:cubicBezTo>
                  <a:pt x="102320" y="15254"/>
                  <a:pt x="102188" y="15006"/>
                  <a:pt x="101968" y="14856"/>
                </a:cubicBezTo>
                <a:cubicBezTo>
                  <a:pt x="95118" y="10226"/>
                  <a:pt x="86318" y="6796"/>
                  <a:pt x="78878" y="4846"/>
                </a:cubicBezTo>
                <a:quadBezTo>
                  <a:pt x="76728" y="4286"/>
                  <a:pt x="73518" y="4826"/>
                </a:quadBezTo>
                <a:cubicBezTo>
                  <a:pt x="71148" y="5236"/>
                  <a:pt x="69418" y="4676"/>
                  <a:pt x="67428" y="4926"/>
                </a:cubicBezTo>
                <a:cubicBezTo>
                  <a:pt x="66936" y="4989"/>
                  <a:pt x="66516" y="5312"/>
                  <a:pt x="66330" y="5772"/>
                </a:cubicBezTo>
                <a:cubicBezTo>
                  <a:pt x="66143" y="6232"/>
                  <a:pt x="66219" y="6757"/>
                  <a:pt x="66528" y="7146"/>
                </a:cubicBezTo>
                <a:lnTo>
                  <a:pt x="67808" y="8756"/>
                </a:lnTo>
                <a:cubicBezTo>
                  <a:pt x="67975" y="8967"/>
                  <a:pt x="68050" y="9237"/>
                  <a:pt x="68018" y="9506"/>
                </a:cubicBezTo>
                <a:quadBezTo>
                  <a:pt x="67738" y="11866"/>
                  <a:pt x="64898" y="13436"/>
                </a:quadBezTo>
                <a:quadBezTo>
                  <a:pt x="65468" y="13046"/>
                  <a:pt x="65638" y="12656"/>
                </a:quadBezTo>
                <a:cubicBezTo>
                  <a:pt x="65712" y="12489"/>
                  <a:pt x="65690" y="12296"/>
                  <a:pt x="65581" y="12149"/>
                </a:cubicBezTo>
                <a:cubicBezTo>
                  <a:pt x="65471" y="12003"/>
                  <a:pt x="65291" y="11925"/>
                  <a:pt x="65108" y="11946"/>
                </a:cubicBezTo>
                <a:quadBezTo>
                  <a:pt x="60548" y="12486"/>
                  <a:pt x="55518" y="12706"/>
                </a:quadBezTo>
                <a:cubicBezTo>
                  <a:pt x="55278" y="12716"/>
                  <a:pt x="55054" y="12828"/>
                  <a:pt x="54903" y="13014"/>
                </a:cubicBezTo>
                <a:cubicBezTo>
                  <a:pt x="54751" y="13199"/>
                  <a:pt x="54688" y="13440"/>
                  <a:pt x="54728" y="13676"/>
                </a:cubicBezTo>
                <a:quadBezTo>
                  <a:pt x="54798" y="14066"/>
                  <a:pt x="54598" y="14506"/>
                </a:quadBezTo>
                <a:quadBezTo>
                  <a:pt x="54458" y="14806"/>
                  <a:pt x="53768" y="14636"/>
                </a:quadBezTo>
                <a:cubicBezTo>
                  <a:pt x="51848" y="14176"/>
                  <a:pt x="49468" y="15586"/>
                  <a:pt x="48158" y="15886"/>
                </a:cubicBezTo>
                <a:quadBezTo>
                  <a:pt x="46308" y="16316"/>
                  <a:pt x="44108" y="16806"/>
                </a:quadBezTo>
                <a:cubicBezTo>
                  <a:pt x="43917" y="16849"/>
                  <a:pt x="43791" y="17030"/>
                  <a:pt x="43817" y="17224"/>
                </a:cubicBezTo>
                <a:cubicBezTo>
                  <a:pt x="43843" y="17418"/>
                  <a:pt x="44012" y="17562"/>
                  <a:pt x="44208" y="17556"/>
                </a:cubicBezTo>
                <a:lnTo>
                  <a:pt x="52278" y="17326"/>
                </a:lnTo>
                <a:quadBezTo>
                  <a:pt x="50638" y="19646"/>
                  <a:pt x="51898" y="22036"/>
                </a:quadBezTo>
                <a:cubicBezTo>
                  <a:pt x="52050" y="22315"/>
                  <a:pt x="52023" y="22660"/>
                  <a:pt x="51828" y="22916"/>
                </a:cubicBezTo>
                <a:lnTo>
                  <a:pt x="48548" y="27176"/>
                </a:lnTo>
                <a:cubicBezTo>
                  <a:pt x="48433" y="27326"/>
                  <a:pt x="48433" y="27534"/>
                  <a:pt x="48547" y="27685"/>
                </a:cubicBezTo>
                <a:cubicBezTo>
                  <a:pt x="48661" y="27836"/>
                  <a:pt x="48861" y="27894"/>
                  <a:pt x="49038" y="27826"/>
                </a:cubicBezTo>
                <a:lnTo>
                  <a:pt x="51478" y="26886"/>
                </a:lnTo>
                <a:cubicBezTo>
                  <a:pt x="51774" y="26772"/>
                  <a:pt x="52110" y="26901"/>
                  <a:pt x="52258" y="27186"/>
                </a:cubicBezTo>
                <a:lnTo>
                  <a:pt x="54428" y="31306"/>
                </a:lnTo>
                <a:cubicBezTo>
                  <a:pt x="54558" y="31547"/>
                  <a:pt x="54810" y="31699"/>
                  <a:pt x="55088" y="31706"/>
                </a:cubicBezTo>
                <a:cubicBezTo>
                  <a:pt x="65198" y="31926"/>
                  <a:pt x="72098" y="31946"/>
                  <a:pt x="78248" y="29616"/>
                </a:cubicBezTo>
                <a:quadBezTo>
                  <a:pt x="79438" y="30066"/>
                  <a:pt x="78138" y="32636"/>
                </a:quadBezTo>
                <a:lnTo>
                  <a:pt x="57638" y="33276"/>
                </a:lnTo>
                <a:cubicBezTo>
                  <a:pt x="57340" y="33282"/>
                  <a:pt x="57043" y="33238"/>
                  <a:pt x="56758" y="33146"/>
                </a:cubicBezTo>
                <a:lnTo>
                  <a:pt x="44588" y="29276"/>
                </a:lnTo>
                <a:cubicBezTo>
                  <a:pt x="44401" y="29216"/>
                  <a:pt x="44198" y="29287"/>
                  <a:pt x="44088" y="29450"/>
                </a:cubicBezTo>
                <a:cubicBezTo>
                  <a:pt x="43977" y="29614"/>
                  <a:pt x="43986" y="29831"/>
                  <a:pt x="44108" y="29986"/>
                </a:cubicBezTo>
                <a:lnTo>
                  <a:pt x="45018" y="31126"/>
                </a:lnTo>
                <a:cubicBezTo>
                  <a:pt x="45190" y="31341"/>
                  <a:pt x="45207" y="31641"/>
                  <a:pt x="45062" y="31876"/>
                </a:cubicBezTo>
                <a:cubicBezTo>
                  <a:pt x="44916" y="32111"/>
                  <a:pt x="44639" y="32231"/>
                  <a:pt x="44368" y="32176"/>
                </a:cubicBezTo>
                <a:quadBezTo>
                  <a:pt x="42038" y="31696"/>
                  <a:pt x="40508" y="30526"/>
                </a:quadBezTo>
                <a:cubicBezTo>
                  <a:pt x="40284" y="30353"/>
                  <a:pt x="40178" y="30068"/>
                  <a:pt x="40235" y="29791"/>
                </a:cubicBezTo>
                <a:cubicBezTo>
                  <a:pt x="40293" y="29514"/>
                  <a:pt x="40504" y="29294"/>
                  <a:pt x="40778" y="29226"/>
                </a:cubicBezTo>
                <a:quadBezTo>
                  <a:pt x="45898" y="27946"/>
                  <a:pt x="50138" y="22596"/>
                </a:quadBezTo>
                <a:cubicBezTo>
                  <a:pt x="50216" y="22498"/>
                  <a:pt x="50239" y="22368"/>
                  <a:pt x="50198" y="22251"/>
                </a:cubicBezTo>
                <a:cubicBezTo>
                  <a:pt x="50157" y="22134"/>
                  <a:pt x="50059" y="22049"/>
                  <a:pt x="49938" y="22026"/>
                </a:cubicBezTo>
                <a:quadBezTo>
                  <a:pt x="49008" y="21836"/>
                  <a:pt x="47948" y="22416"/>
                </a:quadBezTo>
                <a:cubicBezTo>
                  <a:pt x="43748" y="24726"/>
                  <a:pt x="39818" y="29246"/>
                  <a:pt x="34718" y="25206"/>
                </a:cubicBezTo>
                <a:cubicBezTo>
                  <a:pt x="34610" y="25120"/>
                  <a:pt x="34464" y="25099"/>
                  <a:pt x="34335" y="25150"/>
                </a:cubicBezTo>
                <a:cubicBezTo>
                  <a:pt x="34207" y="25202"/>
                  <a:pt x="34117" y="25319"/>
                  <a:pt x="34098" y="25456"/>
                </a:cubicBezTo>
                <a:quadBezTo>
                  <a:pt x="34038" y="25926"/>
                  <a:pt x="34218" y="26266"/>
                </a:quadBezTo>
                <a:quadBezTo>
                  <a:pt x="32848" y="26486"/>
                  <a:pt x="29048" y="27736"/>
                </a:quadBezTo>
                <a:quadBezTo>
                  <a:pt x="27088" y="28376"/>
                  <a:pt x="23558" y="26886"/>
                </a:quadBezTo>
                <a:quadBezTo>
                  <a:pt x="23018" y="26096"/>
                  <a:pt x="23898" y="24196"/>
                </a:quadBezTo>
                <a:cubicBezTo>
                  <a:pt x="23939" y="24106"/>
                  <a:pt x="23928" y="24002"/>
                  <a:pt x="23870" y="23924"/>
                </a:cubicBezTo>
                <a:cubicBezTo>
                  <a:pt x="23812" y="23845"/>
                  <a:pt x="23716" y="23803"/>
                  <a:pt x="23618" y="23816"/>
                </a:cubicBezTo>
                <a:quadBezTo>
                  <a:pt x="16198" y="24716"/>
                  <a:pt x="10958" y="24976"/>
                </a:quadBezTo>
                <a:quadBezTo>
                  <a:pt x="3488" y="25326"/>
                  <a:pt x="2088" y="17906"/>
                </a:quadBezTo>
                <a:quadBezTo>
                  <a:pt x="9418" y="16906"/>
                  <a:pt x="16368" y="17006"/>
                </a:quadBezTo>
                <a:cubicBezTo>
                  <a:pt x="20898" y="17066"/>
                  <a:pt x="23288" y="16436"/>
                  <a:pt x="26898" y="14896"/>
                </a:cubicBezTo>
                <a:cubicBezTo>
                  <a:pt x="28588" y="14166"/>
                  <a:pt x="30308" y="14106"/>
                  <a:pt x="32378" y="14826"/>
                </a:cubicBezTo>
                <a:quadBezTo>
                  <a:pt x="35298" y="15836"/>
                  <a:pt x="38678" y="15766"/>
                </a:quadBezTo>
                <a:cubicBezTo>
                  <a:pt x="38950" y="15760"/>
                  <a:pt x="39181" y="15568"/>
                  <a:pt x="39236" y="15302"/>
                </a:cubicBezTo>
                <a:cubicBezTo>
                  <a:pt x="39291" y="15037"/>
                  <a:pt x="39155" y="14768"/>
                  <a:pt x="38908" y="14656"/>
                </a:cubicBezTo>
                <a:lnTo>
                  <a:pt x="35388" y="13046"/>
                </a:lnTo>
                <a:cubicBezTo>
                  <a:pt x="35348" y="13028"/>
                  <a:pt x="35324" y="12986"/>
                  <a:pt x="35329" y="12942"/>
                </a:cubicBezTo>
                <a:cubicBezTo>
                  <a:pt x="35333" y="12899"/>
                  <a:pt x="35366" y="12864"/>
                  <a:pt x="35408" y="12856"/>
                </a:cubicBezTo>
                <a:lnTo>
                  <a:pt x="47388" y="10596"/>
                </a:lnTo>
                <a:cubicBezTo>
                  <a:pt x="47585" y="10563"/>
                  <a:pt x="47771" y="10480"/>
                  <a:pt x="47928" y="10356"/>
                </a:cubicBezTo>
                <a:lnTo>
                  <a:pt x="50808" y="8066"/>
                </a:lnTo>
                <a:cubicBezTo>
                  <a:pt x="50987" y="7919"/>
                  <a:pt x="51215" y="7850"/>
                  <a:pt x="51438" y="7876"/>
                </a:cubicBezTo>
                <a:lnTo>
                  <a:pt x="64348" y="9216"/>
                </a:lnTo>
                <a:cubicBezTo>
                  <a:pt x="64434" y="9224"/>
                  <a:pt x="64515" y="9173"/>
                  <a:pt x="64544" y="9092"/>
                </a:cubicBezTo>
                <a:cubicBezTo>
                  <a:pt x="64572" y="9011"/>
                  <a:pt x="64541" y="8921"/>
                  <a:pt x="64468" y="8876"/>
                </a:cubicBezTo>
                <a:quadBezTo>
                  <a:pt x="62818" y="7826"/>
                  <a:pt x="58438" y="6436"/>
                </a:quadBezTo>
                <a:quadBezTo>
                  <a:pt x="49878" y="3736"/>
                  <a:pt x="44538" y="3276"/>
                </a:quadBezTo>
                <a:quadBezTo>
                  <a:pt x="41948" y="3056"/>
                  <a:pt x="34738" y="3566"/>
                </a:quadBezTo>
                <a:cubicBezTo>
                  <a:pt x="22318" y="4456"/>
                  <a:pt x="11338" y="6466"/>
                  <a:pt x="538" y="12666"/>
                </a:cubicBezTo>
                <a:cubicBezTo>
                  <a:pt x="460" y="12713"/>
                  <a:pt x="365" y="12724"/>
                  <a:pt x="277" y="12696"/>
                </a:cubicBezTo>
                <a:cubicBezTo>
                  <a:pt x="188" y="12667"/>
                  <a:pt x="116" y="12601"/>
                  <a:pt x="78" y="12516"/>
                </a:cubicBezTo>
                <a:lnTo>
                  <a:pt x="8" y="12346"/>
                </a:lnTo>
                <a:cubicBezTo>
                  <a:pt x="-15" y="12283"/>
                  <a:pt x="11" y="12214"/>
                  <a:pt x="68" y="12186"/>
                </a:cubicBezTo>
                <a:quadBezTo>
                  <a:pt x="9068" y="7286"/>
                  <a:pt x="20058" y="4376"/>
                </a:quadBezTo>
                <a:quadBezTo>
                  <a:pt x="23718" y="3396"/>
                  <a:pt x="32298" y="2696"/>
                </a:quadBezTo>
                <a:quadBezTo>
                  <a:pt x="41538" y="1936"/>
                  <a:pt x="50738" y="106"/>
                </a:quadBezTo>
                <a:cubicBezTo>
                  <a:pt x="56668" y="-134"/>
                  <a:pt x="63558" y="-264"/>
                  <a:pt x="68538" y="3216"/>
                </a:cubicBezTo>
                <a:cubicBezTo>
                  <a:pt x="69238" y="3705"/>
                  <a:pt x="70111" y="3873"/>
                  <a:pt x="70938" y="3676"/>
                </a:cubicBezTo>
                <a:quadBezTo>
                  <a:pt x="73328" y="3116"/>
                  <a:pt x="75478" y="2676"/>
                </a:quadBezTo>
                <a:quadBezTo>
                  <a:pt x="77428" y="2276"/>
                  <a:pt x="83718" y="4626"/>
                </a:quadBezTo>
                <a:close/>
              </a:path>
            </a:pathLst>
          </a:custGeom>
          <a:solidFill>
            <a:srgbClr val="D4E6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0" name="shape-1634"/>
          <p:cNvSpPr/>
          <p:nvPr/>
        </p:nvSpPr>
        <p:spPr>
          <a:xfrm>
            <a:off x="2643520" y="7791141"/>
            <a:ext cx="442390" cy="149856"/>
          </a:xfrm>
          <a:custGeom>
            <a:avLst/>
            <a:gdLst/>
            <a:ahLst/>
            <a:cxnLst/>
            <a:rect l="0" t="0" r="r" b="b"/>
            <a:pathLst>
              <a:path w="46445" h="15733" stroke="0" extrusionOk="0">
                <a:moveTo>
                  <a:pt x="46445" y="10522"/>
                </a:moveTo>
                <a:quadBezTo>
                  <a:pt x="39425" y="15652"/>
                  <a:pt x="30895" y="15732"/>
                </a:quadBezTo>
                <a:cubicBezTo>
                  <a:pt x="30578" y="15739"/>
                  <a:pt x="30265" y="15681"/>
                  <a:pt x="29975" y="15562"/>
                </a:cubicBezTo>
                <a:lnTo>
                  <a:pt x="19715" y="11412"/>
                </a:lnTo>
                <a:quadBezTo>
                  <a:pt x="9035" y="7252"/>
                  <a:pt x="65" y="302"/>
                </a:quadBezTo>
                <a:cubicBezTo>
                  <a:pt x="4" y="255"/>
                  <a:pt x="-17" y="172"/>
                  <a:pt x="14" y="101"/>
                </a:cubicBezTo>
                <a:cubicBezTo>
                  <a:pt x="45" y="30"/>
                  <a:pt x="119" y="-11"/>
                  <a:pt x="195" y="2"/>
                </a:cubicBezTo>
                <a:cubicBezTo>
                  <a:pt x="4875" y="762"/>
                  <a:pt x="9245" y="1502"/>
                  <a:pt x="13975" y="2902"/>
                </a:cubicBezTo>
                <a:quadBezTo>
                  <a:pt x="29975" y="7652"/>
                  <a:pt x="46445" y="10522"/>
                </a:quadBezTo>
                <a:close/>
              </a:path>
            </a:pathLst>
          </a:custGeom>
          <a:solidFill>
            <a:srgbClr val="633F5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1" name="shape-1635"/>
          <p:cNvSpPr/>
          <p:nvPr/>
        </p:nvSpPr>
        <p:spPr>
          <a:xfrm>
            <a:off x="10453211" y="7790402"/>
            <a:ext cx="112968" cy="405598"/>
          </a:xfrm>
          <a:custGeom>
            <a:avLst/>
            <a:gdLst/>
            <a:ahLst/>
            <a:cxnLst/>
            <a:rect l="0" t="0" r="r" b="b"/>
            <a:pathLst>
              <a:path w="11860" h="42582" stroke="0" extrusionOk="0">
                <a:moveTo>
                  <a:pt x="8300" y="0"/>
                </a:moveTo>
                <a:lnTo>
                  <a:pt x="11860" y="32540"/>
                </a:lnTo>
                <a:lnTo>
                  <a:pt x="11210" y="29350"/>
                </a:lnTo>
                <a:cubicBezTo>
                  <a:pt x="11208" y="29343"/>
                  <a:pt x="11201" y="29338"/>
                  <a:pt x="11194" y="29338"/>
                </a:cubicBezTo>
                <a:cubicBezTo>
                  <a:pt x="11187" y="29338"/>
                  <a:pt x="11181" y="29343"/>
                  <a:pt x="11180" y="29350"/>
                </a:cubicBezTo>
                <a:quadBezTo>
                  <a:pt x="11160" y="29440"/>
                  <a:pt x="11160" y="29460"/>
                </a:quadBezTo>
                <a:quadBezTo>
                  <a:pt x="11130" y="29570"/>
                  <a:pt x="11130" y="29670"/>
                </a:quadBezTo>
                <a:cubicBezTo>
                  <a:pt x="11120" y="35490"/>
                  <a:pt x="10550" y="39510"/>
                  <a:pt x="5550" y="42500"/>
                </a:cubicBezTo>
                <a:cubicBezTo>
                  <a:pt x="5286" y="42658"/>
                  <a:pt x="4944" y="42583"/>
                  <a:pt x="4770" y="42330"/>
                </a:cubicBezTo>
                <a:quadBezTo>
                  <a:pt x="2100" y="38390"/>
                  <a:pt x="1090" y="33840"/>
                </a:quadBezTo>
                <a:lnTo>
                  <a:pt x="0" y="3850"/>
                </a:lnTo>
                <a:cubicBezTo>
                  <a:pt x="3450" y="3940"/>
                  <a:pt x="5710" y="1850"/>
                  <a:pt x="8300" y="0"/>
                </a:cubicBezTo>
                <a:close/>
              </a:path>
            </a:pathLst>
          </a:custGeom>
          <a:solidFill>
            <a:srgbClr val="7C37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2" name="shape-1636"/>
          <p:cNvSpPr/>
          <p:nvPr/>
        </p:nvSpPr>
        <p:spPr>
          <a:xfrm>
            <a:off x="14441424" y="7806007"/>
            <a:ext cx="128111" cy="73920"/>
          </a:xfrm>
          <a:custGeom>
            <a:avLst/>
            <a:gdLst/>
            <a:ahLst/>
            <a:cxnLst/>
            <a:rect l="0" t="0" r="r" b="b"/>
            <a:pathLst>
              <a:path w="13450" h="7761" stroke="0" extrusionOk="0">
                <a:moveTo>
                  <a:pt x="13450" y="72"/>
                </a:moveTo>
                <a:cubicBezTo>
                  <a:pt x="13370" y="8482"/>
                  <a:pt x="7190" y="7912"/>
                  <a:pt x="440" y="7632"/>
                </a:cubicBezTo>
                <a:quadBezTo>
                  <a:pt x="280" y="7382"/>
                  <a:pt x="0" y="7402"/>
                </a:quadBezTo>
                <a:quadBezTo>
                  <a:pt x="3980" y="-728"/>
                  <a:pt x="13450" y="72"/>
                </a:quadBezTo>
                <a:close/>
              </a:path>
            </a:pathLst>
          </a:custGeom>
          <a:solidFill>
            <a:srgbClr val="F9AD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3" name="shape-1637"/>
          <p:cNvSpPr/>
          <p:nvPr/>
        </p:nvSpPr>
        <p:spPr>
          <a:xfrm>
            <a:off x="5980305" y="7807660"/>
            <a:ext cx="62178" cy="68860"/>
          </a:xfrm>
          <a:custGeom>
            <a:avLst/>
            <a:gdLst/>
            <a:ahLst/>
            <a:cxnLst/>
            <a:rect l="0" t="0" r="r" b="b"/>
            <a:pathLst>
              <a:path w="6528" h="7229" stroke="0" extrusionOk="0">
                <a:moveTo>
                  <a:pt x="6459" y="5212"/>
                </a:moveTo>
                <a:cubicBezTo>
                  <a:pt x="6684" y="5864"/>
                  <a:pt x="6337" y="6576"/>
                  <a:pt x="5684" y="6801"/>
                </a:cubicBezTo>
                <a:lnTo>
                  <a:pt x="5174" y="6976"/>
                </a:lnTo>
                <a:cubicBezTo>
                  <a:pt x="4158" y="7326"/>
                  <a:pt x="3064" y="7313"/>
                  <a:pt x="2132" y="6939"/>
                </a:cubicBezTo>
                <a:cubicBezTo>
                  <a:pt x="1201" y="6566"/>
                  <a:pt x="507" y="5863"/>
                  <a:pt x="205" y="4986"/>
                </a:cubicBezTo>
                <a:lnTo>
                  <a:pt x="166" y="4872"/>
                </a:lnTo>
                <a:cubicBezTo>
                  <a:pt x="-136" y="3994"/>
                  <a:pt x="-23" y="3014"/>
                  <a:pt x="482" y="2146"/>
                </a:cubicBezTo>
                <a:cubicBezTo>
                  <a:pt x="986" y="1278"/>
                  <a:pt x="1840" y="594"/>
                  <a:pt x="2856" y="244"/>
                </a:cubicBezTo>
                <a:lnTo>
                  <a:pt x="3366" y="68"/>
                </a:lnTo>
                <a:cubicBezTo>
                  <a:pt x="4019" y="-156"/>
                  <a:pt x="4730" y="191"/>
                  <a:pt x="4955" y="843"/>
                </a:cubicBezTo>
                <a:lnTo>
                  <a:pt x="6459" y="5212"/>
                </a:ln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4" name="shape-1638"/>
          <p:cNvSpPr/>
          <p:nvPr/>
        </p:nvSpPr>
        <p:spPr>
          <a:xfrm>
            <a:off x="14444547" y="7806690"/>
            <a:ext cx="310630" cy="105917"/>
          </a:xfrm>
          <a:custGeom>
            <a:avLst/>
            <a:gdLst/>
            <a:ahLst/>
            <a:cxnLst/>
            <a:rect l="0" t="0" r="r" b="b"/>
            <a:pathLst>
              <a:path w="32612" h="11120" stroke="0" extrusionOk="0">
                <a:moveTo>
                  <a:pt x="32612" y="11110"/>
                </a:moveTo>
                <a:quadBezTo>
                  <a:pt x="18462" y="11210"/>
                  <a:pt x="4532" y="10290"/>
                </a:quadBezTo>
                <a:quadBezTo>
                  <a:pt x="2572" y="10160"/>
                  <a:pt x="782" y="9460"/>
                </a:quadBezTo>
                <a:cubicBezTo>
                  <a:pt x="574" y="9376"/>
                  <a:pt x="399" y="9228"/>
                  <a:pt x="282" y="9040"/>
                </a:cubicBezTo>
                <a:quadBezTo>
                  <a:pt x="-178" y="8320"/>
                  <a:pt x="112" y="7560"/>
                </a:quadBezTo>
                <a:cubicBezTo>
                  <a:pt x="6862" y="7840"/>
                  <a:pt x="13042" y="8410"/>
                  <a:pt x="13122" y="0"/>
                </a:cubicBezTo>
                <a:quadBezTo>
                  <a:pt x="24392" y="1850"/>
                  <a:pt x="32612" y="11110"/>
                </a:quadBez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5" name="shape-1639"/>
          <p:cNvSpPr/>
          <p:nvPr/>
        </p:nvSpPr>
        <p:spPr>
          <a:xfrm>
            <a:off x="3820954" y="7815632"/>
            <a:ext cx="998601" cy="321195"/>
          </a:xfrm>
          <a:custGeom>
            <a:avLst/>
            <a:gdLst/>
            <a:ahLst/>
            <a:cxnLst/>
            <a:rect l="0" t="0" r="r" b="b"/>
            <a:pathLst>
              <a:path w="104840" h="33721" stroke="0" extrusionOk="0">
                <a:moveTo>
                  <a:pt x="104840" y="3531"/>
                </a:moveTo>
                <a:quadBezTo>
                  <a:pt x="102040" y="9531"/>
                  <a:pt x="100820" y="15651"/>
                </a:quadBezTo>
                <a:cubicBezTo>
                  <a:pt x="94820" y="24271"/>
                  <a:pt x="88930" y="30891"/>
                  <a:pt x="78870" y="33721"/>
                </a:cubicBezTo>
                <a:quadBezTo>
                  <a:pt x="70390" y="28821"/>
                  <a:pt x="64170" y="27641"/>
                </a:quadBezTo>
                <a:cubicBezTo>
                  <a:pt x="50740" y="25101"/>
                  <a:pt x="44520" y="24091"/>
                  <a:pt x="34700" y="21721"/>
                </a:cubicBezTo>
                <a:cubicBezTo>
                  <a:pt x="34383" y="21649"/>
                  <a:pt x="34081" y="21513"/>
                  <a:pt x="33810" y="21321"/>
                </a:cubicBezTo>
                <a:quadBezTo>
                  <a:pt x="24800" y="14941"/>
                  <a:pt x="21600" y="13851"/>
                </a:quadBezTo>
                <a:quadBezTo>
                  <a:pt x="9530" y="9781"/>
                  <a:pt x="0" y="1451"/>
                </a:quadBezTo>
                <a:quadBezTo>
                  <a:pt x="23320" y="3681"/>
                  <a:pt x="46600" y="4561"/>
                </a:quadBezTo>
                <a:quadBezTo>
                  <a:pt x="50110" y="4691"/>
                  <a:pt x="53590" y="4181"/>
                </a:quadBezTo>
                <a:quadBezTo>
                  <a:pt x="65100" y="2461"/>
                  <a:pt x="76690" y="281"/>
                </a:quadBezTo>
                <a:quadBezTo>
                  <a:pt x="79230" y="-169"/>
                  <a:pt x="81420" y="101"/>
                </a:quadBezTo>
                <a:quadBezTo>
                  <a:pt x="91230" y="1271"/>
                  <a:pt x="104840" y="3531"/>
                </a:quadBezTo>
                <a:close/>
              </a:path>
            </a:pathLst>
          </a:custGeom>
          <a:solidFill>
            <a:srgbClr val="8B444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6" name="shape-1640"/>
          <p:cNvSpPr/>
          <p:nvPr/>
        </p:nvSpPr>
        <p:spPr>
          <a:xfrm>
            <a:off x="5909921" y="7814069"/>
            <a:ext cx="13637" cy="16865"/>
          </a:xfrm>
          <a:custGeom>
            <a:avLst/>
            <a:gdLst/>
            <a:ahLst/>
            <a:cxnLst/>
            <a:rect l="0" t="0" r="r" b="b"/>
            <a:pathLst>
              <a:path w="1432" h="1771" stroke="0" extrusionOk="0">
                <a:moveTo>
                  <a:pt x="564" y="8"/>
                </a:moveTo>
                <a:cubicBezTo>
                  <a:pt x="750" y="-24"/>
                  <a:pt x="944" y="38"/>
                  <a:pt x="1103" y="180"/>
                </a:cubicBezTo>
                <a:cubicBezTo>
                  <a:pt x="1263" y="322"/>
                  <a:pt x="1375" y="532"/>
                  <a:pt x="1416" y="764"/>
                </a:cubicBezTo>
                <a:cubicBezTo>
                  <a:pt x="1456" y="997"/>
                  <a:pt x="1421" y="1233"/>
                  <a:pt x="1318" y="1420"/>
                </a:cubicBezTo>
                <a:cubicBezTo>
                  <a:pt x="1215" y="1607"/>
                  <a:pt x="1053" y="1730"/>
                  <a:pt x="867" y="1762"/>
                </a:cubicBezTo>
                <a:cubicBezTo>
                  <a:pt x="682" y="1794"/>
                  <a:pt x="488" y="1733"/>
                  <a:pt x="328" y="1591"/>
                </a:cubicBezTo>
                <a:cubicBezTo>
                  <a:pt x="169" y="1449"/>
                  <a:pt x="56" y="1239"/>
                  <a:pt x="16" y="1006"/>
                </a:cubicBezTo>
                <a:cubicBezTo>
                  <a:pt x="-24" y="774"/>
                  <a:pt x="11" y="538"/>
                  <a:pt x="114" y="351"/>
                </a:cubicBezTo>
                <a:cubicBezTo>
                  <a:pt x="217" y="163"/>
                  <a:pt x="379" y="40"/>
                  <a:pt x="564" y="8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7" name="shape-1641"/>
          <p:cNvSpPr/>
          <p:nvPr/>
        </p:nvSpPr>
        <p:spPr>
          <a:xfrm>
            <a:off x="8036719" y="7824501"/>
            <a:ext cx="1170557" cy="529872"/>
          </a:xfrm>
          <a:custGeom>
            <a:avLst/>
            <a:gdLst/>
            <a:ahLst/>
            <a:cxnLst/>
            <a:rect l="0" t="0" r="r" b="b"/>
            <a:pathLst>
              <a:path w="122893" h="55630" stroke="0" extrusionOk="0">
                <a:moveTo>
                  <a:pt x="95070" y="29410"/>
                </a:moveTo>
                <a:quadBezTo>
                  <a:pt x="110130" y="39760"/>
                  <a:pt x="122790" y="53080"/>
                </a:quadBezTo>
                <a:cubicBezTo>
                  <a:pt x="123510" y="56420"/>
                  <a:pt x="120290" y="55720"/>
                  <a:pt x="118420" y="55150"/>
                </a:cubicBezTo>
                <a:quadBezTo>
                  <a:pt x="111460" y="53060"/>
                  <a:pt x="106520" y="49390"/>
                </a:quadBezTo>
                <a:quadBezTo>
                  <a:pt x="101310" y="43450"/>
                  <a:pt x="94720" y="39120"/>
                </a:quadBezTo>
                <a:cubicBezTo>
                  <a:pt x="87790" y="34560"/>
                  <a:pt x="82510" y="30820"/>
                  <a:pt x="76450" y="26550"/>
                </a:cubicBezTo>
                <a:cubicBezTo>
                  <a:pt x="72200" y="23560"/>
                  <a:pt x="68100" y="22740"/>
                  <a:pt x="62860" y="22900"/>
                </a:cubicBezTo>
                <a:cubicBezTo>
                  <a:pt x="56140" y="23110"/>
                  <a:pt x="51340" y="20280"/>
                  <a:pt x="45480" y="18000"/>
                </a:cubicBezTo>
                <a:quadBezTo>
                  <a:pt x="43740" y="17330"/>
                  <a:pt x="37030" y="16210"/>
                </a:quadBezTo>
                <a:quadBezTo>
                  <a:pt x="28280" y="14740"/>
                  <a:pt x="20160" y="11890"/>
                </a:quadBezTo>
                <a:quadBezTo>
                  <a:pt x="20150" y="9910"/>
                  <a:pt x="16720" y="8080"/>
                </a:quadBezTo>
                <a:quadBezTo>
                  <a:pt x="6500" y="2610"/>
                  <a:pt x="0" y="0"/>
                </a:quadBezTo>
                <a:cubicBezTo>
                  <a:pt x="5910" y="370"/>
                  <a:pt x="11860" y="3990"/>
                  <a:pt x="16770" y="5980"/>
                </a:cubicBezTo>
                <a:cubicBezTo>
                  <a:pt x="17077" y="6104"/>
                  <a:pt x="17413" y="6139"/>
                  <a:pt x="17740" y="6080"/>
                </a:cubicBezTo>
                <a:quadBezTo>
                  <a:pt x="22880" y="5070"/>
                  <a:pt x="25250" y="5380"/>
                </a:quadBezTo>
                <a:cubicBezTo>
                  <a:pt x="35200" y="6690"/>
                  <a:pt x="45060" y="9190"/>
                  <a:pt x="54350" y="13950"/>
                </a:cubicBezTo>
                <a:quadBezTo>
                  <a:pt x="61400" y="17570"/>
                  <a:pt x="70380" y="20030"/>
                </a:quadBezTo>
                <a:quadBezTo>
                  <a:pt x="72500" y="20610"/>
                  <a:pt x="77320" y="23190"/>
                </a:quadBezTo>
                <a:quadBezTo>
                  <a:pt x="78750" y="23950"/>
                  <a:pt x="90780" y="31440"/>
                </a:quadBezTo>
                <a:quadBezTo>
                  <a:pt x="92630" y="32600"/>
                  <a:pt x="95330" y="33050"/>
                </a:quadBezTo>
                <a:cubicBezTo>
                  <a:pt x="95604" y="33096"/>
                  <a:pt x="95882" y="32990"/>
                  <a:pt x="96055" y="32773"/>
                </a:cubicBezTo>
                <a:cubicBezTo>
                  <a:pt x="96228" y="32557"/>
                  <a:pt x="96268" y="32264"/>
                  <a:pt x="96160" y="32010"/>
                </a:cubicBezTo>
                <a:lnTo>
                  <a:pt x="95070" y="29410"/>
                </a:lnTo>
                <a:close/>
              </a:path>
            </a:pathLst>
          </a:custGeom>
          <a:solidFill>
            <a:srgbClr val="BC54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8" name="shape-1642"/>
          <p:cNvSpPr/>
          <p:nvPr/>
        </p:nvSpPr>
        <p:spPr>
          <a:xfrm>
            <a:off x="7700900" y="7823882"/>
            <a:ext cx="512996" cy="259453"/>
          </a:xfrm>
          <a:custGeom>
            <a:avLst/>
            <a:gdLst/>
            <a:ahLst/>
            <a:cxnLst/>
            <a:rect l="0" t="0" r="r" b="b"/>
            <a:pathLst>
              <a:path w="53858" h="27239" stroke="0" extrusionOk="0">
                <a:moveTo>
                  <a:pt x="51397" y="14005"/>
                </a:moveTo>
                <a:lnTo>
                  <a:pt x="45407" y="13475"/>
                </a:lnTo>
                <a:cubicBezTo>
                  <a:pt x="45237" y="13461"/>
                  <a:pt x="45083" y="13575"/>
                  <a:pt x="45047" y="13741"/>
                </a:cubicBezTo>
                <a:cubicBezTo>
                  <a:pt x="45011" y="13907"/>
                  <a:pt x="45106" y="14072"/>
                  <a:pt x="45267" y="14125"/>
                </a:cubicBezTo>
                <a:lnTo>
                  <a:pt x="49517" y="15535"/>
                </a:lnTo>
                <a:cubicBezTo>
                  <a:pt x="49815" y="15635"/>
                  <a:pt x="50006" y="15929"/>
                  <a:pt x="49977" y="16245"/>
                </a:cubicBezTo>
                <a:quadBezTo>
                  <a:pt x="49717" y="18865"/>
                  <a:pt x="47767" y="20115"/>
                </a:quadBezTo>
                <a:lnTo>
                  <a:pt x="39397" y="19935"/>
                </a:lnTo>
                <a:cubicBezTo>
                  <a:pt x="39311" y="19934"/>
                  <a:pt x="39234" y="19988"/>
                  <a:pt x="39206" y="20070"/>
                </a:cubicBezTo>
                <a:cubicBezTo>
                  <a:pt x="39179" y="20152"/>
                  <a:pt x="39207" y="20243"/>
                  <a:pt x="39277" y="20295"/>
                </a:cubicBezTo>
                <a:lnTo>
                  <a:pt x="41087" y="21685"/>
                </a:lnTo>
                <a:cubicBezTo>
                  <a:pt x="41242" y="21805"/>
                  <a:pt x="41340" y="21986"/>
                  <a:pt x="41355" y="22182"/>
                </a:cubicBezTo>
                <a:cubicBezTo>
                  <a:pt x="41371" y="22378"/>
                  <a:pt x="41302" y="22572"/>
                  <a:pt x="41167" y="22715"/>
                </a:cubicBezTo>
                <a:cubicBezTo>
                  <a:pt x="37887" y="26125"/>
                  <a:pt x="33437" y="24285"/>
                  <a:pt x="29417" y="23665"/>
                </a:cubicBezTo>
                <a:cubicBezTo>
                  <a:pt x="29280" y="23646"/>
                  <a:pt x="29146" y="23711"/>
                  <a:pt x="29078" y="23830"/>
                </a:cubicBezTo>
                <a:cubicBezTo>
                  <a:pt x="29009" y="23949"/>
                  <a:pt x="29021" y="24098"/>
                  <a:pt x="29107" y="24205"/>
                </a:cubicBezTo>
                <a:lnTo>
                  <a:pt x="29787" y="25055"/>
                </a:lnTo>
                <a:cubicBezTo>
                  <a:pt x="23637" y="27385"/>
                  <a:pt x="16737" y="27365"/>
                  <a:pt x="6627" y="27145"/>
                </a:cubicBezTo>
                <a:cubicBezTo>
                  <a:pt x="6348" y="27139"/>
                  <a:pt x="6096" y="26986"/>
                  <a:pt x="5967" y="26745"/>
                </a:cubicBezTo>
                <a:lnTo>
                  <a:pt x="3797" y="22625"/>
                </a:lnTo>
                <a:cubicBezTo>
                  <a:pt x="3648" y="22340"/>
                  <a:pt x="3313" y="22211"/>
                  <a:pt x="3017" y="22325"/>
                </a:cubicBezTo>
                <a:lnTo>
                  <a:pt x="577" y="23265"/>
                </a:lnTo>
                <a:cubicBezTo>
                  <a:pt x="400" y="23333"/>
                  <a:pt x="199" y="23276"/>
                  <a:pt x="85" y="23125"/>
                </a:cubicBezTo>
                <a:cubicBezTo>
                  <a:pt x="-29" y="22974"/>
                  <a:pt x="-28" y="22765"/>
                  <a:pt x="87" y="22615"/>
                </a:cubicBezTo>
                <a:lnTo>
                  <a:pt x="3367" y="18355"/>
                </a:lnTo>
                <a:cubicBezTo>
                  <a:pt x="3561" y="18100"/>
                  <a:pt x="3589" y="17755"/>
                  <a:pt x="3437" y="17475"/>
                </a:cubicBezTo>
                <a:quadBezTo>
                  <a:pt x="2177" y="15085"/>
                  <a:pt x="3817" y="12765"/>
                </a:quadBezTo>
                <a:quadBezTo>
                  <a:pt x="6237" y="12745"/>
                  <a:pt x="8357" y="11535"/>
                </a:quadBezTo>
                <a:cubicBezTo>
                  <a:pt x="8463" y="11475"/>
                  <a:pt x="8577" y="11425"/>
                  <a:pt x="8697" y="11385"/>
                </a:cubicBezTo>
                <a:lnTo>
                  <a:pt x="16437" y="8875"/>
                </a:lnTo>
                <a:quadBezTo>
                  <a:pt x="19277" y="7305"/>
                  <a:pt x="19557" y="4945"/>
                </a:quadBezTo>
                <a:cubicBezTo>
                  <a:pt x="19589" y="4676"/>
                  <a:pt x="19513" y="4406"/>
                  <a:pt x="19347" y="4195"/>
                </a:cubicBezTo>
                <a:lnTo>
                  <a:pt x="18067" y="2585"/>
                </a:lnTo>
                <a:cubicBezTo>
                  <a:pt x="17757" y="2197"/>
                  <a:pt x="17682" y="1672"/>
                  <a:pt x="17868" y="1212"/>
                </a:cubicBezTo>
                <a:cubicBezTo>
                  <a:pt x="18055" y="752"/>
                  <a:pt x="18474" y="428"/>
                  <a:pt x="18967" y="365"/>
                </a:cubicBezTo>
                <a:cubicBezTo>
                  <a:pt x="20957" y="115"/>
                  <a:pt x="22687" y="675"/>
                  <a:pt x="25057" y="265"/>
                </a:cubicBezTo>
                <a:quadBezTo>
                  <a:pt x="28267" y="-275"/>
                  <a:pt x="30417" y="285"/>
                </a:quadBezTo>
                <a:cubicBezTo>
                  <a:pt x="37857" y="2235"/>
                  <a:pt x="46657" y="5665"/>
                  <a:pt x="53507" y="10295"/>
                </a:cubicBezTo>
                <a:cubicBezTo>
                  <a:pt x="53726" y="10445"/>
                  <a:pt x="53858" y="10694"/>
                  <a:pt x="53858" y="10959"/>
                </a:cubicBezTo>
                <a:cubicBezTo>
                  <a:pt x="53858" y="11223"/>
                  <a:pt x="53726" y="11469"/>
                  <a:pt x="53507" y="11615"/>
                </a:cubicBezTo>
                <a:quadBezTo>
                  <a:pt x="52007" y="12615"/>
                  <a:pt x="51397" y="14005"/>
                </a:quadBezTo>
                <a:close/>
              </a:path>
            </a:pathLst>
          </a:custGeom>
          <a:solidFill>
            <a:srgbClr val="A8C4D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9" name="shape-1643"/>
          <p:cNvSpPr/>
          <p:nvPr/>
        </p:nvSpPr>
        <p:spPr>
          <a:xfrm>
            <a:off x="10219182" y="7822792"/>
            <a:ext cx="244412" cy="289936"/>
          </a:xfrm>
          <a:custGeom>
            <a:avLst/>
            <a:gdLst/>
            <a:ahLst/>
            <a:cxnLst/>
            <a:rect l="0" t="0" r="r" b="b"/>
            <a:pathLst>
              <a:path w="25660" h="30439" stroke="0" extrusionOk="0">
                <a:moveTo>
                  <a:pt x="24570" y="449"/>
                </a:moveTo>
                <a:lnTo>
                  <a:pt x="25660" y="30439"/>
                </a:lnTo>
                <a:quadBezTo>
                  <a:pt x="20120" y="26779"/>
                  <a:pt x="16580" y="22349"/>
                </a:quadBezTo>
                <a:quadBezTo>
                  <a:pt x="7940" y="11529"/>
                  <a:pt x="0" y="3509"/>
                </a:quadBezTo>
                <a:quadBezTo>
                  <a:pt x="9540" y="849"/>
                  <a:pt x="17810" y="89"/>
                </a:quadBezTo>
                <a:quadBezTo>
                  <a:pt x="21020" y="-201"/>
                  <a:pt x="24570" y="449"/>
                </a:quadBezTo>
                <a:close/>
              </a:path>
            </a:pathLst>
          </a:custGeom>
          <a:solidFill>
            <a:srgbClr val="5129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0" name="shape-1644"/>
          <p:cNvSpPr/>
          <p:nvPr/>
        </p:nvSpPr>
        <p:spPr>
          <a:xfrm>
            <a:off x="6998390" y="7828083"/>
            <a:ext cx="165933" cy="55726"/>
          </a:xfrm>
          <a:custGeom>
            <a:avLst/>
            <a:gdLst/>
            <a:ahLst/>
            <a:cxnLst/>
            <a:rect l="0" t="0" r="r" b="b"/>
            <a:pathLst>
              <a:path w="17421" h="5851" stroke="0" extrusionOk="0">
                <a:moveTo>
                  <a:pt x="17421" y="284"/>
                </a:moveTo>
                <a:lnTo>
                  <a:pt x="13931" y="2084"/>
                </a:lnTo>
                <a:lnTo>
                  <a:pt x="221" y="5844"/>
                </a:lnTo>
                <a:cubicBezTo>
                  <a:pt x="145" y="5865"/>
                  <a:pt x="64" y="5833"/>
                  <a:pt x="24" y="5765"/>
                </a:cubicBezTo>
                <a:cubicBezTo>
                  <a:pt x="-16" y="5696"/>
                  <a:pt x="-5" y="5610"/>
                  <a:pt x="51" y="5554"/>
                </a:cubicBezTo>
                <a:quadBezTo>
                  <a:pt x="2611" y="2984"/>
                  <a:pt x="5991" y="1424"/>
                </a:quadBezTo>
                <a:quadBezTo>
                  <a:pt x="11491" y="-636"/>
                  <a:pt x="17421" y="284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1" name="shape-1645"/>
          <p:cNvSpPr/>
          <p:nvPr/>
        </p:nvSpPr>
        <p:spPr>
          <a:xfrm>
            <a:off x="5757909" y="7829883"/>
            <a:ext cx="35274" cy="35085"/>
          </a:xfrm>
          <a:custGeom>
            <a:avLst/>
            <a:gdLst/>
            <a:ahLst/>
            <a:cxnLst/>
            <a:rect l="0" t="0" r="r" b="b"/>
            <a:pathLst>
              <a:path w="3703" h="3684" stroke="0" extrusionOk="0">
                <a:moveTo>
                  <a:pt x="2535" y="135"/>
                </a:moveTo>
                <a:quadBezTo>
                  <a:pt x="4105" y="1235"/>
                  <a:pt x="3565" y="2545"/>
                </a:quadBezTo>
                <a:cubicBezTo>
                  <a:pt x="3337" y="3104"/>
                  <a:pt x="2848" y="3514"/>
                  <a:pt x="2258" y="3642"/>
                </a:cubicBezTo>
                <a:cubicBezTo>
                  <a:pt x="1668" y="3770"/>
                  <a:pt x="1054" y="3599"/>
                  <a:pt x="615" y="3185"/>
                </a:cubicBezTo>
                <a:quadBezTo>
                  <a:pt x="-215" y="2415"/>
                  <a:pt x="75" y="1215"/>
                </a:quadBezTo>
                <a:quadBezTo>
                  <a:pt x="995" y="-405"/>
                  <a:pt x="2535" y="135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2" name="shape-1646"/>
          <p:cNvSpPr/>
          <p:nvPr/>
        </p:nvSpPr>
        <p:spPr>
          <a:xfrm>
            <a:off x="6007703" y="7839747"/>
            <a:ext cx="1123379" cy="666078"/>
          </a:xfrm>
          <a:custGeom>
            <a:avLst/>
            <a:gdLst/>
            <a:ahLst/>
            <a:cxnLst/>
            <a:rect l="0" t="0" r="r" b="b"/>
            <a:pathLst>
              <a:path w="117940" h="69929" stroke="0" extrusionOk="0">
                <a:moveTo>
                  <a:pt x="110000" y="199"/>
                </a:moveTo>
                <a:quadBezTo>
                  <a:pt x="106620" y="1759"/>
                  <a:pt x="104060" y="4329"/>
                </a:quadBezTo>
                <a:cubicBezTo>
                  <a:pt x="104004" y="4385"/>
                  <a:pt x="103993" y="4472"/>
                  <a:pt x="104033" y="4540"/>
                </a:cubicBezTo>
                <a:cubicBezTo>
                  <a:pt x="104073" y="4608"/>
                  <a:pt x="104154" y="4641"/>
                  <a:pt x="104230" y="4619"/>
                </a:cubicBezTo>
                <a:lnTo>
                  <a:pt x="117940" y="859"/>
                </a:lnTo>
                <a:lnTo>
                  <a:pt x="113220" y="5439"/>
                </a:lnTo>
                <a:quadBezTo>
                  <a:pt x="113560" y="4869"/>
                  <a:pt x="113510" y="4789"/>
                </a:quadBezTo>
                <a:cubicBezTo>
                  <a:pt x="113226" y="4275"/>
                  <a:pt x="112633" y="4013"/>
                  <a:pt x="112060" y="4149"/>
                </a:cubicBezTo>
                <a:quadBezTo>
                  <a:pt x="103030" y="6329"/>
                  <a:pt x="101630" y="6829"/>
                </a:quadBezTo>
                <a:quadBezTo>
                  <a:pt x="101190" y="6989"/>
                  <a:pt x="101590" y="8219"/>
                </a:quadBezTo>
                <a:cubicBezTo>
                  <a:pt x="101692" y="8535"/>
                  <a:pt x="101535" y="8875"/>
                  <a:pt x="101230" y="8999"/>
                </a:cubicBezTo>
                <a:quadBezTo>
                  <a:pt x="99220" y="9809"/>
                  <a:pt x="97850" y="11459"/>
                </a:quadBezTo>
                <a:quadBezTo>
                  <a:pt x="92660" y="10619"/>
                  <a:pt x="88310" y="12149"/>
                </a:quadBezTo>
                <a:quadBezTo>
                  <a:pt x="84100" y="13639"/>
                  <a:pt x="74110" y="17719"/>
                </a:quadBezTo>
                <a:cubicBezTo>
                  <a:pt x="65120" y="21389"/>
                  <a:pt x="57530" y="26359"/>
                  <a:pt x="50370" y="31269"/>
                </a:cubicBezTo>
                <a:quadBezTo>
                  <a:pt x="40940" y="37739"/>
                  <a:pt x="29510" y="46439"/>
                </a:quadBezTo>
                <a:cubicBezTo>
                  <a:pt x="20870" y="53009"/>
                  <a:pt x="13730" y="61529"/>
                  <a:pt x="6730" y="69929"/>
                </a:cubicBezTo>
                <a:lnTo>
                  <a:pt x="0" y="69929"/>
                </a:lnTo>
                <a:quadBezTo>
                  <a:pt x="8070" y="59069"/>
                  <a:pt x="13440" y="54349"/>
                </a:quadBezTo>
                <a:cubicBezTo>
                  <a:pt x="24200" y="44869"/>
                  <a:pt x="28390" y="40949"/>
                  <a:pt x="36800" y="34789"/>
                </a:cubicBezTo>
                <a:cubicBezTo>
                  <a:pt x="43650" y="29789"/>
                  <a:pt x="51200" y="25789"/>
                  <a:pt x="58050" y="20999"/>
                </a:cubicBezTo>
                <a:cubicBezTo>
                  <a:pt x="64710" y="16329"/>
                  <a:pt x="72480" y="12439"/>
                  <a:pt x="79100" y="9859"/>
                </a:cubicBezTo>
                <a:cubicBezTo>
                  <a:pt x="89490" y="5829"/>
                  <a:pt x="97980" y="-1281"/>
                  <a:pt x="110000" y="199"/>
                </a:cubicBezTo>
                <a:close/>
              </a:path>
            </a:pathLst>
          </a:custGeom>
          <a:solidFill>
            <a:srgbClr val="F8BF8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3" name="shape-1647"/>
          <p:cNvSpPr/>
          <p:nvPr/>
        </p:nvSpPr>
        <p:spPr>
          <a:xfrm>
            <a:off x="4759506" y="7849267"/>
            <a:ext cx="207972" cy="378143"/>
          </a:xfrm>
          <a:custGeom>
            <a:avLst/>
            <a:gdLst/>
            <a:ahLst/>
            <a:cxnLst/>
            <a:rect l="0" t="0" r="r" b="b"/>
            <a:pathLst>
              <a:path w="21834" h="39700" stroke="0" extrusionOk="0">
                <a:moveTo>
                  <a:pt x="21834" y="3200"/>
                </a:moveTo>
                <a:lnTo>
                  <a:pt x="4794" y="39700"/>
                </a:lnTo>
                <a:quadBezTo>
                  <a:pt x="-406" y="38520"/>
                  <a:pt x="34" y="32880"/>
                </a:quadBezTo>
                <a:quadBezTo>
                  <a:pt x="494" y="27030"/>
                  <a:pt x="1374" y="21220"/>
                </a:quadBezTo>
                <a:quadBezTo>
                  <a:pt x="1394" y="21060"/>
                  <a:pt x="2284" y="12120"/>
                </a:quadBezTo>
                <a:quadBezTo>
                  <a:pt x="3504" y="6000"/>
                  <a:pt x="6304" y="0"/>
                </a:quadBezTo>
                <a:lnTo>
                  <a:pt x="21834" y="3200"/>
                </a:lnTo>
                <a:close/>
              </a:path>
            </a:pathLst>
          </a:custGeom>
          <a:solidFill>
            <a:srgbClr val="955D6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4" name="shape-1648"/>
          <p:cNvSpPr/>
          <p:nvPr/>
        </p:nvSpPr>
        <p:spPr>
          <a:xfrm>
            <a:off x="10766003" y="7852410"/>
            <a:ext cx="228324" cy="653415"/>
          </a:xfrm>
          <a:custGeom>
            <a:avLst/>
            <a:gdLst/>
            <a:ahLst/>
            <a:cxnLst/>
            <a:rect l="0" t="0" r="r" b="b"/>
            <a:pathLst>
              <a:path w="23971" h="68600" stroke="0" extrusionOk="0">
                <a:moveTo>
                  <a:pt x="23971" y="68600"/>
                </a:moveTo>
                <a:lnTo>
                  <a:pt x="6801" y="68600"/>
                </a:lnTo>
                <a:cubicBezTo>
                  <a:pt x="6561" y="66820"/>
                  <a:pt x="6581" y="64950"/>
                  <a:pt x="6121" y="63290"/>
                </a:cubicBezTo>
                <a:cubicBezTo>
                  <a:pt x="3561" y="54040"/>
                  <a:pt x="3291" y="47130"/>
                  <a:pt x="2631" y="36160"/>
                </a:cubicBezTo>
                <a:quadBezTo>
                  <a:pt x="2361" y="31550"/>
                  <a:pt x="1201" y="28280"/>
                </a:quadBezTo>
                <a:quadBezTo>
                  <a:pt x="-159" y="18800"/>
                  <a:pt x="21" y="10160"/>
                </a:quadBezTo>
                <a:lnTo>
                  <a:pt x="181" y="11120"/>
                </a:lnTo>
                <a:cubicBezTo>
                  <a:pt x="197" y="11210"/>
                  <a:pt x="262" y="11284"/>
                  <a:pt x="350" y="11311"/>
                </a:cubicBezTo>
                <a:cubicBezTo>
                  <a:pt x="438" y="11338"/>
                  <a:pt x="534" y="11315"/>
                  <a:pt x="601" y="11250"/>
                </a:cubicBezTo>
                <a:quadBezTo>
                  <a:pt x="5691" y="6220"/>
                  <a:pt x="9591" y="0"/>
                </a:quadBezTo>
                <a:cubicBezTo>
                  <a:pt x="14291" y="22950"/>
                  <a:pt x="17431" y="44730"/>
                  <a:pt x="23971" y="68600"/>
                </a:cubicBezTo>
                <a:close/>
              </a:path>
            </a:pathLst>
          </a:custGeom>
          <a:solidFill>
            <a:srgbClr val="4428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5" name="shape-1649"/>
          <p:cNvSpPr/>
          <p:nvPr/>
        </p:nvSpPr>
        <p:spPr>
          <a:xfrm>
            <a:off x="10181559" y="7856220"/>
            <a:ext cx="508063" cy="649605"/>
          </a:xfrm>
          <a:custGeom>
            <a:avLst/>
            <a:gdLst/>
            <a:ahLst/>
            <a:cxnLst/>
            <a:rect l="0" t="0" r="r" b="b"/>
            <a:pathLst>
              <a:path w="53340" h="68200" stroke="0" extrusionOk="0">
                <a:moveTo>
                  <a:pt x="3950" y="0"/>
                </a:moveTo>
                <a:quadBezTo>
                  <a:pt x="11890" y="8020"/>
                  <a:pt x="20530" y="18840"/>
                </a:quadBezTo>
                <a:quadBezTo>
                  <a:pt x="24070" y="23270"/>
                  <a:pt x="29610" y="26930"/>
                </a:quadBezTo>
                <a:quadBezTo>
                  <a:pt x="30620" y="31480"/>
                  <a:pt x="33290" y="35420"/>
                </a:quadBezTo>
                <a:cubicBezTo>
                  <a:pt x="33464" y="35673"/>
                  <a:pt x="33805" y="35748"/>
                  <a:pt x="34070" y="35590"/>
                </a:cubicBezTo>
                <a:cubicBezTo>
                  <a:pt x="39070" y="32600"/>
                  <a:pt x="39640" y="28580"/>
                  <a:pt x="39650" y="22760"/>
                </a:cubicBezTo>
                <a:quadBezTo>
                  <a:pt x="39650" y="22660"/>
                  <a:pt x="39680" y="22550"/>
                </a:quadBezTo>
                <a:quadBezTo>
                  <a:pt x="39680" y="22530"/>
                  <a:pt x="39700" y="22440"/>
                </a:quadBezTo>
                <a:cubicBezTo>
                  <a:pt x="39701" y="22433"/>
                  <a:pt x="39707" y="22428"/>
                  <a:pt x="39714" y="22428"/>
                </a:cubicBezTo>
                <a:cubicBezTo>
                  <a:pt x="39721" y="22428"/>
                  <a:pt x="39728" y="22433"/>
                  <a:pt x="39730" y="22440"/>
                </a:cubicBezTo>
                <a:lnTo>
                  <a:pt x="40380" y="25630"/>
                </a:lnTo>
                <a:quadBezTo>
                  <a:pt x="42300" y="32080"/>
                  <a:pt x="46300" y="37530"/>
                </a:quadBezTo>
                <a:quadBezTo>
                  <a:pt x="46770" y="41570"/>
                  <a:pt x="47430" y="44330"/>
                </a:quadBezTo>
                <a:quadBezTo>
                  <a:pt x="48820" y="50200"/>
                  <a:pt x="53340" y="68200"/>
                </a:quadBezTo>
                <a:lnTo>
                  <a:pt x="35150" y="68200"/>
                </a:lnTo>
                <a:quadBezTo>
                  <a:pt x="28780" y="49870"/>
                  <a:pt x="23510" y="36500"/>
                </a:quadBezTo>
                <a:quadBezTo>
                  <a:pt x="15610" y="16490"/>
                  <a:pt x="0" y="970"/>
                </a:quadBezTo>
                <a:lnTo>
                  <a:pt x="3950" y="0"/>
                </a:lnTo>
                <a:close/>
              </a:path>
            </a:pathLst>
          </a:custGeom>
          <a:solidFill>
            <a:srgbClr val="633F5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6" name="shape-1650"/>
          <p:cNvSpPr/>
          <p:nvPr/>
        </p:nvSpPr>
        <p:spPr>
          <a:xfrm>
            <a:off x="12259679" y="7877762"/>
            <a:ext cx="823575" cy="443027"/>
          </a:xfrm>
          <a:custGeom>
            <a:avLst/>
            <a:gdLst/>
            <a:ahLst/>
            <a:cxnLst/>
            <a:rect l="0" t="0" r="r" b="b"/>
            <a:pathLst>
              <a:path w="86465" h="46512" stroke="0" extrusionOk="0">
                <a:moveTo>
                  <a:pt x="86465" y="2218"/>
                </a:moveTo>
                <a:lnTo>
                  <a:pt x="81535" y="16408"/>
                </a:lnTo>
                <a:cubicBezTo>
                  <a:pt x="81426" y="16704"/>
                  <a:pt x="81211" y="16944"/>
                  <a:pt x="80935" y="17078"/>
                </a:cubicBezTo>
                <a:cubicBezTo>
                  <a:pt x="71725" y="21608"/>
                  <a:pt x="66435" y="28258"/>
                  <a:pt x="59965" y="36118"/>
                </a:cubicBezTo>
                <a:cubicBezTo>
                  <a:pt x="59762" y="36367"/>
                  <a:pt x="59492" y="36557"/>
                  <a:pt x="59185" y="36668"/>
                </a:cubicBezTo>
                <a:cubicBezTo>
                  <a:pt x="54975" y="38148"/>
                  <a:pt x="48605" y="38808"/>
                  <a:pt x="44695" y="39908"/>
                </a:cubicBezTo>
                <a:quadBezTo>
                  <a:pt x="37555" y="41928"/>
                  <a:pt x="31825" y="44038"/>
                </a:quadBezTo>
                <a:cubicBezTo>
                  <a:pt x="31739" y="44070"/>
                  <a:pt x="31683" y="44153"/>
                  <a:pt x="31685" y="44245"/>
                </a:cubicBezTo>
                <a:cubicBezTo>
                  <a:pt x="31687" y="44337"/>
                  <a:pt x="31747" y="44418"/>
                  <a:pt x="31835" y="44448"/>
                </a:cubicBezTo>
                <a:lnTo>
                  <a:pt x="35865" y="45788"/>
                </a:lnTo>
                <a:cubicBezTo>
                  <a:pt x="26505" y="46468"/>
                  <a:pt x="17155" y="46308"/>
                  <a:pt x="7145" y="46508"/>
                </a:cubicBezTo>
                <a:quadBezTo>
                  <a:pt x="3485" y="46578"/>
                  <a:pt x="425" y="45288"/>
                </a:quadBezTo>
                <a:cubicBezTo>
                  <a:pt x="104" y="45151"/>
                  <a:pt x="-67" y="44801"/>
                  <a:pt x="25" y="44468"/>
                </a:cubicBezTo>
                <a:cubicBezTo>
                  <a:pt x="1375" y="39418"/>
                  <a:pt x="4375" y="36558"/>
                  <a:pt x="9365" y="34688"/>
                </a:cubicBezTo>
                <a:quadBezTo>
                  <a:pt x="19655" y="30828"/>
                  <a:pt x="31595" y="28638"/>
                </a:quadBezTo>
                <a:cubicBezTo>
                  <a:pt x="40345" y="27038"/>
                  <a:pt x="46885" y="26068"/>
                  <a:pt x="53785" y="22298"/>
                </a:cubicBezTo>
                <a:cubicBezTo>
                  <a:pt x="54097" y="22126"/>
                  <a:pt x="54389" y="21918"/>
                  <a:pt x="54655" y="21678"/>
                </a:cubicBezTo>
                <a:quadBezTo>
                  <a:pt x="58995" y="17668"/>
                  <a:pt x="60355" y="12158"/>
                </a:quadBezTo>
                <a:quadBezTo>
                  <a:pt x="61635" y="6988"/>
                  <a:pt x="61365" y="1278"/>
                </a:quadBezTo>
                <a:quadBezTo>
                  <a:pt x="69895" y="-222"/>
                  <a:pt x="77105" y="38"/>
                </a:quadBezTo>
                <a:quadBezTo>
                  <a:pt x="81265" y="188"/>
                  <a:pt x="86465" y="2218"/>
                </a:quadBezTo>
                <a:close/>
              </a:path>
            </a:pathLst>
          </a:custGeom>
          <a:solidFill>
            <a:srgbClr val="B74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7" name="shape-1651"/>
          <p:cNvSpPr/>
          <p:nvPr/>
        </p:nvSpPr>
        <p:spPr>
          <a:xfrm>
            <a:off x="6994779" y="7860121"/>
            <a:ext cx="733044" cy="645704"/>
          </a:xfrm>
          <a:custGeom>
            <a:avLst/>
            <a:gdLst/>
            <a:ahLst/>
            <a:cxnLst/>
            <a:rect l="0" t="0" r="r" b="b"/>
            <a:pathLst>
              <a:path w="76960" h="67790" stroke="0" extrusionOk="0">
                <a:moveTo>
                  <a:pt x="21130" y="6480"/>
                </a:moveTo>
                <a:quadBezTo>
                  <a:pt x="24880" y="9530"/>
                  <a:pt x="30510" y="6450"/>
                </a:quadBezTo>
                <a:quadBezTo>
                  <a:pt x="30670" y="6360"/>
                  <a:pt x="30800" y="6390"/>
                </a:quadBezTo>
                <a:quadBezTo>
                  <a:pt x="30930" y="6410"/>
                  <a:pt x="31020" y="6520"/>
                </a:quadBezTo>
                <a:cubicBezTo>
                  <a:pt x="31030" y="6531"/>
                  <a:pt x="31036" y="6544"/>
                  <a:pt x="31036" y="6557"/>
                </a:cubicBezTo>
                <a:cubicBezTo>
                  <a:pt x="31036" y="6571"/>
                  <a:pt x="31030" y="6583"/>
                  <a:pt x="31020" y="6590"/>
                </a:cubicBezTo>
                <a:lnTo>
                  <a:pt x="27760" y="9540"/>
                </a:lnTo>
                <a:quadBezTo>
                  <a:pt x="29160" y="16960"/>
                  <a:pt x="36630" y="16610"/>
                </a:quadBezTo>
                <a:quadBezTo>
                  <a:pt x="41870" y="16350"/>
                  <a:pt x="49290" y="15450"/>
                </a:quadBezTo>
                <a:cubicBezTo>
                  <a:pt x="49387" y="15438"/>
                  <a:pt x="49483" y="15480"/>
                  <a:pt x="49542" y="15558"/>
                </a:cubicBezTo>
                <a:cubicBezTo>
                  <a:pt x="49600" y="15637"/>
                  <a:pt x="49611" y="15741"/>
                  <a:pt x="49570" y="15830"/>
                </a:cubicBezTo>
                <a:quadBezTo>
                  <a:pt x="48690" y="17730"/>
                  <a:pt x="49230" y="18520"/>
                </a:quadBezTo>
                <a:quadBezTo>
                  <a:pt x="49990" y="19881"/>
                  <a:pt x="50860" y="20470"/>
                </a:quadBezTo>
                <a:lnTo>
                  <a:pt x="53310" y="23520"/>
                </a:lnTo>
                <a:cubicBezTo>
                  <a:pt x="53517" y="23779"/>
                  <a:pt x="53630" y="24100"/>
                  <a:pt x="53630" y="24430"/>
                </a:cubicBezTo>
                <a:cubicBezTo>
                  <a:pt x="53650" y="29410"/>
                  <a:pt x="51200" y="36090"/>
                  <a:pt x="50520" y="39460"/>
                </a:cubicBezTo>
                <a:cubicBezTo>
                  <a:pt x="50449" y="39832"/>
                  <a:pt x="50638" y="40205"/>
                  <a:pt x="50980" y="40371"/>
                </a:cubicBezTo>
                <a:lnTo>
                  <a:pt x="59780" y="44571"/>
                </a:lnTo>
                <a:cubicBezTo>
                  <a:pt x="59931" y="44643"/>
                  <a:pt x="60061" y="44749"/>
                  <a:pt x="60160" y="44881"/>
                </a:cubicBezTo>
                <a:quadBezTo>
                  <a:pt x="63330" y="49090"/>
                  <a:pt x="64420" y="49990"/>
                </a:quadBezTo>
                <a:cubicBezTo>
                  <a:pt x="67840" y="52811"/>
                  <a:pt x="71560" y="55530"/>
                  <a:pt x="73680" y="59110"/>
                </a:cubicBezTo>
                <a:quadBezTo>
                  <a:pt x="76040" y="63100"/>
                  <a:pt x="76960" y="67790"/>
                </a:quadBezTo>
                <a:lnTo>
                  <a:pt x="34430" y="67790"/>
                </a:lnTo>
                <a:quadBezTo>
                  <a:pt x="35330" y="64490"/>
                  <a:pt x="37540" y="62001"/>
                </a:quadBezTo>
                <a:cubicBezTo>
                  <a:pt x="37913" y="61582"/>
                  <a:pt x="38394" y="61277"/>
                  <a:pt x="38930" y="61121"/>
                </a:cubicBezTo>
                <a:cubicBezTo>
                  <a:pt x="42120" y="60160"/>
                  <a:pt x="49490" y="57540"/>
                  <a:pt x="51490" y="54180"/>
                </a:cubicBezTo>
                <a:quadBezTo>
                  <a:pt x="52990" y="51660"/>
                  <a:pt x="50610" y="50590"/>
                </a:quadBezTo>
                <a:cubicBezTo>
                  <a:pt x="47260" y="49080"/>
                  <a:pt x="35400" y="47501"/>
                  <a:pt x="35570" y="40980"/>
                </a:cubicBezTo>
                <a:quadBezTo>
                  <a:pt x="35620" y="39040"/>
                  <a:pt x="36270" y="37050"/>
                </a:quadBezTo>
                <a:cubicBezTo>
                  <a:pt x="36374" y="36725"/>
                  <a:pt x="36573" y="36439"/>
                  <a:pt x="36840" y="36230"/>
                </a:cubicBezTo>
                <a:lnTo>
                  <a:pt x="48230" y="27170"/>
                </a:lnTo>
                <a:cubicBezTo>
                  <a:pt x="48323" y="27095"/>
                  <a:pt x="48357" y="26968"/>
                  <a:pt x="48314" y="26857"/>
                </a:cubicBezTo>
                <a:cubicBezTo>
                  <a:pt x="48271" y="26745"/>
                  <a:pt x="48160" y="26674"/>
                  <a:pt x="48040" y="26680"/>
                </a:cubicBezTo>
                <a:cubicBezTo>
                  <a:pt x="42180" y="27050"/>
                  <a:pt x="38750" y="28740"/>
                  <a:pt x="33660" y="31350"/>
                </a:cubicBezTo>
                <a:cubicBezTo>
                  <a:pt x="32636" y="31872"/>
                  <a:pt x="31481" y="32081"/>
                  <a:pt x="30340" y="31950"/>
                </a:cubicBezTo>
                <a:quadBezTo>
                  <a:pt x="25810" y="31441"/>
                  <a:pt x="21670" y="29110"/>
                </a:quadBezTo>
                <a:cubicBezTo>
                  <a:pt x="24010" y="30170"/>
                  <a:pt x="25600" y="29071"/>
                  <a:pt x="27580" y="29400"/>
                </a:cubicBezTo>
                <a:cubicBezTo>
                  <a:pt x="29660" y="29740"/>
                  <a:pt x="33980" y="29510"/>
                  <a:pt x="33710" y="26640"/>
                </a:cubicBezTo>
                <a:cubicBezTo>
                  <a:pt x="33686" y="26342"/>
                  <a:pt x="33859" y="26060"/>
                  <a:pt x="34140" y="25941"/>
                </a:cubicBezTo>
                <a:quadBezTo>
                  <a:pt x="36090" y="25131"/>
                  <a:pt x="36480" y="24590"/>
                </a:quadBezTo>
                <a:cubicBezTo>
                  <a:pt x="36816" y="24123"/>
                  <a:pt x="36852" y="23504"/>
                  <a:pt x="36574" y="23002"/>
                </a:cubicBezTo>
                <a:cubicBezTo>
                  <a:pt x="36296" y="22499"/>
                  <a:pt x="35753" y="22202"/>
                  <a:pt x="35180" y="22240"/>
                </a:cubicBezTo>
                <a:quadBezTo>
                  <a:pt x="30930" y="22510"/>
                  <a:pt x="28750" y="25830"/>
                </a:quadBezTo>
                <a:lnTo>
                  <a:pt x="27470" y="25350"/>
                </a:lnTo>
                <a:lnTo>
                  <a:pt x="26670" y="24710"/>
                </a:lnTo>
                <a:quadBezTo>
                  <a:pt x="25650" y="24800"/>
                  <a:pt x="25360" y="24441"/>
                </a:quadBezTo>
                <a:quadBezTo>
                  <a:pt x="25110" y="24131"/>
                  <a:pt x="25650" y="23210"/>
                </a:quadBezTo>
                <a:quadBezTo>
                  <a:pt x="26510" y="21760"/>
                  <a:pt x="25860" y="21580"/>
                </a:quadBezTo>
                <a:quadBezTo>
                  <a:pt x="24180" y="19680"/>
                  <a:pt x="22360" y="18730"/>
                </a:quadBezTo>
                <a:cubicBezTo>
                  <a:pt x="16020" y="13970"/>
                  <a:pt x="8000" y="15230"/>
                  <a:pt x="1400" y="18520"/>
                </a:cubicBezTo>
                <a:quadBezTo>
                  <a:pt x="3310" y="16001"/>
                  <a:pt x="0" y="14220"/>
                </a:quadBezTo>
                <a:quadBezTo>
                  <a:pt x="3010" y="13480"/>
                  <a:pt x="5980" y="13200"/>
                </a:quadBezTo>
                <a:cubicBezTo>
                  <a:pt x="8970" y="12930"/>
                  <a:pt x="10730" y="12150"/>
                  <a:pt x="12980" y="10530"/>
                </a:cubicBezTo>
                <a:cubicBezTo>
                  <a:pt x="13630" y="10065"/>
                  <a:pt x="13801" y="9173"/>
                  <a:pt x="13370" y="8501"/>
                </a:cubicBezTo>
                <a:quadBezTo>
                  <a:pt x="12510" y="7140"/>
                  <a:pt x="10680" y="6330"/>
                </a:quadBezTo>
                <a:quadBezTo>
                  <a:pt x="15300" y="400"/>
                  <a:pt x="22890" y="1"/>
                </a:quadBezTo>
                <a:cubicBezTo>
                  <a:pt x="23046" y="-7"/>
                  <a:pt x="23193" y="73"/>
                  <a:pt x="23271" y="208"/>
                </a:cubicBezTo>
                <a:cubicBezTo>
                  <a:pt x="23349" y="343"/>
                  <a:pt x="23345" y="510"/>
                  <a:pt x="23260" y="640"/>
                </a:cubicBezTo>
                <a:lnTo>
                  <a:pt x="21590" y="3220"/>
                </a:lnTo>
                <a:cubicBezTo>
                  <a:pt x="21426" y="3470"/>
                  <a:pt x="21330" y="3756"/>
                  <a:pt x="21310" y="4050"/>
                </a:cubicBezTo>
                <a:lnTo>
                  <a:pt x="21130" y="6480"/>
                </a:ln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8" name="shape-1652"/>
          <p:cNvSpPr/>
          <p:nvPr/>
        </p:nvSpPr>
        <p:spPr>
          <a:xfrm>
            <a:off x="10146125" y="7865459"/>
            <a:ext cx="370237" cy="640366"/>
          </a:xfrm>
          <a:custGeom>
            <a:avLst/>
            <a:gdLst/>
            <a:ahLst/>
            <a:cxnLst/>
            <a:rect l="0" t="0" r="r" b="b"/>
            <a:pathLst>
              <a:path w="38870" h="67230" stroke="0" extrusionOk="0">
                <a:moveTo>
                  <a:pt x="3720" y="0"/>
                </a:moveTo>
                <a:quadBezTo>
                  <a:pt x="19330" y="15520"/>
                  <a:pt x="27230" y="35530"/>
                </a:quadBezTo>
                <a:quadBezTo>
                  <a:pt x="32500" y="48900"/>
                  <a:pt x="38870" y="67230"/>
                </a:quadBezTo>
                <a:lnTo>
                  <a:pt x="28200" y="67230"/>
                </a:lnTo>
                <a:quadBezTo>
                  <a:pt x="23940" y="45710"/>
                  <a:pt x="14410" y="27660"/>
                </a:quadBezTo>
                <a:quadBezTo>
                  <a:pt x="12520" y="24060"/>
                  <a:pt x="5680" y="12540"/>
                </a:quadBezTo>
                <a:quadBezTo>
                  <a:pt x="3930" y="9610"/>
                  <a:pt x="0" y="810"/>
                </a:quadBezTo>
                <a:lnTo>
                  <a:pt x="2050" y="180"/>
                </a:lnTo>
                <a:lnTo>
                  <a:pt x="3720" y="0"/>
                </a:lnTo>
                <a:close/>
              </a:path>
            </a:pathLst>
          </a:custGeom>
          <a:solidFill>
            <a:srgbClr val="5A546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9" name="shape-1653"/>
          <p:cNvSpPr/>
          <p:nvPr/>
        </p:nvSpPr>
        <p:spPr>
          <a:xfrm>
            <a:off x="10011347" y="7873175"/>
            <a:ext cx="403384" cy="632650"/>
          </a:xfrm>
          <a:custGeom>
            <a:avLst/>
            <a:gdLst/>
            <a:ahLst/>
            <a:cxnLst/>
            <a:rect l="0" t="0" r="r" b="b"/>
            <a:pathLst>
              <a:path w="42350" h="66420" stroke="0" extrusionOk="0">
                <a:moveTo>
                  <a:pt x="14150" y="0"/>
                </a:moveTo>
                <a:quadBezTo>
                  <a:pt x="18080" y="8800"/>
                  <a:pt x="19830" y="11730"/>
                </a:quadBezTo>
                <a:quadBezTo>
                  <a:pt x="26670" y="23250"/>
                  <a:pt x="28560" y="26850"/>
                </a:quadBezTo>
                <a:quadBezTo>
                  <a:pt x="38090" y="44900"/>
                  <a:pt x="42350" y="66420"/>
                </a:quadBezTo>
                <a:quadBezTo>
                  <a:pt x="42240" y="66420"/>
                  <a:pt x="42140" y="66420"/>
                </a:quadBezTo>
                <a:quadBezTo>
                  <a:pt x="27760" y="38840"/>
                  <a:pt x="8160" y="14690"/>
                </a:quadBezTo>
                <a:quadBezTo>
                  <a:pt x="4030" y="9600"/>
                  <a:pt x="0" y="4400"/>
                </a:quadBezTo>
                <a:lnTo>
                  <a:pt x="14150" y="0"/>
                </a:lnTo>
                <a:close/>
              </a:path>
            </a:pathLst>
          </a:custGeom>
          <a:solidFill>
            <a:srgbClr val="555F7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0" name="shape-1654"/>
          <p:cNvSpPr/>
          <p:nvPr/>
        </p:nvSpPr>
        <p:spPr>
          <a:xfrm>
            <a:off x="4664012" y="7879652"/>
            <a:ext cx="593884" cy="626173"/>
          </a:xfrm>
          <a:custGeom>
            <a:avLst/>
            <a:gdLst/>
            <a:ahLst/>
            <a:cxnLst/>
            <a:rect l="0" t="0" r="r" b="b"/>
            <a:pathLst>
              <a:path w="62350" h="65740" stroke="0" extrusionOk="0">
                <a:moveTo>
                  <a:pt x="32290" y="0"/>
                </a:moveTo>
                <a:lnTo>
                  <a:pt x="50870" y="5060"/>
                </a:lnTo>
                <a:lnTo>
                  <a:pt x="56080" y="6840"/>
                </a:lnTo>
                <a:cubicBezTo>
                  <a:pt x="56375" y="6940"/>
                  <a:pt x="56699" y="6892"/>
                  <a:pt x="56950" y="6710"/>
                </a:cubicBezTo>
                <a:lnTo>
                  <a:pt x="62350" y="2840"/>
                </a:lnTo>
                <a:quadBezTo>
                  <a:pt x="53280" y="12680"/>
                  <a:pt x="45460" y="23610"/>
                </a:quadBezTo>
                <a:cubicBezTo>
                  <a:pt x="35180" y="37980"/>
                  <a:pt x="26510" y="50520"/>
                  <a:pt x="19460" y="65740"/>
                </a:cubicBezTo>
                <a:lnTo>
                  <a:pt x="0" y="65740"/>
                </a:lnTo>
                <a:lnTo>
                  <a:pt x="14820" y="36510"/>
                </a:lnTo>
                <a:lnTo>
                  <a:pt x="31860" y="10"/>
                </a:lnTo>
                <a:lnTo>
                  <a:pt x="32290" y="0"/>
                </a:lnTo>
                <a:close/>
              </a:path>
            </a:pathLst>
          </a:custGeom>
          <a:solidFill>
            <a:srgbClr val="93758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1" name="shape-1655"/>
          <p:cNvSpPr/>
          <p:nvPr/>
        </p:nvSpPr>
        <p:spPr>
          <a:xfrm>
            <a:off x="6939725" y="7878931"/>
            <a:ext cx="184666" cy="126958"/>
          </a:xfrm>
          <a:custGeom>
            <a:avLst/>
            <a:gdLst/>
            <a:ahLst/>
            <a:cxnLst/>
            <a:rect l="0" t="0" r="r" b="b"/>
            <a:pathLst>
              <a:path w="19388" h="13329" stroke="0" extrusionOk="0">
                <a:moveTo>
                  <a:pt x="15370" y="1326"/>
                </a:moveTo>
                <a:quadBezTo>
                  <a:pt x="11450" y="3166"/>
                  <a:pt x="7040" y="3736"/>
                </a:quadBezTo>
                <a:quadBezTo>
                  <a:pt x="6910" y="3756"/>
                  <a:pt x="6850" y="3896"/>
                </a:quadBezTo>
                <a:cubicBezTo>
                  <a:pt x="6846" y="3904"/>
                  <a:pt x="6847" y="3914"/>
                  <a:pt x="6853" y="3923"/>
                </a:cubicBezTo>
                <a:cubicBezTo>
                  <a:pt x="6859" y="3931"/>
                  <a:pt x="6869" y="3936"/>
                  <a:pt x="6880" y="3936"/>
                </a:cubicBezTo>
                <a:cubicBezTo>
                  <a:pt x="10290" y="4046"/>
                  <a:pt x="12770" y="3346"/>
                  <a:pt x="16460" y="4356"/>
                </a:cubicBezTo>
                <a:quadBezTo>
                  <a:pt x="18290" y="5166"/>
                  <a:pt x="19150" y="6526"/>
                </a:quadBezTo>
                <a:cubicBezTo>
                  <a:pt x="19581" y="7198"/>
                  <a:pt x="19410" y="8091"/>
                  <a:pt x="18760" y="8556"/>
                </a:cubicBezTo>
                <a:cubicBezTo>
                  <a:pt x="16510" y="10176"/>
                  <a:pt x="14750" y="10956"/>
                  <a:pt x="11760" y="11226"/>
                </a:cubicBezTo>
                <a:quadBezTo>
                  <a:pt x="8790" y="11506"/>
                  <a:pt x="5780" y="12246"/>
                </a:quadBezTo>
                <a:lnTo>
                  <a:pt x="1710" y="13316"/>
                </a:lnTo>
                <a:cubicBezTo>
                  <a:pt x="1590" y="13348"/>
                  <a:pt x="1463" y="13321"/>
                  <a:pt x="1367" y="13243"/>
                </a:cubicBezTo>
                <a:cubicBezTo>
                  <a:pt x="1272" y="13166"/>
                  <a:pt x="1221" y="13047"/>
                  <a:pt x="1230" y="12926"/>
                </a:cubicBezTo>
                <a:lnTo>
                  <a:pt x="1260" y="12576"/>
                </a:lnTo>
                <a:cubicBezTo>
                  <a:pt x="1266" y="12433"/>
                  <a:pt x="1350" y="12304"/>
                  <a:pt x="1480" y="12236"/>
                </a:cubicBezTo>
                <a:lnTo>
                  <a:pt x="6760" y="9446"/>
                </a:lnTo>
                <a:cubicBezTo>
                  <a:pt x="7064" y="9288"/>
                  <a:pt x="7195" y="8921"/>
                  <a:pt x="7060" y="8606"/>
                </a:cubicBezTo>
                <a:quadBezTo>
                  <a:pt x="6580" y="7516"/>
                  <a:pt x="5780" y="6876"/>
                </a:quadBezTo>
                <a:cubicBezTo>
                  <a:pt x="5535" y="6681"/>
                  <a:pt x="5211" y="6618"/>
                  <a:pt x="4910" y="6706"/>
                </a:cubicBezTo>
                <a:lnTo>
                  <a:pt x="260" y="8116"/>
                </a:lnTo>
                <a:quadBezTo>
                  <a:pt x="20" y="7716"/>
                  <a:pt x="0" y="7346"/>
                </a:quadBezTo>
                <a:quadBezTo>
                  <a:pt x="1370" y="5696"/>
                  <a:pt x="3380" y="4886"/>
                </a:quadBezTo>
                <a:cubicBezTo>
                  <a:pt x="3685" y="4762"/>
                  <a:pt x="3842" y="4422"/>
                  <a:pt x="3740" y="4106"/>
                </a:cubicBezTo>
                <a:quadBezTo>
                  <a:pt x="3340" y="2876"/>
                  <a:pt x="3780" y="2716"/>
                </a:quadBezTo>
                <a:quadBezTo>
                  <a:pt x="5180" y="2216"/>
                  <a:pt x="14210" y="36"/>
                </a:quadBezTo>
                <a:cubicBezTo>
                  <a:pt x="14783" y="-100"/>
                  <a:pt x="15376" y="161"/>
                  <a:pt x="15660" y="676"/>
                </a:cubicBezTo>
                <a:quadBezTo>
                  <a:pt x="15710" y="756"/>
                  <a:pt x="15370" y="1326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2" name="shape-1656"/>
          <p:cNvSpPr/>
          <p:nvPr/>
        </p:nvSpPr>
        <p:spPr>
          <a:xfrm>
            <a:off x="7656631" y="7894194"/>
            <a:ext cx="208288" cy="53468"/>
          </a:xfrm>
          <a:custGeom>
            <a:avLst/>
            <a:gdLst/>
            <a:ahLst/>
            <a:cxnLst/>
            <a:rect l="0" t="0" r="r" b="b"/>
            <a:pathLst>
              <a:path w="21868" h="5613" stroke="0" extrusionOk="0">
                <a:moveTo>
                  <a:pt x="21084" y="1493"/>
                </a:moveTo>
                <a:lnTo>
                  <a:pt x="13344" y="4003"/>
                </a:lnTo>
                <a:cubicBezTo>
                  <a:pt x="13225" y="4043"/>
                  <a:pt x="13111" y="4093"/>
                  <a:pt x="13004" y="4153"/>
                </a:cubicBezTo>
                <a:quadBezTo>
                  <a:pt x="10884" y="5363"/>
                  <a:pt x="8464" y="5383"/>
                </a:quadBezTo>
                <a:lnTo>
                  <a:pt x="394" y="5613"/>
                </a:lnTo>
                <a:cubicBezTo>
                  <a:pt x="198" y="5619"/>
                  <a:pt x="29" y="5476"/>
                  <a:pt x="3" y="5282"/>
                </a:cubicBezTo>
                <a:cubicBezTo>
                  <a:pt x="-23" y="5087"/>
                  <a:pt x="103" y="4906"/>
                  <a:pt x="294" y="4863"/>
                </a:cubicBezTo>
                <a:quadBezTo>
                  <a:pt x="2494" y="4373"/>
                  <a:pt x="4344" y="3943"/>
                </a:quadBezTo>
                <a:cubicBezTo>
                  <a:pt x="5654" y="3643"/>
                  <a:pt x="8034" y="2233"/>
                  <a:pt x="9954" y="2693"/>
                </a:cubicBezTo>
                <a:quadBezTo>
                  <a:pt x="10644" y="2863"/>
                  <a:pt x="10784" y="2563"/>
                </a:quadBezTo>
                <a:quadBezTo>
                  <a:pt x="10984" y="2123"/>
                  <a:pt x="10914" y="1733"/>
                </a:quadBezTo>
                <a:cubicBezTo>
                  <a:pt x="10874" y="1498"/>
                  <a:pt x="10937" y="1257"/>
                  <a:pt x="11089" y="1071"/>
                </a:cubicBezTo>
                <a:cubicBezTo>
                  <a:pt x="11240" y="886"/>
                  <a:pt x="11464" y="773"/>
                  <a:pt x="11704" y="763"/>
                </a:cubicBezTo>
                <a:quadBezTo>
                  <a:pt x="16734" y="543"/>
                  <a:pt x="21294" y="3"/>
                </a:quadBezTo>
                <a:cubicBezTo>
                  <a:pt x="21477" y="-17"/>
                  <a:pt x="21657" y="61"/>
                  <a:pt x="21767" y="207"/>
                </a:cubicBezTo>
                <a:cubicBezTo>
                  <a:pt x="21876" y="354"/>
                  <a:pt x="21898" y="547"/>
                  <a:pt x="21824" y="713"/>
                </a:cubicBezTo>
                <a:quadBezTo>
                  <a:pt x="21654" y="1103"/>
                  <a:pt x="21084" y="1493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3" name="shape-1657"/>
          <p:cNvSpPr/>
          <p:nvPr/>
        </p:nvSpPr>
        <p:spPr>
          <a:xfrm>
            <a:off x="13383291" y="7899345"/>
            <a:ext cx="252413" cy="606480"/>
          </a:xfrm>
          <a:custGeom>
            <a:avLst/>
            <a:gdLst/>
            <a:ahLst/>
            <a:cxnLst/>
            <a:rect l="0" t="0" r="r" b="b"/>
            <a:pathLst>
              <a:path w="26500" h="63672" stroke="0" extrusionOk="0">
                <a:moveTo>
                  <a:pt x="26500" y="5962"/>
                </a:moveTo>
                <a:quadBezTo>
                  <a:pt x="25690" y="8162"/>
                  <a:pt x="25390" y="10572"/>
                </a:quadBezTo>
                <a:quadBezTo>
                  <a:pt x="24940" y="14132"/>
                  <a:pt x="24670" y="15222"/>
                </a:quadBezTo>
                <a:quadBezTo>
                  <a:pt x="20970" y="29882"/>
                  <a:pt x="17620" y="44612"/>
                </a:quadBezTo>
                <a:quadBezTo>
                  <a:pt x="16810" y="48152"/>
                  <a:pt x="15070" y="54162"/>
                </a:quadBezTo>
                <a:quadBezTo>
                  <a:pt x="13700" y="58892"/>
                  <a:pt x="12370" y="63672"/>
                </a:quadBezTo>
                <a:lnTo>
                  <a:pt x="0" y="63672"/>
                </a:lnTo>
                <a:lnTo>
                  <a:pt x="10430" y="30652"/>
                </a:lnTo>
                <a:lnTo>
                  <a:pt x="17710" y="262"/>
                </a:lnTo>
                <a:cubicBezTo>
                  <a:pt x="17737" y="152"/>
                  <a:pt x="17817" y="62"/>
                  <a:pt x="17923" y="22"/>
                </a:cubicBezTo>
                <a:cubicBezTo>
                  <a:pt x="18029" y="-18"/>
                  <a:pt x="18148" y="-3"/>
                  <a:pt x="18240" y="62"/>
                </a:cubicBezTo>
                <a:lnTo>
                  <a:pt x="26500" y="5962"/>
                </a:ln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4" name="shape-1658"/>
          <p:cNvSpPr/>
          <p:nvPr/>
        </p:nvSpPr>
        <p:spPr>
          <a:xfrm>
            <a:off x="12361164" y="7898892"/>
            <a:ext cx="729329" cy="606933"/>
          </a:xfrm>
          <a:custGeom>
            <a:avLst/>
            <a:gdLst/>
            <a:ahLst/>
            <a:cxnLst/>
            <a:rect l="0" t="0" r="r" b="b"/>
            <a:pathLst>
              <a:path w="76570" h="63720" stroke="0" extrusionOk="0">
                <a:moveTo>
                  <a:pt x="76570" y="1000"/>
                </a:moveTo>
                <a:quadBezTo>
                  <a:pt x="75310" y="8920"/>
                  <a:pt x="71760" y="15990"/>
                </a:quadBezTo>
                <a:cubicBezTo>
                  <a:pt x="71528" y="16446"/>
                  <a:pt x="71217" y="16859"/>
                  <a:pt x="70840" y="17210"/>
                </a:cubicBezTo>
                <a:quadBezTo>
                  <a:pt x="62000" y="25330"/>
                  <a:pt x="55950" y="36300"/>
                </a:quadBezTo>
                <a:cubicBezTo>
                  <a:pt x="55651" y="36832"/>
                  <a:pt x="55306" y="37334"/>
                  <a:pt x="54920" y="37800"/>
                </a:cubicBezTo>
                <a:cubicBezTo>
                  <a:pt x="49140" y="44740"/>
                  <a:pt x="41450" y="50020"/>
                  <a:pt x="35050" y="56420"/>
                </a:cubicBezTo>
                <a:quadBezTo>
                  <a:pt x="32230" y="59250"/>
                  <a:pt x="29330" y="61990"/>
                </a:quadBezTo>
                <a:lnTo>
                  <a:pt x="24740" y="63450"/>
                </a:lnTo>
                <a:lnTo>
                  <a:pt x="22730" y="63720"/>
                </a:lnTo>
                <a:lnTo>
                  <a:pt x="0" y="63720"/>
                </a:lnTo>
                <a:lnTo>
                  <a:pt x="7210" y="57090"/>
                </a:lnTo>
                <a:cubicBezTo>
                  <a:pt x="7442" y="56876"/>
                  <a:pt x="7532" y="56546"/>
                  <a:pt x="7440" y="56240"/>
                </a:cubicBezTo>
                <a:lnTo>
                  <a:pt x="4750" y="47660"/>
                </a:lnTo>
                <a:quadBezTo>
                  <a:pt x="10880" y="45720"/>
                  <a:pt x="14490" y="45450"/>
                </a:quadBezTo>
                <a:quadBezTo>
                  <a:pt x="24390" y="44710"/>
                  <a:pt x="26790" y="44350"/>
                </a:quadBezTo>
                <a:quadBezTo>
                  <a:pt x="27620" y="44230"/>
                  <a:pt x="28380" y="43630"/>
                </a:quadBezTo>
                <a:cubicBezTo>
                  <a:pt x="28453" y="43573"/>
                  <a:pt x="28479" y="43475"/>
                  <a:pt x="28444" y="43389"/>
                </a:cubicBezTo>
                <a:cubicBezTo>
                  <a:pt x="28409" y="43303"/>
                  <a:pt x="28322" y="43251"/>
                  <a:pt x="28230" y="43260"/>
                </a:cubicBezTo>
                <a:lnTo>
                  <a:pt x="25210" y="43570"/>
                </a:lnTo>
                <a:lnTo>
                  <a:pt x="21180" y="42230"/>
                </a:lnTo>
                <a:cubicBezTo>
                  <a:pt x="21092" y="42200"/>
                  <a:pt x="21033" y="42118"/>
                  <a:pt x="21030" y="42026"/>
                </a:cubicBezTo>
                <a:cubicBezTo>
                  <a:pt x="21028" y="41934"/>
                  <a:pt x="21084" y="41852"/>
                  <a:pt x="21170" y="41820"/>
                </a:cubicBezTo>
                <a:quadBezTo>
                  <a:pt x="26900" y="39710"/>
                  <a:pt x="34040" y="37690"/>
                </a:quadBezTo>
                <a:cubicBezTo>
                  <a:pt x="37950" y="36590"/>
                  <a:pt x="44320" y="35930"/>
                  <a:pt x="48530" y="34450"/>
                </a:cubicBezTo>
                <a:cubicBezTo>
                  <a:pt x="48838" y="34339"/>
                  <a:pt x="49107" y="34149"/>
                  <a:pt x="49310" y="33900"/>
                </a:cubicBezTo>
                <a:cubicBezTo>
                  <a:pt x="55780" y="26040"/>
                  <a:pt x="61070" y="19390"/>
                  <a:pt x="70280" y="14860"/>
                </a:cubicBezTo>
                <a:cubicBezTo>
                  <a:pt x="70556" y="14725"/>
                  <a:pt x="70771" y="14485"/>
                  <a:pt x="70880" y="14190"/>
                </a:cubicBezTo>
                <a:lnTo>
                  <a:pt x="75810" y="0"/>
                </a:lnTo>
                <a:lnTo>
                  <a:pt x="76570" y="1000"/>
                </a:ln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5" name="shape-1659"/>
          <p:cNvSpPr/>
          <p:nvPr/>
        </p:nvSpPr>
        <p:spPr>
          <a:xfrm>
            <a:off x="9589648" y="7900745"/>
            <a:ext cx="17389" cy="20681"/>
          </a:xfrm>
          <a:custGeom>
            <a:avLst/>
            <a:gdLst/>
            <a:ahLst/>
            <a:cxnLst/>
            <a:rect l="0" t="0" r="r" b="b"/>
            <a:pathLst>
              <a:path w="1826" h="2171" stroke="0" extrusionOk="0">
                <a:moveTo>
                  <a:pt x="364" y="75"/>
                </a:moveTo>
                <a:cubicBezTo>
                  <a:pt x="558" y="-30"/>
                  <a:pt x="801" y="-24"/>
                  <a:pt x="1041" y="91"/>
                </a:cubicBezTo>
                <a:cubicBezTo>
                  <a:pt x="1280" y="206"/>
                  <a:pt x="1497" y="421"/>
                  <a:pt x="1642" y="689"/>
                </a:cubicBezTo>
                <a:cubicBezTo>
                  <a:pt x="1788" y="957"/>
                  <a:pt x="1851" y="1256"/>
                  <a:pt x="1817" y="1520"/>
                </a:cubicBezTo>
                <a:cubicBezTo>
                  <a:pt x="1783" y="1784"/>
                  <a:pt x="1655" y="1991"/>
                  <a:pt x="1462" y="2096"/>
                </a:cubicBezTo>
                <a:cubicBezTo>
                  <a:pt x="1059" y="2315"/>
                  <a:pt x="486" y="2040"/>
                  <a:pt x="183" y="1482"/>
                </a:cubicBezTo>
                <a:cubicBezTo>
                  <a:pt x="-120" y="923"/>
                  <a:pt x="-39" y="294"/>
                  <a:pt x="364" y="75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6" name="shape-1660"/>
          <p:cNvSpPr/>
          <p:nvPr/>
        </p:nvSpPr>
        <p:spPr>
          <a:xfrm>
            <a:off x="6034098" y="7903572"/>
            <a:ext cx="19039" cy="18214"/>
          </a:xfrm>
          <a:custGeom>
            <a:avLst/>
            <a:gdLst/>
            <a:ahLst/>
            <a:cxnLst/>
            <a:rect l="0" t="0" r="r" b="b"/>
            <a:pathLst>
              <a:path w="1999" h="1912" stroke="0" extrusionOk="0">
                <a:moveTo>
                  <a:pt x="69" y="1459"/>
                </a:moveTo>
                <a:cubicBezTo>
                  <a:pt x="-90" y="1036"/>
                  <a:pt x="32" y="562"/>
                  <a:pt x="377" y="266"/>
                </a:cubicBezTo>
                <a:cubicBezTo>
                  <a:pt x="721" y="-29"/>
                  <a:pt x="1215" y="-84"/>
                  <a:pt x="1619" y="129"/>
                </a:cubicBezTo>
                <a:quadBezTo>
                  <a:pt x="1999" y="319"/>
                  <a:pt x="1999" y="1369"/>
                </a:quadBezTo>
                <a:cubicBezTo>
                  <a:pt x="1999" y="1524"/>
                  <a:pt x="1933" y="1671"/>
                  <a:pt x="1819" y="1774"/>
                </a:cubicBezTo>
                <a:cubicBezTo>
                  <a:pt x="1704" y="1878"/>
                  <a:pt x="1551" y="1926"/>
                  <a:pt x="1399" y="1909"/>
                </a:cubicBezTo>
                <a:quadBezTo>
                  <a:pt x="189" y="1779"/>
                  <a:pt x="69" y="1459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7" name="shape-1661"/>
          <p:cNvSpPr/>
          <p:nvPr/>
        </p:nvSpPr>
        <p:spPr>
          <a:xfrm>
            <a:off x="9176963" y="7902511"/>
            <a:ext cx="17432" cy="18194"/>
          </a:xfrm>
          <a:custGeom>
            <a:avLst/>
            <a:gdLst/>
            <a:ahLst/>
            <a:cxnLst/>
            <a:rect l="0" t="0" r="r" b="b"/>
            <a:pathLst>
              <a:path w="1830" h="1910" stroke="0" extrusionOk="0">
                <a:moveTo>
                  <a:pt x="889" y="0"/>
                </a:moveTo>
                <a:quadBezTo>
                  <a:pt x="1859" y="420"/>
                  <a:pt x="1829" y="1100"/>
                </a:quadBezTo>
                <a:quadBezTo>
                  <a:pt x="1789" y="1920"/>
                  <a:pt x="1059" y="1910"/>
                </a:quadBezTo>
                <a:quadBezTo>
                  <a:pt x="549" y="1910"/>
                  <a:pt x="9" y="1290"/>
                </a:quadBezTo>
                <a:quadBezTo>
                  <a:pt x="-91" y="140"/>
                  <a:pt x="889" y="0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8" name="shape-1662"/>
          <p:cNvSpPr/>
          <p:nvPr/>
        </p:nvSpPr>
        <p:spPr>
          <a:xfrm>
            <a:off x="2462213" y="7916513"/>
            <a:ext cx="1073753" cy="459772"/>
          </a:xfrm>
          <a:custGeom>
            <a:avLst/>
            <a:gdLst/>
            <a:ahLst/>
            <a:cxnLst/>
            <a:rect l="0" t="0" r="r" b="b"/>
            <a:pathLst>
              <a:path w="112730" h="48270" stroke="0" extrusionOk="0">
                <a:moveTo>
                  <a:pt x="20180" y="660"/>
                </a:moveTo>
                <a:quadBezTo>
                  <a:pt x="30470" y="8340"/>
                  <a:pt x="33700" y="11830"/>
                </a:quadBezTo>
                <a:quadBezTo>
                  <a:pt x="46690" y="25890"/>
                  <a:pt x="60200" y="32620"/>
                </a:quadBezTo>
                <a:cubicBezTo>
                  <a:pt x="76750" y="40880"/>
                  <a:pt x="94690" y="44760"/>
                  <a:pt x="112730" y="48270"/>
                </a:cubicBezTo>
                <a:lnTo>
                  <a:pt x="108230" y="48170"/>
                </a:lnTo>
                <a:quadBezTo>
                  <a:pt x="78460" y="46690"/>
                  <a:pt x="62280" y="43840"/>
                </a:quadBezTo>
                <a:quadBezTo>
                  <a:pt x="46280" y="41020"/>
                  <a:pt x="26030" y="32410"/>
                </a:quadBezTo>
                <a:quadBezTo>
                  <a:pt x="20580" y="29110"/>
                  <a:pt x="18970" y="27400"/>
                </a:quadBezTo>
                <a:cubicBezTo>
                  <a:pt x="16210" y="24470"/>
                  <a:pt x="13540" y="21390"/>
                  <a:pt x="10240" y="19180"/>
                </a:cubicBezTo>
                <a:quadBezTo>
                  <a:pt x="5370" y="15920"/>
                  <a:pt x="0" y="13430"/>
                </a:quadBezTo>
                <a:quadBezTo>
                  <a:pt x="8970" y="7450"/>
                  <a:pt x="16900" y="0"/>
                </a:quadBezTo>
                <a:lnTo>
                  <a:pt x="20180" y="660"/>
                </a:lnTo>
                <a:close/>
              </a:path>
            </a:pathLst>
          </a:custGeom>
          <a:solidFill>
            <a:srgbClr val="6138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9" name="shape-1663"/>
          <p:cNvSpPr/>
          <p:nvPr/>
        </p:nvSpPr>
        <p:spPr>
          <a:xfrm>
            <a:off x="4881753" y="7917752"/>
            <a:ext cx="475869" cy="588073"/>
          </a:xfrm>
          <a:custGeom>
            <a:avLst/>
            <a:gdLst/>
            <a:ahLst/>
            <a:cxnLst/>
            <a:rect l="0" t="0" r="r" b="b"/>
            <a:pathLst>
              <a:path w="49960" h="61740" stroke="0" extrusionOk="0">
                <a:moveTo>
                  <a:pt x="42370" y="0"/>
                </a:moveTo>
                <a:lnTo>
                  <a:pt x="49960" y="4760"/>
                </a:lnTo>
                <a:quadBezTo>
                  <a:pt x="48600" y="12470"/>
                  <a:pt x="45770" y="19710"/>
                </a:quadBezTo>
                <a:cubicBezTo>
                  <a:pt x="34520" y="32600"/>
                  <a:pt x="26330" y="46790"/>
                  <a:pt x="18200" y="61740"/>
                </a:cubicBezTo>
                <a:lnTo>
                  <a:pt x="0" y="61740"/>
                </a:lnTo>
                <a:quadBezTo>
                  <a:pt x="7660" y="46310"/>
                  <a:pt x="19710" y="28480"/>
                </a:quadBezTo>
                <a:quadBezTo>
                  <a:pt x="30920" y="11880"/>
                  <a:pt x="42370" y="0"/>
                </a:quadBezTo>
                <a:close/>
              </a:path>
            </a:pathLst>
          </a:custGeom>
          <a:solidFill>
            <a:srgbClr val="948C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0" name="shape-1664"/>
          <p:cNvSpPr/>
          <p:nvPr/>
        </p:nvSpPr>
        <p:spPr>
          <a:xfrm>
            <a:off x="9809226" y="7921561"/>
            <a:ext cx="569309" cy="584264"/>
          </a:xfrm>
          <a:custGeom>
            <a:avLst/>
            <a:gdLst/>
            <a:ahLst/>
            <a:cxnLst/>
            <a:rect l="0" t="0" r="r" b="b"/>
            <a:pathLst>
              <a:path w="59770" h="61340" stroke="0" extrusionOk="0">
                <a:moveTo>
                  <a:pt x="17630" y="0"/>
                </a:moveTo>
                <a:cubicBezTo>
                  <a:pt x="25690" y="8480"/>
                  <a:pt x="32480" y="18430"/>
                  <a:pt x="39390" y="27840"/>
                </a:cubicBezTo>
                <a:quadBezTo>
                  <a:pt x="51020" y="43670"/>
                  <a:pt x="59770" y="61340"/>
                </a:quadBezTo>
                <a:lnTo>
                  <a:pt x="32990" y="61340"/>
                </a:lnTo>
                <a:quadBezTo>
                  <a:pt x="27750" y="46110"/>
                  <a:pt x="21230" y="33290"/>
                </a:quadBezTo>
                <a:quadBezTo>
                  <a:pt x="13660" y="18420"/>
                  <a:pt x="0" y="7530"/>
                </a:quadBezTo>
                <a:cubicBezTo>
                  <a:pt x="5540" y="4530"/>
                  <a:pt x="11490" y="1220"/>
                  <a:pt x="17630" y="0"/>
                </a:cubicBezTo>
                <a:close/>
              </a:path>
            </a:pathLst>
          </a:custGeom>
          <a:solidFill>
            <a:srgbClr val="717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1" name="shape-1665"/>
          <p:cNvSpPr/>
          <p:nvPr/>
        </p:nvSpPr>
        <p:spPr>
          <a:xfrm>
            <a:off x="12980098" y="7931668"/>
            <a:ext cx="340709" cy="574157"/>
          </a:xfrm>
          <a:custGeom>
            <a:avLst/>
            <a:gdLst/>
            <a:ahLst/>
            <a:cxnLst/>
            <a:rect l="0" t="0" r="r" b="b"/>
            <a:pathLst>
              <a:path w="35770" h="60279" stroke="0" extrusionOk="0">
                <a:moveTo>
                  <a:pt x="25930" y="3289"/>
                </a:moveTo>
                <a:cubicBezTo>
                  <a:pt x="23840" y="12629"/>
                  <a:pt x="21700" y="22509"/>
                  <a:pt x="19130" y="31209"/>
                </a:cubicBezTo>
                <a:quadBezTo>
                  <a:pt x="16020" y="41729"/>
                  <a:pt x="12900" y="52599"/>
                </a:quadBezTo>
                <a:cubicBezTo>
                  <a:pt x="12838" y="52817"/>
                  <a:pt x="12946" y="53047"/>
                  <a:pt x="13153" y="53138"/>
                </a:cubicBezTo>
                <a:cubicBezTo>
                  <a:pt x="13360" y="53229"/>
                  <a:pt x="13603" y="53153"/>
                  <a:pt x="13720" y="52959"/>
                </a:cubicBezTo>
                <a:quadBezTo>
                  <a:pt x="21930" y="39399"/>
                  <a:pt x="35770" y="30349"/>
                </a:quadBezTo>
                <a:cubicBezTo>
                  <a:pt x="35120" y="34199"/>
                  <a:pt x="34990" y="38089"/>
                  <a:pt x="34100" y="41809"/>
                </a:cubicBezTo>
                <a:cubicBezTo>
                  <a:pt x="32560" y="48239"/>
                  <a:pt x="29670" y="54309"/>
                  <a:pt x="26840" y="60279"/>
                </a:cubicBezTo>
                <a:lnTo>
                  <a:pt x="0" y="60279"/>
                </a:lnTo>
                <a:quadBezTo>
                  <a:pt x="9160" y="42449"/>
                  <a:pt x="15980" y="23549"/>
                </a:quadBezTo>
                <a:lnTo>
                  <a:pt x="16470" y="21719"/>
                </a:lnTo>
                <a:lnTo>
                  <a:pt x="26160" y="79"/>
                </a:lnTo>
                <a:cubicBezTo>
                  <a:pt x="26186" y="19"/>
                  <a:pt x="26253" y="-13"/>
                  <a:pt x="26316" y="5"/>
                </a:cubicBezTo>
                <a:cubicBezTo>
                  <a:pt x="26379" y="23"/>
                  <a:pt x="26419" y="84"/>
                  <a:pt x="26410" y="149"/>
                </a:cubicBezTo>
                <a:lnTo>
                  <a:pt x="25930" y="3289"/>
                </a:ln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2" name="shape-1666"/>
          <p:cNvSpPr/>
          <p:nvPr/>
        </p:nvSpPr>
        <p:spPr>
          <a:xfrm>
            <a:off x="9407638" y="7931912"/>
            <a:ext cx="25364" cy="25972"/>
          </a:xfrm>
          <a:custGeom>
            <a:avLst/>
            <a:gdLst/>
            <a:ahLst/>
            <a:cxnLst/>
            <a:rect l="0" t="0" r="r" b="b"/>
            <a:pathLst>
              <a:path w="2663" h="2727" stroke="0" extrusionOk="0">
                <a:moveTo>
                  <a:pt x="259" y="217"/>
                </a:moveTo>
                <a:cubicBezTo>
                  <a:pt x="468" y="21"/>
                  <a:pt x="781" y="-46"/>
                  <a:pt x="1130" y="31"/>
                </a:cubicBezTo>
                <a:cubicBezTo>
                  <a:pt x="1480" y="108"/>
                  <a:pt x="1836" y="321"/>
                  <a:pt x="2120" y="625"/>
                </a:cubicBezTo>
                <a:cubicBezTo>
                  <a:pt x="2712" y="1259"/>
                  <a:pt x="2840" y="2102"/>
                  <a:pt x="2404" y="2510"/>
                </a:cubicBezTo>
                <a:cubicBezTo>
                  <a:pt x="2195" y="2705"/>
                  <a:pt x="1881" y="2772"/>
                  <a:pt x="1532" y="2696"/>
                </a:cubicBezTo>
                <a:cubicBezTo>
                  <a:pt x="1183" y="2619"/>
                  <a:pt x="827" y="2405"/>
                  <a:pt x="543" y="2101"/>
                </a:cubicBezTo>
                <a:cubicBezTo>
                  <a:pt x="258" y="1797"/>
                  <a:pt x="69" y="1428"/>
                  <a:pt x="15" y="1075"/>
                </a:cubicBezTo>
                <a:cubicBezTo>
                  <a:pt x="-38" y="721"/>
                  <a:pt x="50" y="413"/>
                  <a:pt x="259" y="217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3" name="shape-1667"/>
          <p:cNvSpPr/>
          <p:nvPr/>
        </p:nvSpPr>
        <p:spPr>
          <a:xfrm>
            <a:off x="6071807" y="7946063"/>
            <a:ext cx="870395" cy="559762"/>
          </a:xfrm>
          <a:custGeom>
            <a:avLst/>
            <a:gdLst/>
            <a:ahLst/>
            <a:cxnLst/>
            <a:rect l="0" t="0" r="r" b="b"/>
            <a:pathLst>
              <a:path w="91380" h="58768" stroke="0" extrusionOk="0">
                <a:moveTo>
                  <a:pt x="91120" y="298"/>
                </a:moveTo>
                <a:quadBezTo>
                  <a:pt x="91140" y="668"/>
                  <a:pt x="91380" y="1068"/>
                </a:quadBezTo>
                <a:cubicBezTo>
                  <a:pt x="86230" y="3728"/>
                  <a:pt x="79970" y="5568"/>
                  <a:pt x="75640" y="8248"/>
                </a:cubicBezTo>
                <a:cubicBezTo>
                  <a:pt x="71940" y="10528"/>
                  <a:pt x="68580" y="12678"/>
                  <a:pt x="64150" y="14838"/>
                </a:cubicBezTo>
                <a:quadBezTo>
                  <a:pt x="54810" y="19428"/>
                  <a:pt x="46770" y="22778"/>
                </a:quadBezTo>
                <a:cubicBezTo>
                  <a:pt x="45332" y="23381"/>
                  <a:pt x="43993" y="24200"/>
                  <a:pt x="42800" y="25208"/>
                </a:cubicBezTo>
                <a:cubicBezTo>
                  <a:pt x="39920" y="27638"/>
                  <a:pt x="36850" y="30808"/>
                  <a:pt x="33590" y="33078"/>
                </a:cubicBezTo>
                <a:cubicBezTo>
                  <a:pt x="29250" y="36108"/>
                  <a:pt x="24170" y="39118"/>
                  <a:pt x="20460" y="42018"/>
                </a:cubicBezTo>
                <a:cubicBezTo>
                  <a:pt x="14120" y="46968"/>
                  <a:pt x="10740" y="53228"/>
                  <a:pt x="5720" y="58768"/>
                </a:cubicBezTo>
                <a:lnTo>
                  <a:pt x="0" y="58768"/>
                </a:lnTo>
                <a:cubicBezTo>
                  <a:pt x="7000" y="50368"/>
                  <a:pt x="14140" y="41848"/>
                  <a:pt x="22780" y="35278"/>
                </a:cubicBezTo>
                <a:quadBezTo>
                  <a:pt x="34210" y="26578"/>
                  <a:pt x="43640" y="20108"/>
                </a:quadBezTo>
                <a:cubicBezTo>
                  <a:pt x="50800" y="15198"/>
                  <a:pt x="58390" y="10228"/>
                  <a:pt x="67380" y="6558"/>
                </a:cubicBezTo>
                <a:quadBezTo>
                  <a:pt x="77370" y="2478"/>
                  <a:pt x="81580" y="988"/>
                </a:quadBezTo>
                <a:quadBezTo>
                  <a:pt x="85930" y="-542"/>
                  <a:pt x="91120" y="298"/>
                </a:quadBezTo>
                <a:close/>
              </a:path>
            </a:pathLst>
          </a:custGeom>
          <a:solidFill>
            <a:srgbClr val="FCA4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4" name="shape-1668"/>
          <p:cNvSpPr/>
          <p:nvPr/>
        </p:nvSpPr>
        <p:spPr>
          <a:xfrm>
            <a:off x="8129902" y="7937754"/>
            <a:ext cx="960690" cy="431781"/>
          </a:xfrm>
          <a:custGeom>
            <a:avLst/>
            <a:gdLst/>
            <a:ahLst/>
            <a:cxnLst/>
            <a:rect l="0" t="0" r="r" b="b"/>
            <a:pathLst>
              <a:path w="100860" h="45331" stroke="0" extrusionOk="0">
                <a:moveTo>
                  <a:pt x="10377" y="0"/>
                </a:moveTo>
                <a:quadBezTo>
                  <a:pt x="18497" y="2850"/>
                  <a:pt x="27247" y="4320"/>
                </a:quadBezTo>
                <a:quadBezTo>
                  <a:pt x="33957" y="5440"/>
                  <a:pt x="35697" y="6110"/>
                </a:quadBezTo>
                <a:cubicBezTo>
                  <a:pt x="41557" y="8390"/>
                  <a:pt x="46357" y="11220"/>
                  <a:pt x="53077" y="11010"/>
                </a:cubicBezTo>
                <a:cubicBezTo>
                  <a:pt x="58317" y="10850"/>
                  <a:pt x="62417" y="11670"/>
                  <a:pt x="66667" y="14660"/>
                </a:cubicBezTo>
                <a:cubicBezTo>
                  <a:pt x="72727" y="18930"/>
                  <a:pt x="78007" y="22670"/>
                  <a:pt x="84937" y="27230"/>
                </a:cubicBezTo>
                <a:quadBezTo>
                  <a:pt x="91527" y="31560"/>
                  <a:pt x="96737" y="37500"/>
                </a:quadBezTo>
                <a:lnTo>
                  <a:pt x="100827" y="44930"/>
                </a:lnTo>
                <a:cubicBezTo>
                  <a:pt x="100882" y="45032"/>
                  <a:pt x="100867" y="45157"/>
                  <a:pt x="100788" y="45242"/>
                </a:cubicBezTo>
                <a:cubicBezTo>
                  <a:pt x="100709" y="45328"/>
                  <a:pt x="100585" y="45355"/>
                  <a:pt x="100477" y="45310"/>
                </a:cubicBezTo>
                <a:lnTo>
                  <a:pt x="91557" y="41600"/>
                </a:lnTo>
                <a:quadBezTo>
                  <a:pt x="86527" y="36430"/>
                  <a:pt x="80817" y="31950"/>
                </a:quadBezTo>
                <a:cubicBezTo>
                  <a:pt x="76847" y="28850"/>
                  <a:pt x="74887" y="26560"/>
                  <a:pt x="71877" y="23000"/>
                </a:cubicBezTo>
                <a:cubicBezTo>
                  <a:pt x="70127" y="20920"/>
                  <a:pt x="64407" y="15800"/>
                  <a:pt x="61237" y="18470"/>
                </a:cubicBezTo>
                <a:cubicBezTo>
                  <a:pt x="60981" y="18685"/>
                  <a:pt x="60914" y="19054"/>
                  <a:pt x="61077" y="19350"/>
                </a:cubicBezTo>
                <a:lnTo>
                  <a:pt x="61497" y="20100"/>
                </a:lnTo>
                <a:cubicBezTo>
                  <a:pt x="61585" y="20261"/>
                  <a:pt x="61564" y="20460"/>
                  <a:pt x="61443" y="20598"/>
                </a:cubicBezTo>
                <a:cubicBezTo>
                  <a:pt x="61323" y="20736"/>
                  <a:pt x="61129" y="20785"/>
                  <a:pt x="60957" y="20720"/>
                </a:cubicBezTo>
                <a:lnTo>
                  <a:pt x="59977" y="20350"/>
                </a:lnTo>
                <a:cubicBezTo>
                  <a:pt x="59841" y="20298"/>
                  <a:pt x="59687" y="20328"/>
                  <a:pt x="59582" y="20429"/>
                </a:cubicBezTo>
                <a:cubicBezTo>
                  <a:pt x="59477" y="20530"/>
                  <a:pt x="59440" y="20682"/>
                  <a:pt x="59487" y="20820"/>
                </a:cubicBezTo>
                <a:lnTo>
                  <a:pt x="60777" y="24590"/>
                </a:lnTo>
                <a:lnTo>
                  <a:pt x="64277" y="29810"/>
                </a:lnTo>
                <a:cubicBezTo>
                  <a:pt x="64549" y="30215"/>
                  <a:pt x="64875" y="30581"/>
                  <a:pt x="65247" y="30900"/>
                </a:cubicBezTo>
                <a:cubicBezTo>
                  <a:pt x="67207" y="32580"/>
                  <a:pt x="68957" y="33650"/>
                  <a:pt x="70947" y="36150"/>
                </a:cubicBezTo>
                <a:cubicBezTo>
                  <a:pt x="71161" y="36420"/>
                  <a:pt x="71162" y="36816"/>
                  <a:pt x="70950" y="37082"/>
                </a:cubicBezTo>
                <a:cubicBezTo>
                  <a:pt x="70738" y="37349"/>
                  <a:pt x="70376" y="37407"/>
                  <a:pt x="70097" y="37220"/>
                </a:cubicBezTo>
                <a:quadBezTo>
                  <a:pt x="69757" y="36990"/>
                  <a:pt x="69537" y="37000"/>
                </a:quadBezTo>
                <a:cubicBezTo>
                  <a:pt x="69389" y="37007"/>
                  <a:pt x="69252" y="37079"/>
                  <a:pt x="69162" y="37197"/>
                </a:cubicBezTo>
                <a:cubicBezTo>
                  <a:pt x="69072" y="37314"/>
                  <a:pt x="69037" y="37465"/>
                  <a:pt x="69067" y="37610"/>
                </a:cubicBezTo>
                <a:quadBezTo>
                  <a:pt x="69227" y="38420"/>
                  <a:pt x="69997" y="39280"/>
                </a:quadBezTo>
                <a:lnTo>
                  <a:pt x="61597" y="36900"/>
                </a:lnTo>
                <a:quadBezTo>
                  <a:pt x="62497" y="36180"/>
                  <a:pt x="62957" y="35400"/>
                </a:quadBezTo>
                <a:cubicBezTo>
                  <a:pt x="63113" y="35138"/>
                  <a:pt x="63128" y="34815"/>
                  <a:pt x="62997" y="34540"/>
                </a:cubicBezTo>
                <a:cubicBezTo>
                  <a:pt x="60627" y="29640"/>
                  <a:pt x="58337" y="23960"/>
                  <a:pt x="53067" y="21590"/>
                </a:cubicBezTo>
                <a:quadBezTo>
                  <a:pt x="47147" y="18930"/>
                  <a:pt x="41237" y="17040"/>
                </a:quadBezTo>
                <a:cubicBezTo>
                  <a:pt x="41032" y="16974"/>
                  <a:pt x="40815" y="16947"/>
                  <a:pt x="40597" y="16960"/>
                </a:cubicBezTo>
                <a:lnTo>
                  <a:pt x="25027" y="17690"/>
                </a:lnTo>
                <a:quadBezTo>
                  <a:pt x="13457" y="13740"/>
                  <a:pt x="2727" y="8160"/>
                </a:quadBezTo>
                <a:quadBezTo>
                  <a:pt x="4677" y="6910"/>
                  <a:pt x="4937" y="4290"/>
                </a:quadBezTo>
                <a:cubicBezTo>
                  <a:pt x="4966" y="3974"/>
                  <a:pt x="4776" y="3680"/>
                  <a:pt x="4477" y="3580"/>
                </a:cubicBezTo>
                <a:lnTo>
                  <a:pt x="227" y="2170"/>
                </a:lnTo>
                <a:cubicBezTo>
                  <a:pt x="66" y="2117"/>
                  <a:pt x="-28" y="1951"/>
                  <a:pt x="8" y="1786"/>
                </a:cubicBezTo>
                <a:cubicBezTo>
                  <a:pt x="43" y="1620"/>
                  <a:pt x="198" y="1506"/>
                  <a:pt x="367" y="1520"/>
                </a:cubicBezTo>
                <a:lnTo>
                  <a:pt x="6357" y="2050"/>
                </a:lnTo>
                <a:quadBezTo>
                  <a:pt x="8057" y="1780"/>
                  <a:pt x="10377" y="0"/>
                </a:quadBezTo>
                <a:close/>
              </a:path>
            </a:pathLst>
          </a:custGeom>
          <a:solidFill>
            <a:srgbClr val="AC4D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5" name="shape-1669"/>
          <p:cNvSpPr/>
          <p:nvPr/>
        </p:nvSpPr>
        <p:spPr>
          <a:xfrm>
            <a:off x="6126289" y="7942433"/>
            <a:ext cx="1364455" cy="563392"/>
          </a:xfrm>
          <a:custGeom>
            <a:avLst/>
            <a:gdLst/>
            <a:ahLst/>
            <a:cxnLst/>
            <a:rect l="0" t="0" r="r" b="b"/>
            <a:pathLst>
              <a:path w="143250" h="59149" stroke="0" extrusionOk="0">
                <a:moveTo>
                  <a:pt x="91180" y="5579"/>
                </a:moveTo>
                <a:quadBezTo>
                  <a:pt x="94490" y="7359"/>
                  <a:pt x="92580" y="9879"/>
                </a:quadBezTo>
                <a:quadBezTo>
                  <a:pt x="92160" y="11089"/>
                  <a:pt x="92940" y="11359"/>
                </a:quadBezTo>
                <a:cubicBezTo>
                  <a:pt x="93006" y="11378"/>
                  <a:pt x="93074" y="11382"/>
                  <a:pt x="93140" y="11369"/>
                </a:cubicBezTo>
                <a:lnTo>
                  <a:pt x="107690" y="9059"/>
                </a:lnTo>
                <a:lnTo>
                  <a:pt x="103870" y="12399"/>
                </a:lnTo>
                <a:cubicBezTo>
                  <a:pt x="103628" y="12612"/>
                  <a:pt x="103558" y="12960"/>
                  <a:pt x="103701" y="13250"/>
                </a:cubicBezTo>
                <a:cubicBezTo>
                  <a:pt x="103843" y="13540"/>
                  <a:pt x="104162" y="13699"/>
                  <a:pt x="104480" y="13639"/>
                </a:cubicBezTo>
                <a:quadBezTo>
                  <a:pt x="110870" y="12439"/>
                  <a:pt x="117040" y="12939"/>
                </a:quadBezTo>
                <a:quadBezTo>
                  <a:pt x="117690" y="13119"/>
                  <a:pt x="116830" y="14569"/>
                </a:quadBezTo>
                <a:quadBezTo>
                  <a:pt x="116290" y="15489"/>
                  <a:pt x="116540" y="15799"/>
                </a:quadBezTo>
                <a:quadBezTo>
                  <a:pt x="116830" y="16159"/>
                  <a:pt x="117850" y="16069"/>
                </a:quadBezTo>
                <a:quadBezTo>
                  <a:pt x="113970" y="17399"/>
                  <a:pt x="112850" y="20469"/>
                </a:quadBezTo>
                <a:quadBezTo>
                  <a:pt x="116990" y="22799"/>
                  <a:pt x="121520" y="23309"/>
                </a:quadBezTo>
                <a:cubicBezTo>
                  <a:pt x="122661" y="23439"/>
                  <a:pt x="123816" y="23230"/>
                  <a:pt x="124840" y="22709"/>
                </a:cubicBezTo>
                <a:cubicBezTo>
                  <a:pt x="129930" y="20099"/>
                  <a:pt x="133360" y="18409"/>
                  <a:pt x="139220" y="18039"/>
                </a:cubicBezTo>
                <a:cubicBezTo>
                  <a:pt x="139340" y="18032"/>
                  <a:pt x="139451" y="18103"/>
                  <a:pt x="139494" y="18215"/>
                </a:cubicBezTo>
                <a:cubicBezTo>
                  <a:pt x="139537" y="18327"/>
                  <a:pt x="139503" y="18454"/>
                  <a:pt x="139410" y="18529"/>
                </a:cubicBezTo>
                <a:lnTo>
                  <a:pt x="128020" y="27589"/>
                </a:lnTo>
                <a:cubicBezTo>
                  <a:pt x="127753" y="27797"/>
                  <a:pt x="127554" y="28083"/>
                  <a:pt x="127450" y="28409"/>
                </a:cubicBezTo>
                <a:quadBezTo>
                  <a:pt x="126800" y="30399"/>
                  <a:pt x="126750" y="32339"/>
                </a:quadBezTo>
                <a:cubicBezTo>
                  <a:pt x="126580" y="38859"/>
                  <a:pt x="138440" y="40439"/>
                  <a:pt x="141790" y="41949"/>
                </a:cubicBezTo>
                <a:quadBezTo>
                  <a:pt x="144170" y="43019"/>
                  <a:pt x="142670" y="45539"/>
                </a:quadBezTo>
                <a:cubicBezTo>
                  <a:pt x="140670" y="48899"/>
                  <a:pt x="133300" y="51519"/>
                  <a:pt x="130110" y="52479"/>
                </a:cubicBezTo>
                <a:cubicBezTo>
                  <a:pt x="129574" y="52636"/>
                  <a:pt x="129093" y="52941"/>
                  <a:pt x="128720" y="53359"/>
                </a:cubicBezTo>
                <a:quadBezTo>
                  <a:pt x="126510" y="55849"/>
                  <a:pt x="125610" y="59149"/>
                </a:quadBezTo>
                <a:lnTo>
                  <a:pt x="122970" y="59149"/>
                </a:lnTo>
                <a:lnTo>
                  <a:pt x="126770" y="53679"/>
                </a:lnTo>
                <a:cubicBezTo>
                  <a:pt x="126920" y="53462"/>
                  <a:pt x="126919" y="53174"/>
                  <a:pt x="126766" y="52958"/>
                </a:cubicBezTo>
                <a:cubicBezTo>
                  <a:pt x="126614" y="52743"/>
                  <a:pt x="126343" y="52647"/>
                  <a:pt x="126090" y="52719"/>
                </a:cubicBezTo>
                <a:lnTo>
                  <a:pt x="118900" y="54729"/>
                </a:lnTo>
                <a:cubicBezTo>
                  <a:pt x="118580" y="54812"/>
                  <a:pt x="118303" y="55020"/>
                  <a:pt x="118130" y="55309"/>
                </a:cubicBezTo>
                <a:quadBezTo>
                  <a:pt x="117080" y="57049"/>
                  <a:pt x="117200" y="59149"/>
                </a:quadBezTo>
                <a:lnTo>
                  <a:pt x="45940" y="59149"/>
                </a:lnTo>
                <a:quadBezTo>
                  <a:pt x="45890" y="59059"/>
                  <a:pt x="45840" y="58979"/>
                </a:quadBezTo>
                <a:lnTo>
                  <a:pt x="58490" y="50169"/>
                </a:lnTo>
                <a:cubicBezTo>
                  <a:pt x="66630" y="45289"/>
                  <a:pt x="72970" y="38659"/>
                  <a:pt x="70760" y="28239"/>
                </a:cubicBezTo>
                <a:cubicBezTo>
                  <a:pt x="70690" y="27889"/>
                  <a:pt x="70475" y="27587"/>
                  <a:pt x="70170" y="27409"/>
                </a:cubicBezTo>
                <a:cubicBezTo>
                  <a:pt x="63820" y="23639"/>
                  <a:pt x="56780" y="25029"/>
                  <a:pt x="50350" y="28449"/>
                </a:cubicBezTo>
                <a:cubicBezTo>
                  <a:pt x="39760" y="34089"/>
                  <a:pt x="26550" y="41139"/>
                  <a:pt x="24750" y="53459"/>
                </a:cubicBezTo>
                <a:cubicBezTo>
                  <a:pt x="24607" y="54445"/>
                  <a:pt x="24999" y="55436"/>
                  <a:pt x="25780" y="56069"/>
                </a:cubicBezTo>
                <a:lnTo>
                  <a:pt x="29600" y="59149"/>
                </a:lnTo>
                <a:lnTo>
                  <a:pt x="0" y="59149"/>
                </a:lnTo>
                <a:cubicBezTo>
                  <a:pt x="5020" y="53609"/>
                  <a:pt x="8400" y="47349"/>
                  <a:pt x="14740" y="42399"/>
                </a:cubicBezTo>
                <a:cubicBezTo>
                  <a:pt x="18450" y="39499"/>
                  <a:pt x="23530" y="36489"/>
                  <a:pt x="27870" y="33459"/>
                </a:cubicBezTo>
                <a:cubicBezTo>
                  <a:pt x="31130" y="31189"/>
                  <a:pt x="34200" y="28019"/>
                  <a:pt x="37080" y="25589"/>
                </a:cubicBezTo>
                <a:cubicBezTo>
                  <a:pt x="38273" y="24581"/>
                  <a:pt x="39612" y="23762"/>
                  <a:pt x="41050" y="23159"/>
                </a:cubicBezTo>
                <a:quadBezTo>
                  <a:pt x="49090" y="19809"/>
                  <a:pt x="58430" y="15219"/>
                </a:quadBezTo>
                <a:cubicBezTo>
                  <a:pt x="62860" y="13059"/>
                  <a:pt x="66220" y="10909"/>
                  <a:pt x="69920" y="8629"/>
                </a:cubicBezTo>
                <a:cubicBezTo>
                  <a:pt x="74250" y="5949"/>
                  <a:pt x="80510" y="4109"/>
                  <a:pt x="85660" y="1449"/>
                </a:cubicBezTo>
                <a:lnTo>
                  <a:pt x="90310" y="39"/>
                </a:lnTo>
                <a:cubicBezTo>
                  <a:pt x="90611" y="-49"/>
                  <a:pt x="90935" y="14"/>
                  <a:pt x="91180" y="209"/>
                </a:cubicBezTo>
                <a:quadBezTo>
                  <a:pt x="91980" y="849"/>
                  <a:pt x="92460" y="1939"/>
                </a:quadBezTo>
                <a:cubicBezTo>
                  <a:pt x="92595" y="2254"/>
                  <a:pt x="92464" y="2621"/>
                  <a:pt x="92160" y="2779"/>
                </a:cubicBezTo>
                <a:lnTo>
                  <a:pt x="86880" y="5569"/>
                </a:lnTo>
                <a:cubicBezTo>
                  <a:pt x="86750" y="5637"/>
                  <a:pt x="86666" y="5766"/>
                  <a:pt x="86660" y="5909"/>
                </a:cubicBezTo>
                <a:lnTo>
                  <a:pt x="86630" y="6259"/>
                </a:lnTo>
                <a:cubicBezTo>
                  <a:pt x="86621" y="6380"/>
                  <a:pt x="86672" y="6499"/>
                  <a:pt x="86767" y="6576"/>
                </a:cubicBezTo>
                <a:cubicBezTo>
                  <a:pt x="86863" y="6654"/>
                  <a:pt x="86991" y="6681"/>
                  <a:pt x="87110" y="6649"/>
                </a:cubicBezTo>
                <a:lnTo>
                  <a:pt x="91180" y="5579"/>
                </a:lnTo>
                <a:close/>
              </a:path>
            </a:pathLst>
          </a:custGeom>
          <a:solidFill>
            <a:srgbClr val="FD92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6" name="shape-1670"/>
          <p:cNvSpPr/>
          <p:nvPr/>
        </p:nvSpPr>
        <p:spPr>
          <a:xfrm>
            <a:off x="14744085" y="7946369"/>
            <a:ext cx="125488" cy="47797"/>
          </a:xfrm>
          <a:custGeom>
            <a:avLst/>
            <a:gdLst/>
            <a:ahLst/>
            <a:cxnLst/>
            <a:rect l="0" t="0" r="r" b="b"/>
            <a:pathLst>
              <a:path w="13175" h="5018" stroke="0" extrusionOk="0">
                <a:moveTo>
                  <a:pt x="13175" y="456"/>
                </a:moveTo>
                <a:lnTo>
                  <a:pt x="5555" y="4916"/>
                </a:lnTo>
                <a:quadBezTo>
                  <a:pt x="2754" y="4496"/>
                  <a:pt x="175" y="5016"/>
                </a:quadBezTo>
                <a:cubicBezTo>
                  <a:pt x="111" y="5028"/>
                  <a:pt x="47" y="4996"/>
                  <a:pt x="17" y="4939"/>
                </a:cubicBezTo>
                <a:cubicBezTo>
                  <a:pt x="-13" y="4881"/>
                  <a:pt x="-2" y="4811"/>
                  <a:pt x="45" y="4766"/>
                </a:cubicBezTo>
                <a:quadBezTo>
                  <a:pt x="2875" y="1956"/>
                  <a:pt x="6285" y="396"/>
                </a:quadBezTo>
                <a:quadBezTo>
                  <a:pt x="10285" y="-424"/>
                  <a:pt x="13175" y="456"/>
                </a:quadBezTo>
                <a:close/>
              </a:path>
            </a:pathLst>
          </a:custGeom>
          <a:solidFill>
            <a:srgbClr val="F8BF8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7" name="shape-1671"/>
          <p:cNvSpPr/>
          <p:nvPr/>
        </p:nvSpPr>
        <p:spPr>
          <a:xfrm>
            <a:off x="13501115" y="7949060"/>
            <a:ext cx="939839" cy="556765"/>
          </a:xfrm>
          <a:custGeom>
            <a:avLst/>
            <a:gdLst/>
            <a:ahLst/>
            <a:cxnLst/>
            <a:rect l="0" t="0" r="r" b="b"/>
            <a:pathLst>
              <a:path w="98671" h="58453" stroke="0" extrusionOk="0">
                <a:moveTo>
                  <a:pt x="73600" y="263"/>
                </a:moveTo>
                <a:lnTo>
                  <a:pt x="75170" y="783"/>
                </a:lnTo>
                <a:cubicBezTo>
                  <a:pt x="75311" y="829"/>
                  <a:pt x="75399" y="967"/>
                  <a:pt x="75382" y="1115"/>
                </a:cubicBezTo>
                <a:cubicBezTo>
                  <a:pt x="75365" y="1262"/>
                  <a:pt x="75248" y="1378"/>
                  <a:pt x="75100" y="1393"/>
                </a:cubicBezTo>
                <a:quadBezTo>
                  <a:pt x="68950" y="2013"/>
                  <a:pt x="63850" y="4763"/>
                </a:quadBezTo>
                <a:cubicBezTo>
                  <a:pt x="63765" y="4809"/>
                  <a:pt x="63718" y="4902"/>
                  <a:pt x="63731" y="4998"/>
                </a:cubicBezTo>
                <a:cubicBezTo>
                  <a:pt x="63745" y="5093"/>
                  <a:pt x="63816" y="5171"/>
                  <a:pt x="63910" y="5193"/>
                </a:cubicBezTo>
                <a:quadBezTo>
                  <a:pt x="65430" y="5543"/>
                  <a:pt x="69070" y="5913"/>
                </a:quadBezTo>
                <a:quadBezTo>
                  <a:pt x="76860" y="6703"/>
                  <a:pt x="94570" y="6103"/>
                </a:quadBezTo>
                <a:quadBezTo>
                  <a:pt x="94820" y="6093"/>
                  <a:pt x="98650" y="6313"/>
                </a:quadBezTo>
                <a:cubicBezTo>
                  <a:pt x="98659" y="6313"/>
                  <a:pt x="98667" y="6320"/>
                  <a:pt x="98670" y="6328"/>
                </a:cubicBezTo>
                <a:cubicBezTo>
                  <a:pt x="98673" y="6336"/>
                  <a:pt x="98668" y="6342"/>
                  <a:pt x="98660" y="6343"/>
                </a:cubicBezTo>
                <a:lnTo>
                  <a:pt x="79020" y="8043"/>
                </a:lnTo>
                <a:lnTo>
                  <a:pt x="62740" y="6783"/>
                </a:lnTo>
                <a:cubicBezTo>
                  <a:pt x="61978" y="6723"/>
                  <a:pt x="61212" y="6781"/>
                  <a:pt x="60470" y="6953"/>
                </a:cubicBezTo>
                <a:quadBezTo>
                  <a:pt x="52950" y="8703"/>
                  <a:pt x="51660" y="8853"/>
                </a:quadBezTo>
                <a:cubicBezTo>
                  <a:pt x="48290" y="9243"/>
                  <a:pt x="42640" y="7373"/>
                  <a:pt x="39470" y="6963"/>
                </a:cubicBezTo>
                <a:quadBezTo>
                  <a:pt x="30740" y="5853"/>
                  <a:pt x="22470" y="8283"/>
                </a:quadBezTo>
                <a:quadBezTo>
                  <a:pt x="20640" y="16333"/>
                  <a:pt x="18660" y="23933"/>
                </a:quadBezTo>
                <a:quadBezTo>
                  <a:pt x="16250" y="33213"/>
                  <a:pt x="15190" y="39653"/>
                </a:quadBezTo>
                <a:quadBezTo>
                  <a:pt x="13640" y="49023"/>
                  <a:pt x="12480" y="58453"/>
                </a:quadBezTo>
                <a:lnTo>
                  <a:pt x="0" y="58453"/>
                </a:lnTo>
                <a:quadBezTo>
                  <a:pt x="1330" y="53673"/>
                  <a:pt x="2700" y="48943"/>
                </a:quadBezTo>
                <a:quadBezTo>
                  <a:pt x="4440" y="42933"/>
                  <a:pt x="5250" y="39393"/>
                </a:quadBezTo>
                <a:quadBezTo>
                  <a:pt x="8600" y="24663"/>
                  <a:pt x="12300" y="10003"/>
                </a:quadBezTo>
                <a:quadBezTo>
                  <a:pt x="12570" y="8913"/>
                  <a:pt x="13020" y="5353"/>
                </a:quadBezTo>
                <a:quadBezTo>
                  <a:pt x="13320" y="2943"/>
                  <a:pt x="14130" y="743"/>
                </a:quadBezTo>
                <a:lnTo>
                  <a:pt x="17780" y="1763"/>
                </a:lnTo>
                <a:cubicBezTo>
                  <a:pt x="23540" y="2823"/>
                  <a:pt x="30120" y="1513"/>
                  <a:pt x="34810" y="1463"/>
                </a:cubicBezTo>
                <a:cubicBezTo>
                  <a:pt x="38980" y="1423"/>
                  <a:pt x="44270" y="3683"/>
                  <a:pt x="47870" y="4053"/>
                </a:cubicBezTo>
                <a:quadBezTo>
                  <a:pt x="52470" y="4523"/>
                  <a:pt x="57030" y="3713"/>
                </a:quadBezTo>
                <a:quadBezTo>
                  <a:pt x="57980" y="3543"/>
                  <a:pt x="62730" y="1543"/>
                </a:quadBezTo>
                <a:quadBezTo>
                  <a:pt x="67920" y="-637"/>
                  <a:pt x="73600" y="263"/>
                </a:quadBezTo>
                <a:close/>
              </a:path>
            </a:pathLst>
          </a:custGeom>
          <a:solidFill>
            <a:srgbClr val="4B14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8" name="shape-1672"/>
          <p:cNvSpPr/>
          <p:nvPr/>
        </p:nvSpPr>
        <p:spPr>
          <a:xfrm>
            <a:off x="4303395" y="7964710"/>
            <a:ext cx="501777" cy="541115"/>
          </a:xfrm>
          <a:custGeom>
            <a:avLst/>
            <a:gdLst/>
            <a:ahLst/>
            <a:cxnLst/>
            <a:rect l="0" t="0" r="r" b="b"/>
            <a:pathLst>
              <a:path w="52680" h="56810" stroke="0" extrusionOk="0">
                <a:moveTo>
                  <a:pt x="52680" y="27580"/>
                </a:moveTo>
                <a:lnTo>
                  <a:pt x="37860" y="56810"/>
                </a:lnTo>
                <a:lnTo>
                  <a:pt x="0" y="56810"/>
                </a:lnTo>
                <a:quadBezTo>
                  <a:pt x="5550" y="44870"/>
                  <a:pt x="13390" y="35880"/>
                </a:quadBezTo>
                <a:quadBezTo>
                  <a:pt x="22790" y="25090"/>
                  <a:pt x="28220" y="18070"/>
                </a:quadBezTo>
                <a:cubicBezTo>
                  <a:pt x="38280" y="15240"/>
                  <a:pt x="44170" y="8620"/>
                  <a:pt x="50170" y="0"/>
                </a:cubicBezTo>
                <a:quadBezTo>
                  <a:pt x="49280" y="8940"/>
                  <a:pt x="49260" y="9100"/>
                </a:quadBezTo>
                <a:quadBezTo>
                  <a:pt x="48380" y="14910"/>
                  <a:pt x="47920" y="20760"/>
                </a:quadBezTo>
                <a:quadBezTo>
                  <a:pt x="47480" y="26400"/>
                  <a:pt x="52680" y="27580"/>
                </a:quadBezTo>
                <a:close/>
              </a:path>
            </a:pathLst>
          </a:custGeom>
          <a:solidFill>
            <a:srgbClr val="7C52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79" name="shape-1673"/>
          <p:cNvSpPr/>
          <p:nvPr/>
        </p:nvSpPr>
        <p:spPr>
          <a:xfrm>
            <a:off x="14796992" y="7950708"/>
            <a:ext cx="161058" cy="61402"/>
          </a:xfrm>
          <a:custGeom>
            <a:avLst/>
            <a:gdLst/>
            <a:ahLst/>
            <a:cxnLst/>
            <a:rect l="0" t="0" r="r" b="b"/>
            <a:pathLst>
              <a:path w="16909" h="6446" stroke="0" extrusionOk="0">
                <a:moveTo>
                  <a:pt x="7620" y="0"/>
                </a:moveTo>
                <a:quadBezTo>
                  <a:pt x="8030" y="510"/>
                  <a:pt x="8420" y="550"/>
                </a:quadBezTo>
                <a:lnTo>
                  <a:pt x="16810" y="4570"/>
                </a:lnTo>
                <a:cubicBezTo>
                  <a:pt x="16876" y="4601"/>
                  <a:pt x="16915" y="4670"/>
                  <a:pt x="16908" y="4742"/>
                </a:cubicBezTo>
                <a:cubicBezTo>
                  <a:pt x="16902" y="4814"/>
                  <a:pt x="16850" y="4874"/>
                  <a:pt x="16780" y="4890"/>
                </a:cubicBezTo>
                <a:quadBezTo>
                  <a:pt x="13540" y="5650"/>
                  <a:pt x="10280" y="6190"/>
                </a:quadBezTo>
                <a:quadBezTo>
                  <a:pt x="4430" y="7160"/>
                  <a:pt x="0" y="4460"/>
                </a:quadBezTo>
                <a:lnTo>
                  <a:pt x="7620" y="0"/>
                </a:lnTo>
                <a:close/>
              </a:path>
            </a:pathLst>
          </a:custGeom>
          <a:solidFill>
            <a:srgbClr val="761C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0" name="shape-1674"/>
          <p:cNvSpPr/>
          <p:nvPr/>
        </p:nvSpPr>
        <p:spPr>
          <a:xfrm>
            <a:off x="9236011" y="7965186"/>
            <a:ext cx="32004" cy="32004"/>
          </a:xfrm>
          <a:custGeom>
            <a:avLst/>
            <a:gdLst/>
            <a:ahLst/>
            <a:cxnLst/>
            <a:rect l="0" t="0" r="r" b="b"/>
            <a:pathLst>
              <a:path w="3360" h="3360" stroke="0" extrusionOk="0">
                <a:moveTo>
                  <a:pt x="3360" y="1680"/>
                </a:moveTo>
                <a:cubicBezTo>
                  <a:pt x="3360" y="2608"/>
                  <a:pt x="2608" y="3360"/>
                  <a:pt x="1680" y="3360"/>
                </a:cubicBezTo>
                <a:cubicBezTo>
                  <a:pt x="1234" y="3360"/>
                  <a:pt x="807" y="3183"/>
                  <a:pt x="492" y="2868"/>
                </a:cubicBezTo>
                <a:cubicBezTo>
                  <a:pt x="177" y="2553"/>
                  <a:pt x="0" y="2126"/>
                  <a:pt x="0" y="1680"/>
                </a:cubicBezTo>
                <a:cubicBezTo>
                  <a:pt x="0" y="1234"/>
                  <a:pt x="177" y="807"/>
                  <a:pt x="492" y="492"/>
                </a:cubicBezTo>
                <a:cubicBezTo>
                  <a:pt x="807" y="177"/>
                  <a:pt x="1234" y="0"/>
                  <a:pt x="1680" y="0"/>
                </a:cubicBezTo>
                <a:cubicBezTo>
                  <a:pt x="2608" y="0"/>
                  <a:pt x="3360" y="752"/>
                  <a:pt x="3360" y="1680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1" name="shape-1675"/>
          <p:cNvSpPr/>
          <p:nvPr/>
        </p:nvSpPr>
        <p:spPr>
          <a:xfrm>
            <a:off x="9633519" y="7973014"/>
            <a:ext cx="22464" cy="21827"/>
          </a:xfrm>
          <a:custGeom>
            <a:avLst/>
            <a:gdLst/>
            <a:ahLst/>
            <a:cxnLst/>
            <a:rect l="0" t="0" r="r" b="b"/>
            <a:pathLst>
              <a:path w="2358" h="2292" stroke="0" extrusionOk="0">
                <a:moveTo>
                  <a:pt x="1577" y="595"/>
                </a:moveTo>
                <a:quadBezTo>
                  <a:pt x="2083" y="1012"/>
                  <a:pt x="2258" y="1243"/>
                </a:quadBezTo>
                <a:cubicBezTo>
                  <a:pt x="2348" y="1361"/>
                  <a:pt x="2380" y="1514"/>
                  <a:pt x="2344" y="1658"/>
                </a:cubicBezTo>
                <a:cubicBezTo>
                  <a:pt x="2309" y="1802"/>
                  <a:pt x="2210" y="1921"/>
                  <a:pt x="2076" y="1984"/>
                </a:cubicBezTo>
                <a:quadBezTo>
                  <a:pt x="894" y="2541"/>
                  <a:pt x="346" y="2089"/>
                </a:quadBezTo>
                <a:quadBezTo>
                  <a:pt x="-202" y="1638"/>
                  <a:pt x="118" y="371"/>
                </a:quadBezTo>
                <a:cubicBezTo>
                  <a:pt x="154" y="227"/>
                  <a:pt x="253" y="108"/>
                  <a:pt x="387" y="45"/>
                </a:cubicBezTo>
                <a:cubicBezTo>
                  <a:pt x="522" y="-17"/>
                  <a:pt x="677" y="-15"/>
                  <a:pt x="810" y="51"/>
                </a:cubicBezTo>
                <a:quadBezTo>
                  <a:pt x="1071" y="178"/>
                  <a:pt x="1577" y="595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2" name="shape-1676"/>
          <p:cNvSpPr/>
          <p:nvPr/>
        </p:nvSpPr>
        <p:spPr>
          <a:xfrm>
            <a:off x="5459349" y="7974044"/>
            <a:ext cx="365119" cy="531781"/>
          </a:xfrm>
          <a:custGeom>
            <a:avLst/>
            <a:gdLst/>
            <a:ahLst/>
            <a:cxnLst/>
            <a:rect l="0" t="0" r="r" b="b"/>
            <a:pathLst>
              <a:path w="38333" h="55830" stroke="0" extrusionOk="0">
                <a:moveTo>
                  <a:pt x="16510" y="0"/>
                </a:moveTo>
                <a:quadBezTo>
                  <a:pt x="26430" y="6630"/>
                  <a:pt x="33620" y="16030"/>
                </a:quadBezTo>
                <a:cubicBezTo>
                  <a:pt x="33816" y="16284"/>
                  <a:pt x="34167" y="16360"/>
                  <a:pt x="34450" y="16210"/>
                </a:cubicBezTo>
                <a:lnTo>
                  <a:pt x="37510" y="14600"/>
                </a:lnTo>
                <a:cubicBezTo>
                  <a:pt x="37630" y="14535"/>
                  <a:pt x="37774" y="14534"/>
                  <a:pt x="37896" y="14598"/>
                </a:cubicBezTo>
                <a:cubicBezTo>
                  <a:pt x="38018" y="14662"/>
                  <a:pt x="38102" y="14782"/>
                  <a:pt x="38120" y="14920"/>
                </a:cubicBezTo>
                <a:quadBezTo>
                  <a:pt x="39470" y="25810"/>
                  <a:pt x="32250" y="36710"/>
                </a:quadBezTo>
                <a:quadBezTo>
                  <a:pt x="24080" y="49070"/>
                  <a:pt x="18700" y="55830"/>
                </a:quadBezTo>
                <a:lnTo>
                  <a:pt x="4240" y="55830"/>
                </a:lnTo>
                <a:lnTo>
                  <a:pt x="8560" y="47600"/>
                </a:lnTo>
                <a:lnTo>
                  <a:pt x="16200" y="35740"/>
                </a:lnTo>
                <a:cubicBezTo>
                  <a:pt x="16366" y="35482"/>
                  <a:pt x="16373" y="35154"/>
                  <a:pt x="16220" y="34890"/>
                </a:cubicBezTo>
                <a:quadBezTo>
                  <a:pt x="10100" y="24460"/>
                  <a:pt x="0" y="17320"/>
                </a:quadBezTo>
                <a:quadBezTo>
                  <a:pt x="7760" y="8060"/>
                  <a:pt x="16510" y="0"/>
                </a:quadBez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3" name="shape-1677"/>
          <p:cNvSpPr/>
          <p:nvPr/>
        </p:nvSpPr>
        <p:spPr>
          <a:xfrm>
            <a:off x="10608659" y="7974139"/>
            <a:ext cx="222122" cy="531686"/>
          </a:xfrm>
          <a:custGeom>
            <a:avLst/>
            <a:gdLst/>
            <a:ahLst/>
            <a:cxnLst/>
            <a:rect l="0" t="0" r="r" b="b"/>
            <a:pathLst>
              <a:path w="23320" h="55820" stroke="0" extrusionOk="0">
                <a:moveTo>
                  <a:pt x="17720" y="15500"/>
                </a:moveTo>
                <a:quadBezTo>
                  <a:pt x="18880" y="18770"/>
                  <a:pt x="19150" y="23380"/>
                </a:quadBezTo>
                <a:cubicBezTo>
                  <a:pt x="19810" y="34350"/>
                  <a:pt x="20080" y="41260"/>
                  <a:pt x="22640" y="50510"/>
                </a:cubicBezTo>
                <a:cubicBezTo>
                  <a:pt x="23100" y="52170"/>
                  <a:pt x="23080" y="54040"/>
                  <a:pt x="23320" y="55820"/>
                </a:cubicBezTo>
                <a:lnTo>
                  <a:pt x="8500" y="55820"/>
                </a:lnTo>
                <a:quadBezTo>
                  <a:pt x="3980" y="37820"/>
                  <a:pt x="2590" y="31950"/>
                </a:quadBezTo>
                <a:quadBezTo>
                  <a:pt x="1930" y="29190"/>
                  <a:pt x="1460" y="25150"/>
                </a:quadBezTo>
                <a:lnTo>
                  <a:pt x="0" y="0"/>
                </a:lnTo>
                <a:lnTo>
                  <a:pt x="11080" y="7660"/>
                </a:lnTo>
                <a:cubicBezTo>
                  <a:pt x="11350" y="7844"/>
                  <a:pt x="11575" y="8087"/>
                  <a:pt x="11740" y="8370"/>
                </a:cubicBezTo>
                <a:quadBezTo>
                  <a:pt x="14140" y="12470"/>
                  <a:pt x="17720" y="15500"/>
                </a:quadBezTo>
                <a:close/>
              </a:path>
            </a:pathLst>
          </a:custGeom>
          <a:solidFill>
            <a:srgbClr val="7C37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4" name="shape-1678"/>
          <p:cNvSpPr/>
          <p:nvPr/>
        </p:nvSpPr>
        <p:spPr>
          <a:xfrm>
            <a:off x="9324975" y="7982902"/>
            <a:ext cx="32766" cy="33147"/>
          </a:xfrm>
          <a:custGeom>
            <a:avLst/>
            <a:gdLst/>
            <a:ahLst/>
            <a:cxnLst/>
            <a:rect l="0" t="0" r="r" b="b"/>
            <a:pathLst>
              <a:path w="3440" h="3480" stroke="0" extrusionOk="0">
                <a:moveTo>
                  <a:pt x="3440" y="3480"/>
                </a:moveTo>
                <a:lnTo>
                  <a:pt x="0" y="0"/>
                </a:lnTo>
                <a:quadBezTo>
                  <a:pt x="2190" y="1320"/>
                  <a:pt x="3440" y="3480"/>
                </a:quadBez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5" name="shape-1679"/>
          <p:cNvSpPr/>
          <p:nvPr/>
        </p:nvSpPr>
        <p:spPr>
          <a:xfrm>
            <a:off x="7475841" y="7989790"/>
            <a:ext cx="523872" cy="516035"/>
          </a:xfrm>
          <a:custGeom>
            <a:avLst/>
            <a:gdLst/>
            <a:ahLst/>
            <a:cxnLst/>
            <a:rect l="0" t="0" r="r" b="b"/>
            <a:pathLst>
              <a:path w="55000" h="54177" stroke="0" extrusionOk="0">
                <a:moveTo>
                  <a:pt x="53305" y="10657"/>
                </a:moveTo>
                <a:quadBezTo>
                  <a:pt x="55305" y="15267"/>
                  <a:pt x="54945" y="20597"/>
                </a:quadBezTo>
                <a:cubicBezTo>
                  <a:pt x="54625" y="25387"/>
                  <a:pt x="51845" y="31177"/>
                  <a:pt x="50835" y="35987"/>
                </a:cubicBezTo>
                <a:quadBezTo>
                  <a:pt x="49985" y="40047"/>
                  <a:pt x="50275" y="45767"/>
                </a:quadBezTo>
                <a:quadBezTo>
                  <a:pt x="44365" y="49347"/>
                  <a:pt x="39925" y="54177"/>
                </a:quadBezTo>
                <a:lnTo>
                  <a:pt x="26455" y="54177"/>
                </a:lnTo>
                <a:quadBezTo>
                  <a:pt x="25535" y="49487"/>
                  <a:pt x="23175" y="45497"/>
                </a:quadBezTo>
                <a:cubicBezTo>
                  <a:pt x="21055" y="41917"/>
                  <a:pt x="17335" y="39197"/>
                  <a:pt x="13915" y="36377"/>
                </a:cubicBezTo>
                <a:quadBezTo>
                  <a:pt x="12825" y="35477"/>
                  <a:pt x="9655" y="31267"/>
                </a:quadBezTo>
                <a:cubicBezTo>
                  <a:pt x="9556" y="31136"/>
                  <a:pt x="9426" y="31029"/>
                  <a:pt x="9275" y="30957"/>
                </a:cubicBezTo>
                <a:lnTo>
                  <a:pt x="475" y="26757"/>
                </a:lnTo>
                <a:cubicBezTo>
                  <a:pt x="133" y="26592"/>
                  <a:pt x="-56" y="26218"/>
                  <a:pt x="15" y="25847"/>
                </a:cubicBezTo>
                <a:cubicBezTo>
                  <a:pt x="695" y="22477"/>
                  <a:pt x="3145" y="15797"/>
                  <a:pt x="3125" y="10817"/>
                </a:cubicBezTo>
                <a:cubicBezTo>
                  <a:pt x="3125" y="10487"/>
                  <a:pt x="3012" y="10166"/>
                  <a:pt x="2805" y="9907"/>
                </a:cubicBezTo>
                <a:lnTo>
                  <a:pt x="355" y="6857"/>
                </a:lnTo>
                <a:quadBezTo>
                  <a:pt x="2085" y="8057"/>
                  <a:pt x="3845" y="7647"/>
                </a:quadBezTo>
                <a:quadBezTo>
                  <a:pt x="7195" y="6847"/>
                  <a:pt x="9385" y="4287"/>
                </a:quadBezTo>
                <a:quadBezTo>
                  <a:pt x="9205" y="3947"/>
                  <a:pt x="9265" y="3477"/>
                </a:quadBezTo>
                <a:cubicBezTo>
                  <a:pt x="9283" y="3340"/>
                  <a:pt x="9374" y="3223"/>
                  <a:pt x="9502" y="3172"/>
                </a:cubicBezTo>
                <a:cubicBezTo>
                  <a:pt x="9630" y="3120"/>
                  <a:pt x="9776" y="3141"/>
                  <a:pt x="9885" y="3227"/>
                </a:cubicBezTo>
                <a:cubicBezTo>
                  <a:pt x="14985" y="7267"/>
                  <a:pt x="18915" y="2747"/>
                  <a:pt x="23115" y="437"/>
                </a:cubicBezTo>
                <a:quadBezTo>
                  <a:pt x="24175" y="-143"/>
                  <a:pt x="25105" y="47"/>
                </a:quadBezTo>
                <a:cubicBezTo>
                  <a:pt x="25225" y="70"/>
                  <a:pt x="25324" y="156"/>
                  <a:pt x="25365" y="272"/>
                </a:cubicBezTo>
                <a:cubicBezTo>
                  <a:pt x="25406" y="389"/>
                  <a:pt x="25383" y="520"/>
                  <a:pt x="25305" y="617"/>
                </a:cubicBezTo>
                <a:quadBezTo>
                  <a:pt x="21065" y="5967"/>
                  <a:pt x="15945" y="7247"/>
                </a:quadBezTo>
                <a:cubicBezTo>
                  <a:pt x="15670" y="7315"/>
                  <a:pt x="15460" y="7535"/>
                  <a:pt x="15402" y="7812"/>
                </a:cubicBezTo>
                <a:cubicBezTo>
                  <a:pt x="15344" y="8089"/>
                  <a:pt x="15450" y="8374"/>
                  <a:pt x="15675" y="8547"/>
                </a:cubicBezTo>
                <a:quadBezTo>
                  <a:pt x="17205" y="9717"/>
                  <a:pt x="19535" y="10197"/>
                </a:quadBezTo>
                <a:cubicBezTo>
                  <a:pt x="19806" y="10252"/>
                  <a:pt x="20083" y="10132"/>
                  <a:pt x="20228" y="9898"/>
                </a:cubicBezTo>
                <a:cubicBezTo>
                  <a:pt x="20374" y="9663"/>
                  <a:pt x="20356" y="9363"/>
                  <a:pt x="20185" y="9147"/>
                </a:cubicBezTo>
                <a:lnTo>
                  <a:pt x="19275" y="8007"/>
                </a:lnTo>
                <a:cubicBezTo>
                  <a:pt x="19152" y="7852"/>
                  <a:pt x="19144" y="7635"/>
                  <a:pt x="19254" y="7472"/>
                </a:cubicBezTo>
                <a:cubicBezTo>
                  <a:pt x="19364" y="7309"/>
                  <a:pt x="19568" y="7238"/>
                  <a:pt x="19755" y="7297"/>
                </a:cubicBezTo>
                <a:lnTo>
                  <a:pt x="31925" y="11167"/>
                </a:lnTo>
                <a:cubicBezTo>
                  <a:pt x="32209" y="11260"/>
                  <a:pt x="32507" y="11304"/>
                  <a:pt x="32805" y="11297"/>
                </a:cubicBezTo>
                <a:lnTo>
                  <a:pt x="53305" y="10657"/>
                </a:lnTo>
                <a:close/>
              </a:path>
            </a:pathLst>
          </a:custGeom>
          <a:solidFill>
            <a:srgbClr val="D449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6" name="shape-1680"/>
          <p:cNvSpPr/>
          <p:nvPr/>
        </p:nvSpPr>
        <p:spPr>
          <a:xfrm>
            <a:off x="5380517" y="7992384"/>
            <a:ext cx="36696" cy="33425"/>
          </a:xfrm>
          <a:custGeom>
            <a:avLst/>
            <a:gdLst/>
            <a:ahLst/>
            <a:cxnLst/>
            <a:rect l="0" t="0" r="r" b="b"/>
            <a:pathLst>
              <a:path w="3853" h="3509" stroke="0" extrusionOk="0">
                <a:moveTo>
                  <a:pt x="3834" y="1463"/>
                </a:moveTo>
                <a:cubicBezTo>
                  <a:pt x="3980" y="2418"/>
                  <a:pt x="3245" y="3323"/>
                  <a:pt x="2191" y="3484"/>
                </a:cubicBezTo>
                <a:cubicBezTo>
                  <a:pt x="1137" y="3646"/>
                  <a:pt x="165" y="3002"/>
                  <a:pt x="19" y="2047"/>
                </a:cubicBezTo>
                <a:cubicBezTo>
                  <a:pt x="-128" y="1091"/>
                  <a:pt x="608" y="186"/>
                  <a:pt x="1662" y="25"/>
                </a:cubicBezTo>
                <a:cubicBezTo>
                  <a:pt x="2715" y="-136"/>
                  <a:pt x="3688" y="507"/>
                  <a:pt x="3834" y="1463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7" name="shape-1681"/>
          <p:cNvSpPr/>
          <p:nvPr/>
        </p:nvSpPr>
        <p:spPr>
          <a:xfrm>
            <a:off x="9743219" y="7993285"/>
            <a:ext cx="380236" cy="512540"/>
          </a:xfrm>
          <a:custGeom>
            <a:avLst/>
            <a:gdLst/>
            <a:ahLst/>
            <a:cxnLst/>
            <a:rect l="0" t="0" r="r" b="b"/>
            <a:pathLst>
              <a:path w="39920" h="53810" stroke="0" extrusionOk="0">
                <a:moveTo>
                  <a:pt x="6930" y="0"/>
                </a:moveTo>
                <a:quadBezTo>
                  <a:pt x="20590" y="10890"/>
                  <a:pt x="28160" y="25760"/>
                </a:quadBezTo>
                <a:quadBezTo>
                  <a:pt x="34680" y="38580"/>
                  <a:pt x="39920" y="53810"/>
                </a:quadBezTo>
                <a:lnTo>
                  <a:pt x="34400" y="53810"/>
                </a:lnTo>
                <a:lnTo>
                  <a:pt x="34120" y="53510"/>
                </a:lnTo>
                <a:quadBezTo>
                  <a:pt x="24070" y="37980"/>
                  <a:pt x="12810" y="23320"/>
                </a:quadBezTo>
                <a:quadBezTo>
                  <a:pt x="6670" y="15330"/>
                  <a:pt x="140" y="6690"/>
                </a:quadBezTo>
                <a:cubicBezTo>
                  <a:pt x="-67" y="6414"/>
                  <a:pt x="-42" y="6027"/>
                  <a:pt x="200" y="5780"/>
                </a:cubicBezTo>
                <a:lnTo>
                  <a:pt x="2610" y="3300"/>
                </a:lnTo>
                <a:lnTo>
                  <a:pt x="6930" y="0"/>
                </a:lnTo>
                <a:close/>
              </a:path>
            </a:pathLst>
          </a:custGeom>
          <a:solidFill>
            <a:srgbClr val="697A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8" name="shape-1682"/>
          <p:cNvSpPr/>
          <p:nvPr/>
        </p:nvSpPr>
        <p:spPr>
          <a:xfrm>
            <a:off x="11224260" y="8000333"/>
            <a:ext cx="402336" cy="505492"/>
          </a:xfrm>
          <a:custGeom>
            <a:avLst/>
            <a:gdLst/>
            <a:ahLst/>
            <a:cxnLst/>
            <a:rect l="0" t="0" r="r" b="b"/>
            <a:pathLst>
              <a:path w="42240" h="53070" stroke="0" extrusionOk="0">
                <a:moveTo>
                  <a:pt x="8190" y="0"/>
                </a:moveTo>
                <a:quadBezTo>
                  <a:pt x="11160" y="4460"/>
                  <a:pt x="12150" y="8000"/>
                </a:quadBezTo>
                <a:cubicBezTo>
                  <a:pt x="14850" y="17700"/>
                  <a:pt x="17020" y="27500"/>
                  <a:pt x="21090" y="36910"/>
                </a:cubicBezTo>
                <a:cubicBezTo>
                  <a:pt x="21221" y="37209"/>
                  <a:pt x="21492" y="37420"/>
                  <a:pt x="21810" y="37470"/>
                </a:cubicBezTo>
                <a:cubicBezTo>
                  <a:pt x="27810" y="38430"/>
                  <a:pt x="32420" y="39240"/>
                  <a:pt x="35810" y="43840"/>
                </a:cubicBezTo>
                <a:quadBezTo>
                  <a:pt x="39130" y="48370"/>
                  <a:pt x="42240" y="53070"/>
                </a:quadBezTo>
                <a:lnTo>
                  <a:pt x="230" y="53070"/>
                </a:lnTo>
                <a:lnTo>
                  <a:pt x="0" y="46280"/>
                </a:lnTo>
                <a:quadBezTo>
                  <a:pt x="1060" y="36450"/>
                  <a:pt x="2500" y="26670"/>
                </a:quadBezTo>
                <a:quadBezTo>
                  <a:pt x="3260" y="21490"/>
                  <a:pt x="5070" y="14330"/>
                </a:quadBezTo>
                <a:quadBezTo>
                  <a:pt x="6680" y="7910"/>
                  <a:pt x="7840" y="2010"/>
                </a:quadBezTo>
                <a:lnTo>
                  <a:pt x="8190" y="0"/>
                </a:ln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9" name="shape-1683"/>
          <p:cNvSpPr/>
          <p:nvPr/>
        </p:nvSpPr>
        <p:spPr>
          <a:xfrm>
            <a:off x="7006714" y="8008654"/>
            <a:ext cx="201044" cy="42141"/>
          </a:xfrm>
          <a:custGeom>
            <a:avLst/>
            <a:gdLst/>
            <a:ahLst/>
            <a:cxnLst/>
            <a:rect l="0" t="0" r="r" b="b"/>
            <a:pathLst>
              <a:path w="21107" h="4424" stroke="0" extrusionOk="0">
                <a:moveTo>
                  <a:pt x="21107" y="3136"/>
                </a:moveTo>
                <a:lnTo>
                  <a:pt x="15257" y="2106"/>
                </a:lnTo>
                <a:lnTo>
                  <a:pt x="707" y="4416"/>
                </a:lnTo>
                <a:cubicBezTo>
                  <a:pt x="641" y="4430"/>
                  <a:pt x="573" y="4426"/>
                  <a:pt x="507" y="4406"/>
                </a:cubicBezTo>
                <a:quadBezTo>
                  <a:pt x="-273" y="4136"/>
                  <a:pt x="147" y="2926"/>
                </a:quadBezTo>
                <a:cubicBezTo>
                  <a:pt x="6747" y="-364"/>
                  <a:pt x="14767" y="-1624"/>
                  <a:pt x="21107" y="3136"/>
                </a:cubicBezTo>
                <a:close/>
              </a:path>
            </a:pathLst>
          </a:custGeom>
          <a:solidFill>
            <a:srgbClr val="FBE9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0" name="shape-1684"/>
          <p:cNvSpPr/>
          <p:nvPr/>
        </p:nvSpPr>
        <p:spPr>
          <a:xfrm>
            <a:off x="7954006" y="8013764"/>
            <a:ext cx="890909" cy="492061"/>
          </a:xfrm>
          <a:custGeom>
            <a:avLst/>
            <a:gdLst/>
            <a:ahLst/>
            <a:cxnLst/>
            <a:rect l="0" t="0" r="r" b="b"/>
            <a:pathLst>
              <a:path w="93534" h="51660" stroke="0" extrusionOk="0">
                <a:moveTo>
                  <a:pt x="21194" y="180"/>
                </a:moveTo>
                <a:quadBezTo>
                  <a:pt x="31924" y="5760"/>
                  <a:pt x="43494" y="9710"/>
                </a:quadBezTo>
                <a:quadBezTo>
                  <a:pt x="39734" y="14980"/>
                  <a:pt x="38204" y="21220"/>
                </a:quadBezTo>
                <a:cubicBezTo>
                  <a:pt x="38171" y="21352"/>
                  <a:pt x="38199" y="21491"/>
                  <a:pt x="38280" y="21601"/>
                </a:cubicBezTo>
                <a:cubicBezTo>
                  <a:pt x="38361" y="21711"/>
                  <a:pt x="38487" y="21780"/>
                  <a:pt x="38624" y="21790"/>
                </a:cubicBezTo>
                <a:lnTo>
                  <a:pt x="41254" y="21990"/>
                </a:lnTo>
                <a:cubicBezTo>
                  <a:pt x="41511" y="22010"/>
                  <a:pt x="41766" y="22081"/>
                  <a:pt x="42004" y="22200"/>
                </a:cubicBezTo>
                <a:quadBezTo>
                  <a:pt x="45894" y="24270"/>
                  <a:pt x="46744" y="24590"/>
                </a:quadBezTo>
                <a:cubicBezTo>
                  <a:pt x="50024" y="25810"/>
                  <a:pt x="53174" y="24910"/>
                  <a:pt x="56154" y="24850"/>
                </a:cubicBezTo>
                <a:cubicBezTo>
                  <a:pt x="60904" y="24750"/>
                  <a:pt x="67234" y="28610"/>
                  <a:pt x="70904" y="31560"/>
                </a:cubicBezTo>
                <a:cubicBezTo>
                  <a:pt x="71302" y="31880"/>
                  <a:pt x="71839" y="31968"/>
                  <a:pt x="72319" y="31792"/>
                </a:cubicBezTo>
                <a:cubicBezTo>
                  <a:pt x="72800" y="31617"/>
                  <a:pt x="73154" y="31202"/>
                  <a:pt x="73254" y="30700"/>
                </a:cubicBezTo>
                <a:lnTo>
                  <a:pt x="73294" y="30450"/>
                </a:lnTo>
                <a:cubicBezTo>
                  <a:pt x="73317" y="30341"/>
                  <a:pt x="73419" y="30264"/>
                  <a:pt x="73534" y="30270"/>
                </a:cubicBezTo>
                <a:lnTo>
                  <a:pt x="77454" y="30560"/>
                </a:lnTo>
                <a:cubicBezTo>
                  <a:pt x="77788" y="30586"/>
                  <a:pt x="78120" y="30482"/>
                  <a:pt x="78384" y="30270"/>
                </a:cubicBezTo>
                <a:lnTo>
                  <a:pt x="80064" y="28920"/>
                </a:lnTo>
                <a:lnTo>
                  <a:pt x="88464" y="31300"/>
                </a:lnTo>
                <a:quadBezTo>
                  <a:pt x="86794" y="35030"/>
                  <a:pt x="88154" y="37750"/>
                </a:quadBezTo>
                <a:quadBezTo>
                  <a:pt x="92354" y="46180"/>
                  <a:pt x="93534" y="51660"/>
                </a:quadBezTo>
                <a:lnTo>
                  <a:pt x="70414" y="51660"/>
                </a:lnTo>
                <a:quadBezTo>
                  <a:pt x="70474" y="50570"/>
                  <a:pt x="70924" y="50160"/>
                </a:quadBezTo>
                <a:cubicBezTo>
                  <a:pt x="71309" y="49810"/>
                  <a:pt x="71516" y="49297"/>
                  <a:pt x="71499" y="48739"/>
                </a:cubicBezTo>
                <a:cubicBezTo>
                  <a:pt x="71482" y="48180"/>
                  <a:pt x="71242" y="47622"/>
                  <a:pt x="70834" y="47190"/>
                </a:cubicBezTo>
                <a:quadBezTo>
                  <a:pt x="68874" y="45110"/>
                  <a:pt x="66674" y="44650"/>
                </a:quadBezTo>
                <a:cubicBezTo>
                  <a:pt x="65684" y="44441"/>
                  <a:pt x="64666" y="44906"/>
                  <a:pt x="64154" y="45800"/>
                </a:cubicBezTo>
                <a:quadBezTo>
                  <a:pt x="63814" y="46380"/>
                  <a:pt x="65184" y="47120"/>
                </a:quadBezTo>
                <a:cubicBezTo>
                  <a:pt x="65304" y="47187"/>
                  <a:pt x="65374" y="47317"/>
                  <a:pt x="65364" y="47455"/>
                </a:cubicBezTo>
                <a:cubicBezTo>
                  <a:pt x="65353" y="47592"/>
                  <a:pt x="65263" y="47711"/>
                  <a:pt x="65134" y="47760"/>
                </a:cubicBezTo>
                <a:quadBezTo>
                  <a:pt x="62814" y="48630"/>
                  <a:pt x="64364" y="51660"/>
                </a:quadBezTo>
                <a:lnTo>
                  <a:pt x="33514" y="51660"/>
                </a:lnTo>
                <a:quadBezTo>
                  <a:pt x="32824" y="49450"/>
                  <a:pt x="30954" y="48630"/>
                </a:quadBezTo>
                <a:cubicBezTo>
                  <a:pt x="30771" y="48551"/>
                  <a:pt x="30636" y="48389"/>
                  <a:pt x="30593" y="48195"/>
                </a:cubicBezTo>
                <a:cubicBezTo>
                  <a:pt x="30549" y="48001"/>
                  <a:pt x="30602" y="47798"/>
                  <a:pt x="30734" y="47650"/>
                </a:cubicBezTo>
                <a:quadBezTo>
                  <a:pt x="31684" y="46580"/>
                  <a:pt x="32854" y="45900"/>
                </a:quadBezTo>
                <a:cubicBezTo>
                  <a:pt x="33313" y="45630"/>
                  <a:pt x="33883" y="45642"/>
                  <a:pt x="34324" y="45930"/>
                </a:cubicBezTo>
                <a:lnTo>
                  <a:pt x="35414" y="46630"/>
                </a:lnTo>
                <a:cubicBezTo>
                  <a:pt x="35560" y="46726"/>
                  <a:pt x="35745" y="46741"/>
                  <a:pt x="35906" y="46670"/>
                </a:cubicBezTo>
                <a:cubicBezTo>
                  <a:pt x="36067" y="46600"/>
                  <a:pt x="36183" y="46453"/>
                  <a:pt x="36214" y="46280"/>
                </a:cubicBezTo>
                <a:quadBezTo>
                  <a:pt x="37734" y="37700"/>
                  <a:pt x="34024" y="30570"/>
                </a:quadBezTo>
                <a:cubicBezTo>
                  <a:pt x="33913" y="30361"/>
                  <a:pt x="33694" y="30232"/>
                  <a:pt x="33458" y="30237"/>
                </a:cubicBezTo>
                <a:cubicBezTo>
                  <a:pt x="33221" y="30241"/>
                  <a:pt x="33007" y="30377"/>
                  <a:pt x="32904" y="30590"/>
                </a:cubicBezTo>
                <a:lnTo>
                  <a:pt x="32334" y="31860"/>
                </a:lnTo>
                <a:cubicBezTo>
                  <a:pt x="32196" y="32161"/>
                  <a:pt x="32145" y="32496"/>
                  <a:pt x="32184" y="32830"/>
                </a:cubicBezTo>
                <a:lnTo>
                  <a:pt x="32534" y="35390"/>
                </a:lnTo>
                <a:cubicBezTo>
                  <a:pt x="32558" y="35561"/>
                  <a:pt x="32503" y="35733"/>
                  <a:pt x="32385" y="35860"/>
                </a:cubicBezTo>
                <a:cubicBezTo>
                  <a:pt x="32267" y="35986"/>
                  <a:pt x="32097" y="36052"/>
                  <a:pt x="31924" y="36040"/>
                </a:cubicBezTo>
                <a:lnTo>
                  <a:pt x="19814" y="35180"/>
                </a:lnTo>
                <a:cubicBezTo>
                  <a:pt x="19637" y="35167"/>
                  <a:pt x="19463" y="35227"/>
                  <a:pt x="19332" y="35347"/>
                </a:cubicBezTo>
                <a:cubicBezTo>
                  <a:pt x="19202" y="35466"/>
                  <a:pt x="19126" y="35633"/>
                  <a:pt x="19124" y="35810"/>
                </a:cubicBezTo>
                <a:lnTo>
                  <a:pt x="19124" y="35900"/>
                </a:lnTo>
                <a:cubicBezTo>
                  <a:pt x="19124" y="36085"/>
                  <a:pt x="19202" y="36262"/>
                  <a:pt x="19338" y="36387"/>
                </a:cubicBezTo>
                <a:cubicBezTo>
                  <a:pt x="19475" y="36513"/>
                  <a:pt x="19658" y="36575"/>
                  <a:pt x="19844" y="36560"/>
                </a:cubicBezTo>
                <a:quadBezTo>
                  <a:pt x="25424" y="36120"/>
                  <a:pt x="27194" y="42190"/>
                </a:quadBezTo>
                <a:cubicBezTo>
                  <a:pt x="27279" y="42497"/>
                  <a:pt x="27275" y="42823"/>
                  <a:pt x="27184" y="43130"/>
                </a:cubicBezTo>
                <a:quadBezTo>
                  <a:pt x="26284" y="45980"/>
                  <a:pt x="24954" y="47650"/>
                </a:quadBezTo>
                <a:cubicBezTo>
                  <a:pt x="24729" y="47929"/>
                  <a:pt x="24356" y="48047"/>
                  <a:pt x="24004" y="47950"/>
                </a:cubicBezTo>
                <a:cubicBezTo>
                  <a:pt x="21874" y="47360"/>
                  <a:pt x="18594" y="46100"/>
                  <a:pt x="15684" y="45670"/>
                </a:cubicBezTo>
                <a:quadBezTo>
                  <a:pt x="7774" y="44480"/>
                  <a:pt x="74" y="43250"/>
                </a:quadBezTo>
                <a:quadBezTo>
                  <a:pt x="-216" y="37530"/>
                  <a:pt x="634" y="33470"/>
                </a:quadBezTo>
                <a:cubicBezTo>
                  <a:pt x="1644" y="28660"/>
                  <a:pt x="4424" y="22870"/>
                  <a:pt x="4744" y="18080"/>
                </a:cubicBezTo>
                <a:quadBezTo>
                  <a:pt x="5104" y="12750"/>
                  <a:pt x="3104" y="8140"/>
                </a:quadBezTo>
                <a:quadBezTo>
                  <a:pt x="4404" y="5570"/>
                  <a:pt x="3214" y="5120"/>
                </a:quadBezTo>
                <a:lnTo>
                  <a:pt x="2534" y="4270"/>
                </a:lnTo>
                <a:cubicBezTo>
                  <a:pt x="2448" y="4163"/>
                  <a:pt x="2436" y="4014"/>
                  <a:pt x="2505" y="3895"/>
                </a:cubicBezTo>
                <a:cubicBezTo>
                  <a:pt x="2573" y="3776"/>
                  <a:pt x="2708" y="3711"/>
                  <a:pt x="2844" y="3730"/>
                </a:cubicBezTo>
                <a:cubicBezTo>
                  <a:pt x="6864" y="4350"/>
                  <a:pt x="11314" y="6190"/>
                  <a:pt x="14594" y="2780"/>
                </a:cubicBezTo>
                <a:cubicBezTo>
                  <a:pt x="14729" y="2637"/>
                  <a:pt x="14798" y="2443"/>
                  <a:pt x="14783" y="2247"/>
                </a:cubicBezTo>
                <a:cubicBezTo>
                  <a:pt x="14767" y="2051"/>
                  <a:pt x="14670" y="1870"/>
                  <a:pt x="14514" y="1750"/>
                </a:cubicBezTo>
                <a:lnTo>
                  <a:pt x="12704" y="360"/>
                </a:lnTo>
                <a:cubicBezTo>
                  <a:pt x="12635" y="308"/>
                  <a:pt x="12606" y="217"/>
                  <a:pt x="12634" y="135"/>
                </a:cubicBezTo>
                <a:cubicBezTo>
                  <a:pt x="12661" y="53"/>
                  <a:pt x="12738" y="-1"/>
                  <a:pt x="12824" y="0"/>
                </a:cubicBezTo>
                <a:lnTo>
                  <a:pt x="21194" y="180"/>
                </a:ln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1" name="shape-1685"/>
          <p:cNvSpPr/>
          <p:nvPr/>
        </p:nvSpPr>
        <p:spPr>
          <a:xfrm>
            <a:off x="13715143" y="8012068"/>
            <a:ext cx="728161" cy="248393"/>
          </a:xfrm>
          <a:custGeom>
            <a:avLst/>
            <a:gdLst/>
            <a:ahLst/>
            <a:cxnLst/>
            <a:rect l="0" t="0" r="r" b="b"/>
            <a:pathLst>
              <a:path w="76447" h="26078" stroke="0" extrusionOk="0">
                <a:moveTo>
                  <a:pt x="56550" y="1428"/>
                </a:moveTo>
                <a:quadBezTo>
                  <a:pt x="64490" y="3908"/>
                  <a:pt x="71910" y="5938"/>
                </a:quadBezTo>
                <a:cubicBezTo>
                  <a:pt x="81240" y="8498"/>
                  <a:pt x="73900" y="13958"/>
                  <a:pt x="70080" y="16318"/>
                </a:cubicBezTo>
                <a:quadBezTo>
                  <a:pt x="59130" y="23098"/>
                  <a:pt x="46610" y="26078"/>
                </a:quadBezTo>
                <a:cubicBezTo>
                  <a:pt x="40830" y="23258"/>
                  <a:pt x="35440" y="20718"/>
                  <a:pt x="29080" y="18488"/>
                </a:cubicBezTo>
                <a:cubicBezTo>
                  <a:pt x="21000" y="15648"/>
                  <a:pt x="13460" y="13038"/>
                  <a:pt x="7150" y="8538"/>
                </a:cubicBezTo>
                <a:lnTo>
                  <a:pt x="0" y="1668"/>
                </a:lnTo>
                <a:quadBezTo>
                  <a:pt x="8270" y="-762"/>
                  <a:pt x="17000" y="348"/>
                </a:quadBezTo>
                <a:cubicBezTo>
                  <a:pt x="20170" y="758"/>
                  <a:pt x="25820" y="2628"/>
                  <a:pt x="29190" y="2238"/>
                </a:cubicBezTo>
                <a:quadBezTo>
                  <a:pt x="30480" y="2088"/>
                  <a:pt x="38000" y="338"/>
                </a:quadBezTo>
                <a:cubicBezTo>
                  <a:pt x="38742" y="166"/>
                  <a:pt x="39508" y="108"/>
                  <a:pt x="40270" y="168"/>
                </a:cubicBezTo>
                <a:lnTo>
                  <a:pt x="56550" y="1428"/>
                </a:ln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2" name="shape-1686"/>
          <p:cNvSpPr/>
          <p:nvPr/>
        </p:nvSpPr>
        <p:spPr>
          <a:xfrm>
            <a:off x="7463695" y="8030623"/>
            <a:ext cx="101536" cy="32999"/>
          </a:xfrm>
          <a:custGeom>
            <a:avLst/>
            <a:gdLst/>
            <a:ahLst/>
            <a:cxnLst/>
            <a:rect l="0" t="0" r="r" b="b"/>
            <a:pathLst>
              <a:path w="10660" h="3464" stroke="0" extrusionOk="0">
                <a:moveTo>
                  <a:pt x="10660" y="0"/>
                </a:moveTo>
                <a:quadBezTo>
                  <a:pt x="8470" y="2560"/>
                  <a:pt x="5120" y="3360"/>
                </a:quadBezTo>
                <a:quadBezTo>
                  <a:pt x="3360" y="3770"/>
                  <a:pt x="1630" y="2570"/>
                </a:quadBezTo>
                <a:quadBezTo>
                  <a:pt x="760" y="1980"/>
                  <a:pt x="0" y="620"/>
                </a:quadBezTo>
                <a:quadBezTo>
                  <a:pt x="3530" y="2110"/>
                  <a:pt x="5490" y="1470"/>
                </a:quadBezTo>
                <a:quadBezTo>
                  <a:pt x="9290" y="220"/>
                  <a:pt x="10660" y="0"/>
                </a:quad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3" name="shape-1687"/>
          <p:cNvSpPr/>
          <p:nvPr/>
        </p:nvSpPr>
        <p:spPr>
          <a:xfrm>
            <a:off x="7113340" y="8028717"/>
            <a:ext cx="127755" cy="43745"/>
          </a:xfrm>
          <a:custGeom>
            <a:avLst/>
            <a:gdLst/>
            <a:ahLst/>
            <a:cxnLst/>
            <a:rect l="0" t="0" r="r" b="b"/>
            <a:pathLst>
              <a:path w="13413" h="4593" stroke="0" extrusionOk="0">
                <a:moveTo>
                  <a:pt x="9913" y="1030"/>
                </a:moveTo>
                <a:quadBezTo>
                  <a:pt x="11733" y="1980"/>
                  <a:pt x="13413" y="3880"/>
                </a:quadBezTo>
                <a:quadBezTo>
                  <a:pt x="7243" y="3380"/>
                  <a:pt x="853" y="4580"/>
                </a:quadBezTo>
                <a:cubicBezTo>
                  <a:pt x="535" y="4640"/>
                  <a:pt x="216" y="4481"/>
                  <a:pt x="73" y="4191"/>
                </a:cubicBezTo>
                <a:cubicBezTo>
                  <a:pt x="-69" y="3902"/>
                  <a:pt x="0" y="3553"/>
                  <a:pt x="243" y="3340"/>
                </a:cubicBezTo>
                <a:lnTo>
                  <a:pt x="4063" y="0"/>
                </a:lnTo>
                <a:lnTo>
                  <a:pt x="9913" y="1030"/>
                </a:ln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4" name="shape-1688"/>
          <p:cNvSpPr/>
          <p:nvPr/>
        </p:nvSpPr>
        <p:spPr>
          <a:xfrm>
            <a:off x="13619988" y="8027956"/>
            <a:ext cx="163259" cy="477869"/>
          </a:xfrm>
          <a:custGeom>
            <a:avLst/>
            <a:gdLst/>
            <a:ahLst/>
            <a:cxnLst/>
            <a:rect l="0" t="0" r="r" b="b"/>
            <a:pathLst>
              <a:path w="17140" h="50170" stroke="0" extrusionOk="0">
                <a:moveTo>
                  <a:pt x="9990" y="0"/>
                </a:moveTo>
                <a:lnTo>
                  <a:pt x="17140" y="6870"/>
                </a:lnTo>
                <a:quadBezTo>
                  <a:pt x="15300" y="10860"/>
                  <a:pt x="15030" y="13210"/>
                </a:quadBezTo>
                <a:cubicBezTo>
                  <a:pt x="13500" y="26650"/>
                  <a:pt x="8710" y="37930"/>
                  <a:pt x="4880" y="50170"/>
                </a:cubicBezTo>
                <a:lnTo>
                  <a:pt x="0" y="50170"/>
                </a:lnTo>
                <a:quadBezTo>
                  <a:pt x="1160" y="40740"/>
                  <a:pt x="2710" y="31370"/>
                </a:quadBezTo>
                <a:quadBezTo>
                  <a:pt x="3770" y="24930"/>
                  <a:pt x="6180" y="15650"/>
                </a:quadBezTo>
                <a:quadBezTo>
                  <a:pt x="8160" y="8050"/>
                  <a:pt x="9990" y="0"/>
                </a:quadBezTo>
                <a:close/>
              </a:path>
            </a:pathLst>
          </a:custGeom>
          <a:solidFill>
            <a:srgbClr val="89242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5" name="shape-1689"/>
          <p:cNvSpPr/>
          <p:nvPr/>
        </p:nvSpPr>
        <p:spPr>
          <a:xfrm>
            <a:off x="5850102" y="8038110"/>
            <a:ext cx="27168" cy="31504"/>
          </a:xfrm>
          <a:custGeom>
            <a:avLst/>
            <a:gdLst/>
            <a:ahLst/>
            <a:cxnLst/>
            <a:rect l="0" t="0" r="r" b="b"/>
            <a:pathLst>
              <a:path w="2852" h="3308" stroke="0" extrusionOk="0">
                <a:moveTo>
                  <a:pt x="2587" y="125"/>
                </a:moveTo>
                <a:cubicBezTo>
                  <a:pt x="3044" y="472"/>
                  <a:pt x="2896" y="1438"/>
                  <a:pt x="2255" y="2283"/>
                </a:cubicBezTo>
                <a:cubicBezTo>
                  <a:pt x="1947" y="2688"/>
                  <a:pt x="1564" y="3011"/>
                  <a:pt x="1191" y="3180"/>
                </a:cubicBezTo>
                <a:cubicBezTo>
                  <a:pt x="818" y="3349"/>
                  <a:pt x="485" y="3350"/>
                  <a:pt x="265" y="3183"/>
                </a:cubicBezTo>
                <a:cubicBezTo>
                  <a:pt x="46" y="3017"/>
                  <a:pt x="-43" y="2695"/>
                  <a:pt x="20" y="2291"/>
                </a:cubicBezTo>
                <a:cubicBezTo>
                  <a:pt x="82" y="1886"/>
                  <a:pt x="290" y="1431"/>
                  <a:pt x="598" y="1025"/>
                </a:cubicBezTo>
                <a:cubicBezTo>
                  <a:pt x="1239" y="181"/>
                  <a:pt x="2129" y="-223"/>
                  <a:pt x="2587" y="125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6" name="shape-1690"/>
          <p:cNvSpPr/>
          <p:nvPr/>
        </p:nvSpPr>
        <p:spPr>
          <a:xfrm>
            <a:off x="9483280" y="8053102"/>
            <a:ext cx="21337" cy="28193"/>
          </a:xfrm>
          <a:custGeom>
            <a:avLst/>
            <a:gdLst/>
            <a:ahLst/>
            <a:cxnLst/>
            <a:rect l="0" t="0" r="r" b="b"/>
            <a:pathLst>
              <a:path w="2240" h="2960" stroke="0" extrusionOk="0">
                <a:moveTo>
                  <a:pt x="1141" y="0"/>
                </a:moveTo>
                <a:cubicBezTo>
                  <a:pt x="1759" y="9"/>
                  <a:pt x="2251" y="678"/>
                  <a:pt x="2240" y="1496"/>
                </a:cubicBezTo>
                <a:cubicBezTo>
                  <a:pt x="2229" y="2313"/>
                  <a:pt x="1718" y="2968"/>
                  <a:pt x="1099" y="2960"/>
                </a:cubicBezTo>
                <a:cubicBezTo>
                  <a:pt x="802" y="2956"/>
                  <a:pt x="520" y="2796"/>
                  <a:pt x="314" y="2515"/>
                </a:cubicBezTo>
                <a:cubicBezTo>
                  <a:pt x="107" y="2235"/>
                  <a:pt x="-5" y="1857"/>
                  <a:pt x="0" y="1464"/>
                </a:cubicBezTo>
                <a:cubicBezTo>
                  <a:pt x="6" y="1072"/>
                  <a:pt x="129" y="697"/>
                  <a:pt x="343" y="422"/>
                </a:cubicBezTo>
                <a:cubicBezTo>
                  <a:pt x="557" y="148"/>
                  <a:pt x="844" y="-4"/>
                  <a:pt x="1141" y="0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7" name="shape-1691"/>
          <p:cNvSpPr/>
          <p:nvPr/>
        </p:nvSpPr>
        <p:spPr>
          <a:xfrm>
            <a:off x="9434513" y="8062356"/>
            <a:ext cx="636366" cy="443469"/>
          </a:xfrm>
          <a:custGeom>
            <a:avLst/>
            <a:gdLst/>
            <a:ahLst/>
            <a:cxnLst/>
            <a:rect l="0" t="0" r="r" b="b"/>
            <a:pathLst>
              <a:path w="66810" h="46558" stroke="0" extrusionOk="0">
                <a:moveTo>
                  <a:pt x="66530" y="46258"/>
                </a:moveTo>
                <a:lnTo>
                  <a:pt x="66810" y="46558"/>
                </a:lnTo>
                <a:lnTo>
                  <a:pt x="35950" y="46558"/>
                </a:lnTo>
                <a:lnTo>
                  <a:pt x="26720" y="32198"/>
                </a:lnTo>
                <a:cubicBezTo>
                  <a:pt x="26691" y="32158"/>
                  <a:pt x="26641" y="32141"/>
                  <a:pt x="26600" y="32158"/>
                </a:cubicBezTo>
                <a:lnTo>
                  <a:pt x="26080" y="32338"/>
                </a:lnTo>
                <a:cubicBezTo>
                  <a:pt x="26014" y="32363"/>
                  <a:pt x="25962" y="32415"/>
                  <a:pt x="25939" y="32481"/>
                </a:cubicBezTo>
                <a:cubicBezTo>
                  <a:pt x="25915" y="32547"/>
                  <a:pt x="25923" y="32620"/>
                  <a:pt x="25960" y="32678"/>
                </a:cubicBezTo>
                <a:lnTo>
                  <a:pt x="34810" y="46558"/>
                </a:lnTo>
                <a:lnTo>
                  <a:pt x="17010" y="46558"/>
                </a:lnTo>
                <a:quadBezTo>
                  <a:pt x="13700" y="39858"/>
                  <a:pt x="5910" y="25688"/>
                </a:quadBezTo>
                <a:quadBezTo>
                  <a:pt x="2660" y="19778"/>
                  <a:pt x="0" y="11328"/>
                </a:quadBezTo>
                <a:quadBezTo>
                  <a:pt x="14080" y="10638"/>
                  <a:pt x="26340" y="4008"/>
                </a:quadBezTo>
                <a:cubicBezTo>
                  <a:pt x="28450" y="2868"/>
                  <a:pt x="29860" y="1398"/>
                  <a:pt x="31130" y="168"/>
                </a:cubicBezTo>
                <a:cubicBezTo>
                  <a:pt x="31250" y="51"/>
                  <a:pt x="31416" y="-10"/>
                  <a:pt x="31585" y="1"/>
                </a:cubicBezTo>
                <a:cubicBezTo>
                  <a:pt x="31755" y="13"/>
                  <a:pt x="31912" y="95"/>
                  <a:pt x="32020" y="228"/>
                </a:cubicBezTo>
                <a:cubicBezTo>
                  <a:pt x="46040" y="18038"/>
                  <a:pt x="55870" y="30758"/>
                  <a:pt x="65150" y="45178"/>
                </a:cubicBezTo>
                <a:quadBezTo>
                  <a:pt x="65880" y="46318"/>
                  <a:pt x="66530" y="46258"/>
                </a:quadBezTo>
                <a:close/>
              </a:path>
            </a:pathLst>
          </a:custGeom>
          <a:solidFill>
            <a:srgbClr val="7A97B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8" name="shape-1692"/>
          <p:cNvSpPr/>
          <p:nvPr/>
        </p:nvSpPr>
        <p:spPr>
          <a:xfrm>
            <a:off x="7201186" y="8071930"/>
            <a:ext cx="143732" cy="69976"/>
          </a:xfrm>
          <a:custGeom>
            <a:avLst/>
            <a:gdLst/>
            <a:ahLst/>
            <a:cxnLst/>
            <a:rect l="0" t="0" r="r" b="b"/>
            <a:pathLst>
              <a:path w="15090" h="7347" stroke="0" extrusionOk="0">
                <a:moveTo>
                  <a:pt x="0" y="6873"/>
                </a:moveTo>
                <a:quadBezTo>
                  <a:pt x="1120" y="3803"/>
                  <a:pt x="5000" y="2473"/>
                </a:quadBezTo>
                <a:lnTo>
                  <a:pt x="5800" y="3113"/>
                </a:lnTo>
                <a:quadBezTo>
                  <a:pt x="5410" y="3953"/>
                  <a:pt x="4850" y="4423"/>
                </a:quadBezTo>
                <a:cubicBezTo>
                  <a:pt x="4503" y="4717"/>
                  <a:pt x="4407" y="5212"/>
                  <a:pt x="4619" y="5614"/>
                </a:cubicBezTo>
                <a:cubicBezTo>
                  <a:pt x="4830" y="6016"/>
                  <a:pt x="5293" y="6215"/>
                  <a:pt x="5730" y="6093"/>
                </a:cubicBezTo>
                <a:lnTo>
                  <a:pt x="9730" y="4973"/>
                </a:lnTo>
                <a:cubicBezTo>
                  <a:pt x="9888" y="4930"/>
                  <a:pt x="9996" y="4785"/>
                  <a:pt x="9994" y="4621"/>
                </a:cubicBezTo>
                <a:cubicBezTo>
                  <a:pt x="9992" y="4457"/>
                  <a:pt x="9879" y="4314"/>
                  <a:pt x="9720" y="4273"/>
                </a:cubicBezTo>
                <a:lnTo>
                  <a:pt x="7080" y="3593"/>
                </a:lnTo>
                <a:quadBezTo>
                  <a:pt x="9260" y="273"/>
                  <a:pt x="13510" y="3"/>
                </a:quadBezTo>
                <a:cubicBezTo>
                  <a:pt x="14083" y="-35"/>
                  <a:pt x="14626" y="261"/>
                  <a:pt x="14904" y="764"/>
                </a:cubicBezTo>
                <a:cubicBezTo>
                  <a:pt x="15182" y="1267"/>
                  <a:pt x="15146" y="1886"/>
                  <a:pt x="14810" y="2353"/>
                </a:cubicBezTo>
                <a:quadBezTo>
                  <a:pt x="14420" y="2893"/>
                  <a:pt x="12470" y="3703"/>
                </a:quadBezTo>
                <a:cubicBezTo>
                  <a:pt x="12189" y="3823"/>
                  <a:pt x="12016" y="4105"/>
                  <a:pt x="12040" y="4403"/>
                </a:cubicBezTo>
                <a:cubicBezTo>
                  <a:pt x="12310" y="7273"/>
                  <a:pt x="7990" y="7503"/>
                  <a:pt x="5910" y="7163"/>
                </a:cubicBezTo>
                <a:cubicBezTo>
                  <a:pt x="3930" y="6833"/>
                  <a:pt x="2340" y="7933"/>
                  <a:pt x="0" y="6873"/>
                </a:cubicBezTo>
                <a:close/>
              </a:path>
            </a:pathLst>
          </a:custGeom>
          <a:solidFill>
            <a:srgbClr val="FEF7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9" name="shape-1693"/>
          <p:cNvSpPr/>
          <p:nvPr/>
        </p:nvSpPr>
        <p:spPr>
          <a:xfrm>
            <a:off x="12596813" y="8074033"/>
            <a:ext cx="540162" cy="431792"/>
          </a:xfrm>
          <a:custGeom>
            <a:avLst/>
            <a:gdLst/>
            <a:ahLst/>
            <a:cxnLst/>
            <a:rect l="0" t="0" r="r" b="b"/>
            <a:pathLst>
              <a:path w="56710" h="45333" stroke="0" extrusionOk="0">
                <a:moveTo>
                  <a:pt x="56710" y="6773"/>
                </a:moveTo>
                <a:lnTo>
                  <a:pt x="56220" y="8603"/>
                </a:lnTo>
                <a:cubicBezTo>
                  <a:pt x="51490" y="5723"/>
                  <a:pt x="49710" y="10433"/>
                  <a:pt x="49080" y="14053"/>
                </a:cubicBezTo>
                <a:quadBezTo>
                  <a:pt x="47780" y="21443"/>
                  <a:pt x="47070" y="24143"/>
                </a:quadBezTo>
                <a:cubicBezTo>
                  <a:pt x="46861" y="24956"/>
                  <a:pt x="46103" y="25509"/>
                  <a:pt x="45260" y="25463"/>
                </a:cubicBezTo>
                <a:cubicBezTo>
                  <a:pt x="37740" y="25063"/>
                  <a:pt x="31490" y="25903"/>
                  <a:pt x="25420" y="30263"/>
                </a:cubicBezTo>
                <a:quadBezTo>
                  <a:pt x="20620" y="33713"/>
                  <a:pt x="15500" y="38083"/>
                </a:quadBezTo>
                <a:quadBezTo>
                  <a:pt x="13690" y="39633"/>
                  <a:pt x="9910" y="45333"/>
                </a:quadBezTo>
                <a:lnTo>
                  <a:pt x="110" y="45333"/>
                </a:lnTo>
                <a:quadBezTo>
                  <a:pt x="50" y="45203"/>
                  <a:pt x="0" y="45063"/>
                </a:quadBezTo>
                <a:lnTo>
                  <a:pt x="4590" y="43603"/>
                </a:lnTo>
                <a:quadBezTo>
                  <a:pt x="7840" y="42293"/>
                  <a:pt x="10140" y="38953"/>
                </a:quadBezTo>
                <a:cubicBezTo>
                  <a:pt x="10240" y="38813"/>
                  <a:pt x="10357" y="38685"/>
                  <a:pt x="10490" y="38573"/>
                </a:cubicBezTo>
                <a:lnTo>
                  <a:pt x="26060" y="25193"/>
                </a:lnTo>
                <a:lnTo>
                  <a:pt x="43740" y="21343"/>
                </a:lnTo>
                <a:cubicBezTo>
                  <a:pt x="44012" y="21279"/>
                  <a:pt x="44240" y="21095"/>
                  <a:pt x="44360" y="20843"/>
                </a:cubicBezTo>
                <a:quadBezTo>
                  <a:pt x="45880" y="17533"/>
                  <a:pt x="46800" y="12903"/>
                </a:quadBezTo>
                <a:cubicBezTo>
                  <a:pt x="47910" y="7363"/>
                  <a:pt x="49160" y="3933"/>
                  <a:pt x="52720" y="353"/>
                </a:cubicBezTo>
                <a:cubicBezTo>
                  <a:pt x="52976" y="94"/>
                  <a:pt x="53337" y="-33"/>
                  <a:pt x="53700" y="8"/>
                </a:cubicBezTo>
                <a:cubicBezTo>
                  <a:pt x="54062" y="48"/>
                  <a:pt x="54386" y="253"/>
                  <a:pt x="54580" y="563"/>
                </a:cubicBezTo>
                <a:quadBezTo>
                  <a:pt x="56240" y="3233"/>
                  <a:pt x="56100" y="6433"/>
                </a:quadBezTo>
                <a:cubicBezTo>
                  <a:pt x="56095" y="6519"/>
                  <a:pt x="56125" y="6604"/>
                  <a:pt x="56183" y="6668"/>
                </a:cubicBezTo>
                <a:cubicBezTo>
                  <a:pt x="56242" y="6732"/>
                  <a:pt x="56323" y="6770"/>
                  <a:pt x="56410" y="6773"/>
                </a:cubicBezTo>
                <a:lnTo>
                  <a:pt x="56710" y="6773"/>
                </a:ln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0" name="shape-1694"/>
          <p:cNvSpPr/>
          <p:nvPr/>
        </p:nvSpPr>
        <p:spPr>
          <a:xfrm>
            <a:off x="8317772" y="8099267"/>
            <a:ext cx="413022" cy="218167"/>
          </a:xfrm>
          <a:custGeom>
            <a:avLst/>
            <a:gdLst/>
            <a:ahLst/>
            <a:cxnLst/>
            <a:rect l="0" t="0" r="r" b="b"/>
            <a:pathLst>
              <a:path w="43362" h="22905" stroke="0" extrusionOk="0">
                <a:moveTo>
                  <a:pt x="41873" y="19943"/>
                </a:moveTo>
                <a:lnTo>
                  <a:pt x="40193" y="21293"/>
                </a:lnTo>
                <a:cubicBezTo>
                  <a:pt x="39930" y="21505"/>
                  <a:pt x="39597" y="21609"/>
                  <a:pt x="39263" y="21583"/>
                </a:cubicBezTo>
                <a:lnTo>
                  <a:pt x="35343" y="21293"/>
                </a:lnTo>
                <a:cubicBezTo>
                  <a:pt x="35228" y="21287"/>
                  <a:pt x="35126" y="21364"/>
                  <a:pt x="35103" y="21473"/>
                </a:cubicBezTo>
                <a:lnTo>
                  <a:pt x="35063" y="21723"/>
                </a:lnTo>
                <a:cubicBezTo>
                  <a:pt x="34964" y="22226"/>
                  <a:pt x="34609" y="22640"/>
                  <a:pt x="34129" y="22816"/>
                </a:cubicBezTo>
                <a:cubicBezTo>
                  <a:pt x="33648" y="22991"/>
                  <a:pt x="33112" y="22903"/>
                  <a:pt x="32713" y="22583"/>
                </a:cubicBezTo>
                <a:cubicBezTo>
                  <a:pt x="29043" y="19633"/>
                  <a:pt x="22713" y="15773"/>
                  <a:pt x="17963" y="15873"/>
                </a:cubicBezTo>
                <a:cubicBezTo>
                  <a:pt x="14983" y="15933"/>
                  <a:pt x="11833" y="16833"/>
                  <a:pt x="8553" y="15613"/>
                </a:cubicBezTo>
                <a:quadBezTo>
                  <a:pt x="7703" y="15293"/>
                  <a:pt x="3813" y="13223"/>
                </a:quadBezTo>
                <a:cubicBezTo>
                  <a:pt x="3575" y="13104"/>
                  <a:pt x="3321" y="13033"/>
                  <a:pt x="3063" y="13013"/>
                </a:cubicBezTo>
                <a:lnTo>
                  <a:pt x="433" y="12813"/>
                </a:lnTo>
                <a:cubicBezTo>
                  <a:pt x="296" y="12803"/>
                  <a:pt x="171" y="12734"/>
                  <a:pt x="90" y="12624"/>
                </a:cubicBezTo>
                <a:cubicBezTo>
                  <a:pt x="9" y="12514"/>
                  <a:pt x="-19" y="12375"/>
                  <a:pt x="13" y="12243"/>
                </a:cubicBezTo>
                <a:quadBezTo>
                  <a:pt x="1543" y="6003"/>
                  <a:pt x="5303" y="733"/>
                </a:quadBezTo>
                <a:lnTo>
                  <a:pt x="20873" y="3"/>
                </a:lnTo>
                <a:cubicBezTo>
                  <a:pt x="21091" y="-10"/>
                  <a:pt x="21308" y="17"/>
                  <a:pt x="21513" y="83"/>
                </a:cubicBezTo>
                <a:quadBezTo>
                  <a:pt x="27423" y="1973"/>
                  <a:pt x="33343" y="4633"/>
                </a:quadBezTo>
                <a:cubicBezTo>
                  <a:pt x="38613" y="7003"/>
                  <a:pt x="40903" y="12683"/>
                  <a:pt x="43273" y="17583"/>
                </a:cubicBezTo>
                <a:cubicBezTo>
                  <a:pt x="43404" y="17858"/>
                  <a:pt x="43389" y="18181"/>
                  <a:pt x="43233" y="18443"/>
                </a:cubicBezTo>
                <a:quadBezTo>
                  <a:pt x="42773" y="19223"/>
                  <a:pt x="41873" y="19943"/>
                </a:quadBezTo>
                <a:close/>
              </a:path>
            </a:pathLst>
          </a:custGeom>
          <a:solidFill>
            <a:srgbClr val="8A2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1" name="shape-1695"/>
          <p:cNvSpPr/>
          <p:nvPr/>
        </p:nvSpPr>
        <p:spPr>
          <a:xfrm>
            <a:off x="9439117" y="8085345"/>
            <a:ext cx="24700" cy="30572"/>
          </a:xfrm>
          <a:custGeom>
            <a:avLst/>
            <a:gdLst/>
            <a:ahLst/>
            <a:cxnLst/>
            <a:rect l="0" t="0" r="r" b="b"/>
            <a:pathLst>
              <a:path w="2593" h="3210" stroke="0" extrusionOk="0">
                <a:moveTo>
                  <a:pt x="1078" y="10"/>
                </a:moveTo>
                <a:cubicBezTo>
                  <a:pt x="1784" y="-87"/>
                  <a:pt x="2454" y="549"/>
                  <a:pt x="2575" y="1430"/>
                </a:cubicBezTo>
                <a:cubicBezTo>
                  <a:pt x="2633" y="1853"/>
                  <a:pt x="2554" y="2277"/>
                  <a:pt x="2355" y="2609"/>
                </a:cubicBezTo>
                <a:cubicBezTo>
                  <a:pt x="2156" y="2941"/>
                  <a:pt x="1854" y="3154"/>
                  <a:pt x="1515" y="3200"/>
                </a:cubicBezTo>
                <a:cubicBezTo>
                  <a:pt x="809" y="3297"/>
                  <a:pt x="139" y="2661"/>
                  <a:pt x="19" y="1780"/>
                </a:cubicBezTo>
                <a:cubicBezTo>
                  <a:pt x="-39" y="1357"/>
                  <a:pt x="40" y="933"/>
                  <a:pt x="238" y="601"/>
                </a:cubicBezTo>
                <a:cubicBezTo>
                  <a:pt x="437" y="269"/>
                  <a:pt x="739" y="56"/>
                  <a:pt x="1078" y="10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2" name="shape-1696"/>
          <p:cNvSpPr/>
          <p:nvPr/>
        </p:nvSpPr>
        <p:spPr>
          <a:xfrm>
            <a:off x="8696324" y="8106500"/>
            <a:ext cx="371571" cy="327506"/>
          </a:xfrm>
          <a:custGeom>
            <a:avLst/>
            <a:gdLst/>
            <a:ahLst/>
            <a:cxnLst/>
            <a:rect l="0" t="0" r="r" b="b"/>
            <a:pathLst>
              <a:path w="39010" h="34384" stroke="0" extrusionOk="0">
                <a:moveTo>
                  <a:pt x="32090" y="23884"/>
                </a:moveTo>
                <a:lnTo>
                  <a:pt x="39010" y="34384"/>
                </a:lnTo>
                <a:quadBezTo>
                  <a:pt x="33380" y="29124"/>
                  <a:pt x="26650" y="25854"/>
                </a:quadBezTo>
                <a:cubicBezTo>
                  <a:pt x="23220" y="24184"/>
                  <a:pt x="20720" y="20564"/>
                  <a:pt x="16720" y="20854"/>
                </a:cubicBezTo>
                <a:cubicBezTo>
                  <a:pt x="16402" y="20879"/>
                  <a:pt x="16086" y="20767"/>
                  <a:pt x="15850" y="20544"/>
                </a:cubicBezTo>
                <a:lnTo>
                  <a:pt x="1310" y="6874"/>
                </a:lnTo>
                <a:lnTo>
                  <a:pt x="20" y="3104"/>
                </a:lnTo>
                <a:cubicBezTo>
                  <a:pt x="-27" y="2966"/>
                  <a:pt x="10" y="2814"/>
                  <a:pt x="115" y="2713"/>
                </a:cubicBezTo>
                <a:cubicBezTo>
                  <a:pt x="220" y="2612"/>
                  <a:pt x="374" y="2581"/>
                  <a:pt x="510" y="2634"/>
                </a:cubicBezTo>
                <a:lnTo>
                  <a:pt x="1490" y="3004"/>
                </a:lnTo>
                <a:cubicBezTo>
                  <a:pt x="1662" y="3069"/>
                  <a:pt x="1856" y="3020"/>
                  <a:pt x="1976" y="2882"/>
                </a:cubicBezTo>
                <a:cubicBezTo>
                  <a:pt x="2097" y="2743"/>
                  <a:pt x="2118" y="2545"/>
                  <a:pt x="2030" y="2384"/>
                </a:cubicBezTo>
                <a:lnTo>
                  <a:pt x="1610" y="1634"/>
                </a:lnTo>
                <a:cubicBezTo>
                  <a:pt x="1447" y="1337"/>
                  <a:pt x="1514" y="969"/>
                  <a:pt x="1770" y="754"/>
                </a:cubicBezTo>
                <a:cubicBezTo>
                  <a:pt x="4940" y="-1916"/>
                  <a:pt x="10660" y="3204"/>
                  <a:pt x="12410" y="5284"/>
                </a:cubicBezTo>
                <a:cubicBezTo>
                  <a:pt x="15420" y="8844"/>
                  <a:pt x="17380" y="11134"/>
                  <a:pt x="21350" y="14234"/>
                </a:cubicBezTo>
                <a:quadBezTo>
                  <a:pt x="27060" y="18714"/>
                  <a:pt x="32090" y="23884"/>
                </a:quadBezTo>
                <a:close/>
              </a:path>
            </a:pathLst>
          </a:custGeom>
          <a:solidFill>
            <a:srgbClr val="7C37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3" name="shape-1697"/>
          <p:cNvSpPr/>
          <p:nvPr/>
        </p:nvSpPr>
        <p:spPr>
          <a:xfrm>
            <a:off x="13666470" y="8093393"/>
            <a:ext cx="876871" cy="412432"/>
          </a:xfrm>
          <a:custGeom>
            <a:avLst/>
            <a:gdLst/>
            <a:ahLst/>
            <a:cxnLst/>
            <a:rect l="0" t="0" r="r" b="b"/>
            <a:pathLst>
              <a:path w="92060" h="43300" stroke="0" extrusionOk="0">
                <a:moveTo>
                  <a:pt x="12260" y="0"/>
                </a:moveTo>
                <a:cubicBezTo>
                  <a:pt x="18570" y="4500"/>
                  <a:pt x="26110" y="7110"/>
                  <a:pt x="34190" y="9950"/>
                </a:cubicBezTo>
                <a:cubicBezTo>
                  <a:pt x="40550" y="12180"/>
                  <a:pt x="45940" y="14720"/>
                  <a:pt x="51720" y="17540"/>
                </a:cubicBezTo>
                <a:quadBezTo>
                  <a:pt x="56330" y="20550"/>
                  <a:pt x="60830" y="21200"/>
                </a:quadBezTo>
                <a:lnTo>
                  <a:pt x="68540" y="27530"/>
                </a:lnTo>
                <a:cubicBezTo>
                  <a:pt x="65160" y="28030"/>
                  <a:pt x="62810" y="30960"/>
                  <a:pt x="65130" y="34100"/>
                </a:cubicBezTo>
                <a:cubicBezTo>
                  <a:pt x="67380" y="37130"/>
                  <a:pt x="73460" y="36160"/>
                  <a:pt x="73230" y="31390"/>
                </a:cubicBezTo>
                <a:quadBezTo>
                  <a:pt x="73410" y="31550"/>
                  <a:pt x="74020" y="31510"/>
                </a:quadBezTo>
                <a:quadBezTo>
                  <a:pt x="73530" y="35210"/>
                  <a:pt x="76510" y="35690"/>
                </a:quadBezTo>
                <a:quadBezTo>
                  <a:pt x="78640" y="36030"/>
                  <a:pt x="79800" y="34550"/>
                </a:quadBezTo>
                <a:quadBezTo>
                  <a:pt x="80190" y="34300"/>
                  <a:pt x="80560" y="34510"/>
                </a:quadBezTo>
                <a:quadBezTo>
                  <a:pt x="80730" y="34610"/>
                  <a:pt x="81010" y="35590"/>
                </a:quadBezTo>
                <a:quadBezTo>
                  <a:pt x="82720" y="35740"/>
                  <a:pt x="82600" y="31730"/>
                </a:quadBezTo>
                <a:cubicBezTo>
                  <a:pt x="82589" y="31336"/>
                  <a:pt x="82886" y="30999"/>
                  <a:pt x="83280" y="30960"/>
                </a:cubicBezTo>
                <a:quadBezTo>
                  <a:pt x="83810" y="30910"/>
                  <a:pt x="84380" y="31120"/>
                </a:quadBezTo>
                <a:cubicBezTo>
                  <a:pt x="84743" y="31249"/>
                  <a:pt x="84971" y="31605"/>
                  <a:pt x="84930" y="31980"/>
                </a:cubicBezTo>
                <a:quadBezTo>
                  <a:pt x="84650" y="34730"/>
                  <a:pt x="85800" y="35890"/>
                </a:quadBezTo>
                <a:lnTo>
                  <a:pt x="87390" y="41420"/>
                </a:lnTo>
                <a:cubicBezTo>
                  <a:pt x="87463" y="41695"/>
                  <a:pt x="87688" y="41905"/>
                  <a:pt x="87970" y="41960"/>
                </a:cubicBezTo>
                <a:quadBezTo>
                  <a:pt x="89640" y="42290"/>
                  <a:pt x="91300" y="42160"/>
                </a:quadBezTo>
                <a:quadBezTo>
                  <a:pt x="91810" y="42110"/>
                  <a:pt x="91980" y="42480"/>
                </a:quadBezTo>
                <a:quadBezTo>
                  <a:pt x="92140" y="42800"/>
                  <a:pt x="91980" y="43300"/>
                </a:quadBezTo>
                <a:lnTo>
                  <a:pt x="0" y="43300"/>
                </a:lnTo>
                <a:cubicBezTo>
                  <a:pt x="3830" y="31060"/>
                  <a:pt x="8620" y="19780"/>
                  <a:pt x="10150" y="6340"/>
                </a:cubicBezTo>
                <a:quadBezTo>
                  <a:pt x="10420" y="3990"/>
                  <a:pt x="12260" y="0"/>
                </a:quadBezTo>
                <a:close/>
              </a:path>
            </a:pathLst>
          </a:custGeom>
          <a:solidFill>
            <a:srgbClr val="62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4" name="shape-1698"/>
          <p:cNvSpPr/>
          <p:nvPr/>
        </p:nvSpPr>
        <p:spPr>
          <a:xfrm>
            <a:off x="7244114" y="8101584"/>
            <a:ext cx="52265" cy="28724"/>
          </a:xfrm>
          <a:custGeom>
            <a:avLst/>
            <a:gdLst/>
            <a:ahLst/>
            <a:cxnLst/>
            <a:rect l="0" t="0" r="r" b="b"/>
            <a:pathLst>
              <a:path w="5487" h="3016" stroke="0" extrusionOk="0">
                <a:moveTo>
                  <a:pt x="2573" y="480"/>
                </a:moveTo>
                <a:lnTo>
                  <a:pt x="5213" y="1160"/>
                </a:lnTo>
                <a:cubicBezTo>
                  <a:pt x="5372" y="1201"/>
                  <a:pt x="5485" y="1344"/>
                  <a:pt x="5487" y="1508"/>
                </a:cubicBezTo>
                <a:cubicBezTo>
                  <a:pt x="5489" y="1672"/>
                  <a:pt x="5381" y="1817"/>
                  <a:pt x="5223" y="1860"/>
                </a:cubicBezTo>
                <a:lnTo>
                  <a:pt x="1223" y="2980"/>
                </a:lnTo>
                <a:cubicBezTo>
                  <a:pt x="786" y="3102"/>
                  <a:pt x="323" y="2903"/>
                  <a:pt x="112" y="2501"/>
                </a:cubicBezTo>
                <a:cubicBezTo>
                  <a:pt x="-100" y="2099"/>
                  <a:pt x="-4" y="1604"/>
                  <a:pt x="343" y="1310"/>
                </a:cubicBezTo>
                <a:quadBezTo>
                  <a:pt x="903" y="840"/>
                  <a:pt x="1293" y="0"/>
                </a:quadBezTo>
                <a:lnTo>
                  <a:pt x="2573" y="480"/>
                </a:lnTo>
                <a:close/>
              </a:path>
            </a:pathLst>
          </a:custGeom>
          <a:solidFill>
            <a:srgbClr val="B5695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5" name="shape-1699"/>
          <p:cNvSpPr/>
          <p:nvPr/>
        </p:nvSpPr>
        <p:spPr>
          <a:xfrm>
            <a:off x="5055108" y="8105489"/>
            <a:ext cx="329375" cy="400336"/>
          </a:xfrm>
          <a:custGeom>
            <a:avLst/>
            <a:gdLst/>
            <a:ahLst/>
            <a:cxnLst/>
            <a:rect l="0" t="0" r="r" b="b"/>
            <a:pathLst>
              <a:path w="34580" h="42030" stroke="0" extrusionOk="0">
                <a:moveTo>
                  <a:pt x="27570" y="0"/>
                </a:moveTo>
                <a:lnTo>
                  <a:pt x="34580" y="13490"/>
                </a:lnTo>
                <a:lnTo>
                  <a:pt x="14870" y="40990"/>
                </a:lnTo>
                <a:cubicBezTo>
                  <a:pt x="14733" y="41186"/>
                  <a:pt x="14657" y="41419"/>
                  <a:pt x="14650" y="41660"/>
                </a:cubicBezTo>
                <a:quadBezTo>
                  <a:pt x="14650" y="41840"/>
                  <a:pt x="14650" y="42030"/>
                </a:quadBezTo>
                <a:lnTo>
                  <a:pt x="0" y="42030"/>
                </a:lnTo>
                <a:cubicBezTo>
                  <a:pt x="8130" y="27080"/>
                  <a:pt x="16320" y="12890"/>
                  <a:pt x="27570" y="0"/>
                </a:cubicBezTo>
                <a:close/>
              </a:path>
            </a:pathLst>
          </a:custGeom>
          <a:solidFill>
            <a:srgbClr val="8C99B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6" name="shape-1700"/>
          <p:cNvSpPr/>
          <p:nvPr/>
        </p:nvSpPr>
        <p:spPr>
          <a:xfrm>
            <a:off x="5689535" y="8104157"/>
            <a:ext cx="27497" cy="34856"/>
          </a:xfrm>
          <a:custGeom>
            <a:avLst/>
            <a:gdLst/>
            <a:ahLst/>
            <a:cxnLst/>
            <a:rect l="0" t="0" r="r" b="b"/>
            <a:pathLst>
              <a:path w="2887" h="3659" stroke="0" extrusionOk="0">
                <a:moveTo>
                  <a:pt x="1754" y="16"/>
                </a:moveTo>
                <a:cubicBezTo>
                  <a:pt x="2127" y="80"/>
                  <a:pt x="2453" y="332"/>
                  <a:pt x="2659" y="718"/>
                </a:cubicBezTo>
                <a:cubicBezTo>
                  <a:pt x="2866" y="1103"/>
                  <a:pt x="2935" y="1590"/>
                  <a:pt x="2853" y="2071"/>
                </a:cubicBezTo>
                <a:cubicBezTo>
                  <a:pt x="2771" y="2552"/>
                  <a:pt x="2543" y="2988"/>
                  <a:pt x="2221" y="3283"/>
                </a:cubicBezTo>
                <a:cubicBezTo>
                  <a:pt x="1899" y="3578"/>
                  <a:pt x="1507" y="3707"/>
                  <a:pt x="1133" y="3644"/>
                </a:cubicBezTo>
                <a:cubicBezTo>
                  <a:pt x="355" y="3510"/>
                  <a:pt x="-137" y="2591"/>
                  <a:pt x="34" y="1589"/>
                </a:cubicBezTo>
                <a:cubicBezTo>
                  <a:pt x="205" y="587"/>
                  <a:pt x="975" y="-117"/>
                  <a:pt x="1754" y="16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7" name="shape-1701"/>
          <p:cNvSpPr/>
          <p:nvPr/>
        </p:nvSpPr>
        <p:spPr>
          <a:xfrm>
            <a:off x="12691206" y="8147482"/>
            <a:ext cx="441102" cy="358343"/>
          </a:xfrm>
          <a:custGeom>
            <a:avLst/>
            <a:gdLst/>
            <a:ahLst/>
            <a:cxnLst/>
            <a:rect l="0" t="0" r="r" b="b"/>
            <a:pathLst>
              <a:path w="46310" h="37621" stroke="0" extrusionOk="0">
                <a:moveTo>
                  <a:pt x="46310" y="891"/>
                </a:moveTo>
                <a:quadBezTo>
                  <a:pt x="39490" y="19791"/>
                  <a:pt x="30330" y="37621"/>
                </a:quadBezTo>
                <a:lnTo>
                  <a:pt x="0" y="37621"/>
                </a:lnTo>
                <a:quadBezTo>
                  <a:pt x="3780" y="31921"/>
                  <a:pt x="5590" y="30371"/>
                </a:quadBezTo>
                <a:quadBezTo>
                  <a:pt x="10710" y="26001"/>
                  <a:pt x="15510" y="22551"/>
                </a:quadBezTo>
                <a:cubicBezTo>
                  <a:pt x="21580" y="18191"/>
                  <a:pt x="27830" y="17351"/>
                  <a:pt x="35350" y="17751"/>
                </a:cubicBezTo>
                <a:cubicBezTo>
                  <a:pt x="36193" y="17798"/>
                  <a:pt x="36951" y="17245"/>
                  <a:pt x="37160" y="16431"/>
                </a:cubicBezTo>
                <a:quadBezTo>
                  <a:pt x="37870" y="13731"/>
                  <a:pt x="39170" y="6341"/>
                </a:quadBezTo>
                <a:cubicBezTo>
                  <a:pt x="39800" y="2721"/>
                  <a:pt x="41580" y="-1989"/>
                  <a:pt x="46310" y="891"/>
                </a:cubicBezTo>
                <a:close/>
              </a:path>
            </a:pathLst>
          </a:custGeom>
          <a:solidFill>
            <a:srgbClr val="AD2F3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8" name="shape-1702"/>
          <p:cNvSpPr/>
          <p:nvPr/>
        </p:nvSpPr>
        <p:spPr>
          <a:xfrm>
            <a:off x="5197411" y="8139017"/>
            <a:ext cx="417480" cy="366808"/>
          </a:xfrm>
          <a:custGeom>
            <a:avLst/>
            <a:gdLst/>
            <a:ahLst/>
            <a:cxnLst/>
            <a:rect l="0" t="0" r="r" b="b"/>
            <a:pathLst>
              <a:path w="43830" h="38510" stroke="0" extrusionOk="0">
                <a:moveTo>
                  <a:pt x="36060" y="30280"/>
                </a:moveTo>
                <a:lnTo>
                  <a:pt x="30280" y="38510"/>
                </a:lnTo>
                <a:lnTo>
                  <a:pt x="0" y="38510"/>
                </a:lnTo>
                <a:cubicBezTo>
                  <a:pt x="1910" y="36370"/>
                  <a:pt x="3380" y="33560"/>
                  <a:pt x="4610" y="31750"/>
                </a:cubicBezTo>
                <a:cubicBezTo>
                  <a:pt x="10720" y="22780"/>
                  <a:pt x="16010" y="15170"/>
                  <a:pt x="22240" y="8960"/>
                </a:cubicBezTo>
                <a:cubicBezTo>
                  <a:pt x="22346" y="8854"/>
                  <a:pt x="22437" y="8736"/>
                  <a:pt x="22510" y="8610"/>
                </a:cubicBezTo>
                <a:lnTo>
                  <a:pt x="27500" y="0"/>
                </a:lnTo>
                <a:quadBezTo>
                  <a:pt x="37600" y="7140"/>
                  <a:pt x="43720" y="17570"/>
                </a:quadBezTo>
                <a:cubicBezTo>
                  <a:pt x="43873" y="17834"/>
                  <a:pt x="43866" y="18162"/>
                  <a:pt x="43700" y="18420"/>
                </a:cubicBezTo>
                <a:lnTo>
                  <a:pt x="36060" y="30280"/>
                </a:lnTo>
                <a:close/>
              </a:path>
            </a:pathLst>
          </a:custGeom>
          <a:solidFill>
            <a:srgbClr val="84A6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9" name="shape-1703"/>
          <p:cNvSpPr/>
          <p:nvPr/>
        </p:nvSpPr>
        <p:spPr>
          <a:xfrm>
            <a:off x="8708803" y="8171974"/>
            <a:ext cx="454914" cy="333851"/>
          </a:xfrm>
          <a:custGeom>
            <a:avLst/>
            <a:gdLst/>
            <a:ahLst/>
            <a:cxnLst/>
            <a:rect l="0" t="0" r="r" b="b"/>
            <a:pathLst>
              <a:path w="47760" h="35050" stroke="0" extrusionOk="0">
                <a:moveTo>
                  <a:pt x="37700" y="27510"/>
                </a:moveTo>
                <a:lnTo>
                  <a:pt x="47760" y="35050"/>
                </a:lnTo>
                <a:lnTo>
                  <a:pt x="14290" y="35050"/>
                </a:lnTo>
                <a:quadBezTo>
                  <a:pt x="13110" y="29570"/>
                  <a:pt x="8910" y="21140"/>
                </a:quadBezTo>
                <a:quadBezTo>
                  <a:pt x="7550" y="18420"/>
                  <a:pt x="9220" y="14690"/>
                </a:quadBezTo>
                <a:quadBezTo>
                  <a:pt x="8450" y="13830"/>
                  <a:pt x="8290" y="13020"/>
                </a:quadBezTo>
                <a:cubicBezTo>
                  <a:pt x="8260" y="12875"/>
                  <a:pt x="8295" y="12724"/>
                  <a:pt x="8385" y="12607"/>
                </a:cubicBezTo>
                <a:cubicBezTo>
                  <a:pt x="8475" y="12489"/>
                  <a:pt x="8612" y="12417"/>
                  <a:pt x="8760" y="12410"/>
                </a:cubicBezTo>
                <a:quadBezTo>
                  <a:pt x="8980" y="12400"/>
                  <a:pt x="9320" y="12630"/>
                </a:quadBezTo>
                <a:cubicBezTo>
                  <a:pt x="9600" y="12817"/>
                  <a:pt x="9961" y="12759"/>
                  <a:pt x="10173" y="12492"/>
                </a:cubicBezTo>
                <a:cubicBezTo>
                  <a:pt x="10385" y="12226"/>
                  <a:pt x="10384" y="11830"/>
                  <a:pt x="10170" y="11560"/>
                </a:cubicBezTo>
                <a:cubicBezTo>
                  <a:pt x="8180" y="9060"/>
                  <a:pt x="6430" y="7990"/>
                  <a:pt x="4470" y="6310"/>
                </a:cubicBezTo>
                <a:cubicBezTo>
                  <a:pt x="4098" y="5991"/>
                  <a:pt x="3772" y="5625"/>
                  <a:pt x="3500" y="5220"/>
                </a:cubicBezTo>
                <a:lnTo>
                  <a:pt x="0" y="0"/>
                </a:lnTo>
                <a:lnTo>
                  <a:pt x="14540" y="13670"/>
                </a:lnTo>
                <a:cubicBezTo>
                  <a:pt x="14776" y="13893"/>
                  <a:pt x="15092" y="14005"/>
                  <a:pt x="15410" y="13980"/>
                </a:cubicBezTo>
                <a:cubicBezTo>
                  <a:pt x="19410" y="13690"/>
                  <a:pt x="21910" y="17310"/>
                  <a:pt x="25340" y="18980"/>
                </a:cubicBezTo>
                <a:quadBezTo>
                  <a:pt x="32070" y="22250"/>
                  <a:pt x="37700" y="27510"/>
                </a:quadBezTo>
                <a:close/>
              </a:path>
            </a:pathLst>
          </a:custGeom>
          <a:solidFill>
            <a:srgbClr val="633F5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0" name="shape-1704"/>
          <p:cNvSpPr/>
          <p:nvPr/>
        </p:nvSpPr>
        <p:spPr>
          <a:xfrm>
            <a:off x="9343549" y="8170259"/>
            <a:ext cx="252984" cy="335566"/>
          </a:xfrm>
          <a:custGeom>
            <a:avLst/>
            <a:gdLst/>
            <a:ahLst/>
            <a:cxnLst/>
            <a:rect l="0" t="0" r="r" b="b"/>
            <a:pathLst>
              <a:path w="26560" h="35230" stroke="0" extrusionOk="0">
                <a:moveTo>
                  <a:pt x="9550" y="0"/>
                </a:moveTo>
                <a:quadBezTo>
                  <a:pt x="12210" y="8450"/>
                  <a:pt x="15460" y="14360"/>
                </a:quadBezTo>
                <a:quadBezTo>
                  <a:pt x="23250" y="28530"/>
                  <a:pt x="26560" y="35230"/>
                </a:quadBezTo>
                <a:lnTo>
                  <a:pt x="20600" y="35230"/>
                </a:lnTo>
                <a:cubicBezTo>
                  <a:pt x="16550" y="26210"/>
                  <a:pt x="12510" y="20590"/>
                  <a:pt x="5930" y="12320"/>
                </a:cubicBezTo>
                <a:quadBezTo>
                  <a:pt x="3350" y="9070"/>
                  <a:pt x="0" y="2340"/>
                </a:quadBezTo>
                <a:lnTo>
                  <a:pt x="3760" y="770"/>
                </a:lnTo>
                <a:lnTo>
                  <a:pt x="9550" y="0"/>
                </a:lnTo>
                <a:close/>
              </a:path>
            </a:pathLst>
          </a:custGeom>
          <a:solidFill>
            <a:srgbClr val="88B5C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1" name="shape-1705"/>
          <p:cNvSpPr/>
          <p:nvPr/>
        </p:nvSpPr>
        <p:spPr>
          <a:xfrm>
            <a:off x="13335857" y="8174260"/>
            <a:ext cx="146781" cy="331565"/>
          </a:xfrm>
          <a:custGeom>
            <a:avLst/>
            <a:gdLst/>
            <a:ahLst/>
            <a:cxnLst/>
            <a:rect l="0" t="0" r="r" b="b"/>
            <a:pathLst>
              <a:path w="15410" h="34810" stroke="0" extrusionOk="0">
                <a:moveTo>
                  <a:pt x="11790" y="0"/>
                </a:moveTo>
                <a:quadBezTo>
                  <a:pt x="13360" y="1360"/>
                  <a:pt x="15410" y="1790"/>
                </a:quadBezTo>
                <a:lnTo>
                  <a:pt x="4980" y="34810"/>
                </a:lnTo>
                <a:lnTo>
                  <a:pt x="0" y="34810"/>
                </a:lnTo>
                <a:quadBezTo>
                  <a:pt x="6710" y="17620"/>
                  <a:pt x="11790" y="0"/>
                </a:quadBezTo>
                <a:close/>
              </a:path>
            </a:pathLst>
          </a:custGeom>
          <a:solidFill>
            <a:srgbClr val="C8352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2" name="shape-1706"/>
          <p:cNvSpPr/>
          <p:nvPr/>
        </p:nvSpPr>
        <p:spPr>
          <a:xfrm>
            <a:off x="6361758" y="8182056"/>
            <a:ext cx="442752" cy="323769"/>
          </a:xfrm>
          <a:custGeom>
            <a:avLst/>
            <a:gdLst/>
            <a:ahLst/>
            <a:cxnLst/>
            <a:rect l="0" t="0" r="r" b="b"/>
            <a:pathLst>
              <a:path w="46483" h="33991" stroke="0" extrusionOk="0">
                <a:moveTo>
                  <a:pt x="33769" y="25011"/>
                </a:moveTo>
                <a:cubicBezTo>
                  <a:pt x="32719" y="21241"/>
                  <a:pt x="30429" y="15861"/>
                  <a:pt x="25679" y="16191"/>
                </a:cubicBezTo>
                <a:quadBezTo>
                  <a:pt x="22289" y="16421"/>
                  <a:pt x="20319" y="19751"/>
                </a:quadBezTo>
                <a:cubicBezTo>
                  <a:pt x="17699" y="24181"/>
                  <a:pt x="19249" y="29321"/>
                  <a:pt x="21119" y="33821"/>
                </a:cubicBezTo>
                <a:quadBezTo>
                  <a:pt x="21169" y="33901"/>
                  <a:pt x="21219" y="33991"/>
                </a:quadBezTo>
                <a:lnTo>
                  <a:pt x="4879" y="33991"/>
                </a:lnTo>
                <a:lnTo>
                  <a:pt x="1059" y="30911"/>
                </a:lnTo>
                <a:cubicBezTo>
                  <a:pt x="278" y="30279"/>
                  <a:pt x="-114" y="29287"/>
                  <a:pt x="29" y="28301"/>
                </a:cubicBezTo>
                <a:cubicBezTo>
                  <a:pt x="1829" y="15981"/>
                  <a:pt x="15039" y="8931"/>
                  <a:pt x="25629" y="3291"/>
                </a:cubicBezTo>
                <a:cubicBezTo>
                  <a:pt x="32059" y="-129"/>
                  <a:pt x="39099" y="-1519"/>
                  <a:pt x="45449" y="2251"/>
                </a:cubicBezTo>
                <a:cubicBezTo>
                  <a:pt x="45754" y="2430"/>
                  <a:pt x="45969" y="2732"/>
                  <a:pt x="46039" y="3081"/>
                </a:cubicBezTo>
                <a:cubicBezTo>
                  <a:pt x="48249" y="13501"/>
                  <a:pt x="41909" y="20131"/>
                  <a:pt x="33769" y="25011"/>
                </a:cubicBezTo>
                <a:close/>
              </a:path>
            </a:pathLst>
          </a:custGeom>
          <a:solidFill>
            <a:srgbClr val="FDB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3" name="shape-1707"/>
          <p:cNvSpPr/>
          <p:nvPr/>
        </p:nvSpPr>
        <p:spPr>
          <a:xfrm>
            <a:off x="9530334" y="8201025"/>
            <a:ext cx="27432" cy="27432"/>
          </a:xfrm>
          <a:custGeom>
            <a:avLst/>
            <a:gdLst/>
            <a:ahLst/>
            <a:cxnLst/>
            <a:rect l="0" t="0" r="r" b="b"/>
            <a:pathLst>
              <a:path w="2880" h="2880" stroke="0" extrusionOk="0">
                <a:moveTo>
                  <a:pt x="2880" y="1440"/>
                </a:moveTo>
                <a:cubicBezTo>
                  <a:pt x="2880" y="1822"/>
                  <a:pt x="2728" y="2188"/>
                  <a:pt x="2458" y="2458"/>
                </a:cubicBezTo>
                <a:cubicBezTo>
                  <a:pt x="2188" y="2728"/>
                  <a:pt x="1822" y="2880"/>
                  <a:pt x="1440" y="2880"/>
                </a:cubicBezTo>
                <a:cubicBezTo>
                  <a:pt x="1058" y="2880"/>
                  <a:pt x="692" y="2728"/>
                  <a:pt x="422" y="2458"/>
                </a:cubicBezTo>
                <a:cubicBezTo>
                  <a:pt x="152" y="2188"/>
                  <a:pt x="0" y="1822"/>
                  <a:pt x="0" y="1440"/>
                </a:cubicBezTo>
                <a:cubicBezTo>
                  <a:pt x="0" y="1058"/>
                  <a:pt x="152" y="692"/>
                  <a:pt x="422" y="422"/>
                </a:cubicBezTo>
                <a:cubicBezTo>
                  <a:pt x="692" y="152"/>
                  <a:pt x="1058" y="0"/>
                  <a:pt x="1440" y="0"/>
                </a:cubicBezTo>
                <a:cubicBezTo>
                  <a:pt x="1822" y="0"/>
                  <a:pt x="2188" y="152"/>
                  <a:pt x="2458" y="422"/>
                </a:cubicBezTo>
                <a:cubicBezTo>
                  <a:pt x="2728" y="692"/>
                  <a:pt x="2880" y="1058"/>
                  <a:pt x="2880" y="1440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4" name="shape-1708"/>
          <p:cNvSpPr/>
          <p:nvPr/>
        </p:nvSpPr>
        <p:spPr>
          <a:xfrm>
            <a:off x="5660231" y="8207121"/>
            <a:ext cx="78867" cy="78867"/>
          </a:xfrm>
          <a:custGeom>
            <a:avLst/>
            <a:gdLst/>
            <a:ahLst/>
            <a:cxnLst/>
            <a:rect l="0" t="0" r="r" b="b"/>
            <a:pathLst>
              <a:path w="8280" h="8280" stroke="0" extrusionOk="0">
                <a:moveTo>
                  <a:pt x="8280" y="4140"/>
                </a:moveTo>
                <a:cubicBezTo>
                  <a:pt x="8280" y="6426"/>
                  <a:pt x="6426" y="8280"/>
                  <a:pt x="4140" y="8280"/>
                </a:cubicBezTo>
                <a:cubicBezTo>
                  <a:pt x="1854" y="8280"/>
                  <a:pt x="0" y="6426"/>
                  <a:pt x="0" y="4140"/>
                </a:cubicBezTo>
                <a:cubicBezTo>
                  <a:pt x="0" y="3042"/>
                  <a:pt x="436" y="1989"/>
                  <a:pt x="1213" y="1213"/>
                </a:cubicBezTo>
                <a:cubicBezTo>
                  <a:pt x="1989" y="436"/>
                  <a:pt x="3042" y="0"/>
                  <a:pt x="4140" y="0"/>
                </a:cubicBezTo>
                <a:cubicBezTo>
                  <a:pt x="5238" y="0"/>
                  <a:pt x="6291" y="436"/>
                  <a:pt x="7067" y="1213"/>
                </a:cubicBezTo>
                <a:cubicBezTo>
                  <a:pt x="7844" y="1989"/>
                  <a:pt x="8280" y="3042"/>
                  <a:pt x="8280" y="4140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5" name="shape-1709"/>
          <p:cNvSpPr/>
          <p:nvPr/>
        </p:nvSpPr>
        <p:spPr>
          <a:xfrm>
            <a:off x="2643737" y="8225218"/>
            <a:ext cx="849366" cy="280607"/>
          </a:xfrm>
          <a:custGeom>
            <a:avLst/>
            <a:gdLst/>
            <a:ahLst/>
            <a:cxnLst/>
            <a:rect l="0" t="0" r="r" b="b"/>
            <a:pathLst>
              <a:path w="89172" h="29460" stroke="0" extrusionOk="0">
                <a:moveTo>
                  <a:pt x="6972" y="0"/>
                </a:moveTo>
                <a:quadBezTo>
                  <a:pt x="27222" y="8610"/>
                  <a:pt x="43222" y="11430"/>
                </a:quadBezTo>
                <a:quadBezTo>
                  <a:pt x="59402" y="14280"/>
                  <a:pt x="89172" y="15760"/>
                </a:quadBezTo>
                <a:cubicBezTo>
                  <a:pt x="82722" y="19390"/>
                  <a:pt x="77162" y="20100"/>
                  <a:pt x="68142" y="22030"/>
                </a:cubicBezTo>
                <a:quadBezTo>
                  <a:pt x="59522" y="23870"/>
                  <a:pt x="50912" y="29460"/>
                </a:quadBezTo>
                <a:lnTo>
                  <a:pt x="2712" y="29460"/>
                </a:lnTo>
                <a:cubicBezTo>
                  <a:pt x="-198" y="18630"/>
                  <a:pt x="-2988" y="8360"/>
                  <a:pt x="6972" y="0"/>
                </a:cubicBezTo>
                <a:close/>
              </a:path>
            </a:pathLst>
          </a:custGeom>
          <a:solidFill>
            <a:srgbClr val="4428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6" name="shape-1710"/>
          <p:cNvSpPr/>
          <p:nvPr/>
        </p:nvSpPr>
        <p:spPr>
          <a:xfrm>
            <a:off x="9709023" y="8229505"/>
            <a:ext cx="22288" cy="22289"/>
          </a:xfrm>
          <a:custGeom>
            <a:avLst/>
            <a:gdLst/>
            <a:ahLst/>
            <a:cxnLst/>
            <a:rect l="0" t="0" r="r" b="b"/>
            <a:pathLst>
              <a:path w="2340" h="2340" stroke="0" extrusionOk="0">
                <a:moveTo>
                  <a:pt x="2340" y="1170"/>
                </a:moveTo>
                <a:cubicBezTo>
                  <a:pt x="2340" y="1480"/>
                  <a:pt x="2217" y="1778"/>
                  <a:pt x="1997" y="1997"/>
                </a:cubicBezTo>
                <a:cubicBezTo>
                  <a:pt x="1778" y="2217"/>
                  <a:pt x="1480" y="2340"/>
                  <a:pt x="1170" y="2340"/>
                </a:cubicBezTo>
                <a:cubicBezTo>
                  <a:pt x="860" y="2340"/>
                  <a:pt x="562" y="2217"/>
                  <a:pt x="343" y="1997"/>
                </a:cubicBezTo>
                <a:cubicBezTo>
                  <a:pt x="123" y="1778"/>
                  <a:pt x="0" y="1480"/>
                  <a:pt x="0" y="1170"/>
                </a:cubicBezTo>
                <a:cubicBezTo>
                  <a:pt x="0" y="524"/>
                  <a:pt x="524" y="0"/>
                  <a:pt x="1170" y="0"/>
                </a:cubicBezTo>
                <a:cubicBezTo>
                  <a:pt x="1816" y="0"/>
                  <a:pt x="2340" y="524"/>
                  <a:pt x="2340" y="1170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7" name="shape-1711"/>
          <p:cNvSpPr/>
          <p:nvPr/>
        </p:nvSpPr>
        <p:spPr>
          <a:xfrm>
            <a:off x="5410580" y="8243392"/>
            <a:ext cx="37720" cy="39281"/>
          </a:xfrm>
          <a:custGeom>
            <a:avLst/>
            <a:gdLst/>
            <a:ahLst/>
            <a:cxnLst/>
            <a:rect l="0" t="0" r="r" b="b"/>
            <a:pathLst>
              <a:path w="3960" h="4124" stroke="0" extrusionOk="0">
                <a:moveTo>
                  <a:pt x="1025" y="203"/>
                </a:moveTo>
                <a:cubicBezTo>
                  <a:pt x="1983" y="-289"/>
                  <a:pt x="3187" y="144"/>
                  <a:pt x="3714" y="1171"/>
                </a:cubicBezTo>
                <a:cubicBezTo>
                  <a:pt x="3968" y="1664"/>
                  <a:pt x="4028" y="2230"/>
                  <a:pt x="3882" y="2746"/>
                </a:cubicBezTo>
                <a:cubicBezTo>
                  <a:pt x="3736" y="3262"/>
                  <a:pt x="3395" y="3685"/>
                  <a:pt x="2935" y="3921"/>
                </a:cubicBezTo>
                <a:cubicBezTo>
                  <a:pt x="1978" y="4413"/>
                  <a:pt x="773" y="3980"/>
                  <a:pt x="246" y="2953"/>
                </a:cubicBezTo>
                <a:cubicBezTo>
                  <a:pt x="-8" y="2460"/>
                  <a:pt x="-68" y="1894"/>
                  <a:pt x="78" y="1378"/>
                </a:cubicBezTo>
                <a:cubicBezTo>
                  <a:pt x="224" y="862"/>
                  <a:pt x="565" y="440"/>
                  <a:pt x="1025" y="203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8" name="shape-1712"/>
          <p:cNvSpPr/>
          <p:nvPr/>
        </p:nvSpPr>
        <p:spPr>
          <a:xfrm>
            <a:off x="6542040" y="8336142"/>
            <a:ext cx="141366" cy="168064"/>
          </a:xfrm>
          <a:custGeom>
            <a:avLst/>
            <a:gdLst/>
            <a:ahLst/>
            <a:cxnLst/>
            <a:rect l="0" t="0" r="r" b="b"/>
            <a:pathLst>
              <a:path w="14842" h="17644" stroke="0" extrusionOk="0">
                <a:moveTo>
                  <a:pt x="14842" y="8834"/>
                </a:moveTo>
                <a:lnTo>
                  <a:pt x="2192" y="17644"/>
                </a:lnTo>
                <a:cubicBezTo>
                  <a:pt x="322" y="13144"/>
                  <a:pt x="-1228" y="8004"/>
                  <a:pt x="1392" y="3574"/>
                </a:cubicBezTo>
                <a:quadBezTo>
                  <a:pt x="3362" y="244"/>
                  <a:pt x="6752" y="14"/>
                </a:quadBezTo>
                <a:cubicBezTo>
                  <a:pt x="11502" y="-316"/>
                  <a:pt x="13792" y="5064"/>
                  <a:pt x="14842" y="8834"/>
                </a:cubicBezTo>
                <a:close/>
              </a:path>
            </a:pathLst>
          </a:custGeom>
          <a:solidFill>
            <a:srgbClr val="FDD18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9" name="shape-1713"/>
          <p:cNvSpPr/>
          <p:nvPr/>
        </p:nvSpPr>
        <p:spPr>
          <a:xfrm>
            <a:off x="9768193" y="8285476"/>
            <a:ext cx="19583" cy="24074"/>
          </a:xfrm>
          <a:custGeom>
            <a:avLst/>
            <a:gdLst/>
            <a:ahLst/>
            <a:cxnLst/>
            <a:rect l="0" t="0" r="r" b="b"/>
            <a:pathLst>
              <a:path w="2056" h="2527" stroke="0" extrusionOk="0">
                <a:moveTo>
                  <a:pt x="814" y="12"/>
                </a:moveTo>
                <a:cubicBezTo>
                  <a:pt x="1369" y="-83"/>
                  <a:pt x="1915" y="401"/>
                  <a:pt x="2033" y="1092"/>
                </a:cubicBezTo>
                <a:cubicBezTo>
                  <a:pt x="2090" y="1424"/>
                  <a:pt x="2039" y="1760"/>
                  <a:pt x="1890" y="2027"/>
                </a:cubicBezTo>
                <a:cubicBezTo>
                  <a:pt x="1742" y="2294"/>
                  <a:pt x="1509" y="2470"/>
                  <a:pt x="1242" y="2516"/>
                </a:cubicBezTo>
                <a:cubicBezTo>
                  <a:pt x="687" y="2610"/>
                  <a:pt x="141" y="2127"/>
                  <a:pt x="23" y="1436"/>
                </a:cubicBezTo>
                <a:cubicBezTo>
                  <a:pt x="-34" y="1104"/>
                  <a:pt x="17" y="767"/>
                  <a:pt x="166" y="500"/>
                </a:cubicBezTo>
                <a:cubicBezTo>
                  <a:pt x="314" y="233"/>
                  <a:pt x="547" y="57"/>
                  <a:pt x="814" y="12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0" name="shape-1714"/>
          <p:cNvSpPr/>
          <p:nvPr/>
        </p:nvSpPr>
        <p:spPr>
          <a:xfrm>
            <a:off x="9001983" y="8294941"/>
            <a:ext cx="360045" cy="210884"/>
          </a:xfrm>
          <a:custGeom>
            <a:avLst/>
            <a:gdLst/>
            <a:ahLst/>
            <a:cxnLst/>
            <a:rect l="0" t="0" r="r" b="b"/>
            <a:pathLst>
              <a:path w="37800" h="22140" stroke="0" extrusionOk="0">
                <a:moveTo>
                  <a:pt x="21450" y="3690"/>
                </a:moveTo>
                <a:quadBezTo>
                  <a:pt x="30170" y="12340"/>
                  <a:pt x="37800" y="22140"/>
                </a:quadBezTo>
                <a:lnTo>
                  <a:pt x="16980" y="22140"/>
                </a:lnTo>
                <a:lnTo>
                  <a:pt x="6920" y="14600"/>
                </a:lnTo>
                <a:lnTo>
                  <a:pt x="0" y="4100"/>
                </a:lnTo>
                <a:lnTo>
                  <a:pt x="8920" y="7810"/>
                </a:lnTo>
                <a:cubicBezTo>
                  <a:pt x="9028" y="7855"/>
                  <a:pt x="9152" y="7828"/>
                  <a:pt x="9231" y="7742"/>
                </a:cubicBezTo>
                <a:cubicBezTo>
                  <a:pt x="9310" y="7657"/>
                  <a:pt x="9325" y="7532"/>
                  <a:pt x="9270" y="7430"/>
                </a:cubicBezTo>
                <a:lnTo>
                  <a:pt x="5180" y="0"/>
                </a:lnTo>
                <a:quadBezTo>
                  <a:pt x="10120" y="3670"/>
                  <a:pt x="17080" y="5760"/>
                </a:quadBezTo>
                <a:cubicBezTo>
                  <a:pt x="18950" y="6330"/>
                  <a:pt x="22170" y="7030"/>
                  <a:pt x="21450" y="3690"/>
                </a:cubicBezTo>
                <a:close/>
              </a:path>
            </a:pathLst>
          </a:custGeom>
          <a:solidFill>
            <a:srgbClr val="89657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1" name="shape-1715"/>
          <p:cNvSpPr/>
          <p:nvPr/>
        </p:nvSpPr>
        <p:spPr>
          <a:xfrm>
            <a:off x="14245876" y="8293054"/>
            <a:ext cx="994124" cy="212771"/>
          </a:xfrm>
          <a:custGeom>
            <a:avLst/>
            <a:gdLst/>
            <a:ahLst/>
            <a:cxnLst/>
            <a:rect l="0" t="0" r="r" b="b"/>
            <a:pathLst>
              <a:path w="104370" h="22338" stroke="0" extrusionOk="0">
                <a:moveTo>
                  <a:pt x="104370" y="4328"/>
                </a:moveTo>
                <a:lnTo>
                  <a:pt x="104370" y="22338"/>
                </a:lnTo>
                <a:lnTo>
                  <a:pt x="31150" y="22338"/>
                </a:lnTo>
                <a:quadBezTo>
                  <a:pt x="31310" y="21838"/>
                  <a:pt x="31150" y="21518"/>
                </a:quadBezTo>
                <a:quadBezTo>
                  <a:pt x="30980" y="21148"/>
                  <a:pt x="30470" y="21198"/>
                </a:quadBezTo>
                <a:quadBezTo>
                  <a:pt x="28810" y="21328"/>
                  <a:pt x="27140" y="20998"/>
                </a:quadBezTo>
                <a:cubicBezTo>
                  <a:pt x="26859" y="20943"/>
                  <a:pt x="26633" y="20733"/>
                  <a:pt x="26560" y="20458"/>
                </a:cubicBezTo>
                <a:lnTo>
                  <a:pt x="24970" y="14928"/>
                </a:lnTo>
                <a:quadBezTo>
                  <a:pt x="25940" y="13518"/>
                  <a:pt x="25710" y="11378"/>
                </a:quadBezTo>
                <a:cubicBezTo>
                  <a:pt x="25637" y="10721"/>
                  <a:pt x="26088" y="10120"/>
                  <a:pt x="26740" y="10008"/>
                </a:cubicBezTo>
                <a:lnTo>
                  <a:pt x="27240" y="9918"/>
                </a:lnTo>
                <a:cubicBezTo>
                  <a:pt x="27503" y="9871"/>
                  <a:pt x="27773" y="9942"/>
                  <a:pt x="27977" y="10112"/>
                </a:cubicBezTo>
                <a:cubicBezTo>
                  <a:pt x="28182" y="10282"/>
                  <a:pt x="28300" y="10533"/>
                  <a:pt x="28300" y="10798"/>
                </a:cubicBezTo>
                <a:lnTo>
                  <a:pt x="28300" y="14138"/>
                </a:lnTo>
                <a:cubicBezTo>
                  <a:pt x="28300" y="14414"/>
                  <a:pt x="28524" y="14638"/>
                  <a:pt x="28800" y="14638"/>
                </a:cubicBezTo>
                <a:lnTo>
                  <a:pt x="29120" y="14638"/>
                </a:lnTo>
                <a:cubicBezTo>
                  <a:pt x="29263" y="14638"/>
                  <a:pt x="29401" y="14580"/>
                  <a:pt x="29502" y="14477"/>
                </a:cubicBezTo>
                <a:cubicBezTo>
                  <a:pt x="29603" y="14374"/>
                  <a:pt x="29660" y="14234"/>
                  <a:pt x="29660" y="14088"/>
                </a:cubicBezTo>
                <a:lnTo>
                  <a:pt x="29660" y="10588"/>
                </a:lnTo>
                <a:cubicBezTo>
                  <a:pt x="29660" y="9734"/>
                  <a:pt x="29004" y="9022"/>
                  <a:pt x="28150" y="8948"/>
                </a:cubicBezTo>
                <a:quadBezTo>
                  <a:pt x="26700" y="8818"/>
                  <a:pt x="25570" y="9408"/>
                </a:quadBezTo>
                <a:cubicBezTo>
                  <a:pt x="25336" y="9525"/>
                  <a:pt x="25059" y="9506"/>
                  <a:pt x="24850" y="9358"/>
                </a:cubicBezTo>
                <a:quadBezTo>
                  <a:pt x="23820" y="8638"/>
                  <a:pt x="20600" y="9148"/>
                </a:quadBezTo>
                <a:cubicBezTo>
                  <a:pt x="20284" y="9200"/>
                  <a:pt x="20054" y="9472"/>
                  <a:pt x="20060" y="9788"/>
                </a:cubicBezTo>
                <a:lnTo>
                  <a:pt x="20180" y="14628"/>
                </a:lnTo>
                <a:quadBezTo>
                  <a:pt x="19900" y="13648"/>
                  <a:pt x="19730" y="13548"/>
                </a:quadBezTo>
                <a:quadBezTo>
                  <a:pt x="19360" y="13338"/>
                  <a:pt x="18970" y="13588"/>
                </a:quadBezTo>
                <a:cubicBezTo>
                  <a:pt x="18910" y="12898"/>
                  <a:pt x="18130" y="13048"/>
                  <a:pt x="17720" y="13318"/>
                </a:cubicBezTo>
                <a:quadBezTo>
                  <a:pt x="16290" y="14268"/>
                  <a:pt x="14750" y="13118"/>
                </a:quadBezTo>
                <a:cubicBezTo>
                  <a:pt x="14570" y="12983"/>
                  <a:pt x="14498" y="12748"/>
                  <a:pt x="14571" y="12535"/>
                </a:cubicBezTo>
                <a:cubicBezTo>
                  <a:pt x="14643" y="12322"/>
                  <a:pt x="14844" y="12178"/>
                  <a:pt x="15070" y="12178"/>
                </a:cubicBezTo>
                <a:lnTo>
                  <a:pt x="18500" y="12178"/>
                </a:lnTo>
                <a:cubicBezTo>
                  <a:pt x="18678" y="12178"/>
                  <a:pt x="18849" y="12104"/>
                  <a:pt x="18970" y="11973"/>
                </a:cubicBezTo>
                <a:cubicBezTo>
                  <a:pt x="19091" y="11842"/>
                  <a:pt x="19153" y="11666"/>
                  <a:pt x="19140" y="11488"/>
                </a:cubicBezTo>
                <a:cubicBezTo>
                  <a:pt x="18870" y="7958"/>
                  <a:pt x="14850" y="8278"/>
                  <a:pt x="13190" y="10548"/>
                </a:cubicBezTo>
                <a:quadBezTo>
                  <a:pt x="12580" y="10588"/>
                  <a:pt x="12400" y="10428"/>
                </a:quadBezTo>
                <a:quadBezTo>
                  <a:pt x="10370" y="10018"/>
                  <a:pt x="8130" y="10378"/>
                </a:quadBezTo>
                <a:cubicBezTo>
                  <a:pt x="8028" y="10395"/>
                  <a:pt x="7939" y="10458"/>
                  <a:pt x="7888" y="10550"/>
                </a:cubicBezTo>
                <a:cubicBezTo>
                  <a:pt x="7838" y="10641"/>
                  <a:pt x="7831" y="10751"/>
                  <a:pt x="7870" y="10848"/>
                </a:cubicBezTo>
                <a:lnTo>
                  <a:pt x="8020" y="11238"/>
                </a:lnTo>
                <a:cubicBezTo>
                  <a:pt x="8062" y="11352"/>
                  <a:pt x="8174" y="11428"/>
                  <a:pt x="8300" y="11428"/>
                </a:cubicBezTo>
                <a:lnTo>
                  <a:pt x="10400" y="11428"/>
                </a:lnTo>
                <a:cubicBezTo>
                  <a:pt x="10630" y="11428"/>
                  <a:pt x="10836" y="11571"/>
                  <a:pt x="10917" y="11788"/>
                </a:cubicBezTo>
                <a:cubicBezTo>
                  <a:pt x="10997" y="12004"/>
                  <a:pt x="10934" y="12247"/>
                  <a:pt x="10760" y="12398"/>
                </a:cubicBezTo>
                <a:quadBezTo>
                  <a:pt x="7800" y="14948"/>
                  <a:pt x="5460" y="12378"/>
                </a:quadBezTo>
                <a:cubicBezTo>
                  <a:pt x="4567" y="11390"/>
                  <a:pt x="4633" y="9842"/>
                  <a:pt x="5610" y="8848"/>
                </a:cubicBezTo>
                <a:quadBezTo>
                  <a:pt x="7390" y="7048"/>
                  <a:pt x="10270" y="8378"/>
                </a:quadBezTo>
                <a:cubicBezTo>
                  <a:pt x="10530" y="8493"/>
                  <a:pt x="10834" y="8405"/>
                  <a:pt x="10990" y="8168"/>
                </a:cubicBezTo>
                <a:lnTo>
                  <a:pt x="11000" y="8158"/>
                </a:lnTo>
                <a:cubicBezTo>
                  <a:pt x="11150" y="7925"/>
                  <a:pt x="11083" y="7614"/>
                  <a:pt x="10850" y="7458"/>
                </a:cubicBezTo>
                <a:quadBezTo>
                  <a:pt x="9470" y="6548"/>
                  <a:pt x="7710" y="6568"/>
                </a:quadBezTo>
                <a:lnTo>
                  <a:pt x="0" y="238"/>
                </a:lnTo>
                <a:cubicBezTo>
                  <a:pt x="12410" y="198"/>
                  <a:pt x="24890" y="398"/>
                  <a:pt x="37160" y="238"/>
                </a:cubicBezTo>
                <a:quadBezTo>
                  <a:pt x="61500" y="-82"/>
                  <a:pt x="92540" y="28"/>
                </a:quadBezTo>
                <a:quadBezTo>
                  <a:pt x="99620" y="48"/>
                  <a:pt x="104370" y="4328"/>
                </a:quadBezTo>
                <a:close/>
              </a:path>
            </a:pathLst>
          </a:custGeom>
          <a:solidFill>
            <a:srgbClr val="9F2E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2" name="shape-1716"/>
          <p:cNvSpPr/>
          <p:nvPr/>
        </p:nvSpPr>
        <p:spPr>
          <a:xfrm>
            <a:off x="7856125" y="8301766"/>
            <a:ext cx="447025" cy="204059"/>
          </a:xfrm>
          <a:custGeom>
            <a:avLst/>
            <a:gdLst/>
            <a:ahLst/>
            <a:cxnLst/>
            <a:rect l="0" t="0" r="r" b="b"/>
            <a:pathLst>
              <a:path w="46932" h="21423" stroke="0" extrusionOk="0">
                <a:moveTo>
                  <a:pt x="43790" y="21423"/>
                </a:moveTo>
                <a:lnTo>
                  <a:pt x="0" y="21423"/>
                </a:lnTo>
                <a:quadBezTo>
                  <a:pt x="4440" y="16593"/>
                  <a:pt x="10350" y="13014"/>
                </a:quadBezTo>
                <a:quadBezTo>
                  <a:pt x="18050" y="14243"/>
                  <a:pt x="25960" y="15433"/>
                </a:quadBezTo>
                <a:cubicBezTo>
                  <a:pt x="28870" y="15863"/>
                  <a:pt x="32150" y="17123"/>
                  <a:pt x="34280" y="17713"/>
                </a:cubicBezTo>
                <a:cubicBezTo>
                  <a:pt x="34632" y="17811"/>
                  <a:pt x="35005" y="17693"/>
                  <a:pt x="35230" y="17413"/>
                </a:cubicBezTo>
                <a:quadBezTo>
                  <a:pt x="36560" y="15743"/>
                  <a:pt x="37460" y="12893"/>
                </a:quadBezTo>
                <a:cubicBezTo>
                  <a:pt x="37551" y="12586"/>
                  <a:pt x="37555" y="12261"/>
                  <a:pt x="37470" y="11954"/>
                </a:cubicBezTo>
                <a:quadBezTo>
                  <a:pt x="35700" y="5883"/>
                  <a:pt x="30120" y="6323"/>
                </a:quadBezTo>
                <a:cubicBezTo>
                  <a:pt x="29935" y="6339"/>
                  <a:pt x="29751" y="6276"/>
                  <a:pt x="29615" y="6151"/>
                </a:cubicBezTo>
                <a:cubicBezTo>
                  <a:pt x="29478" y="6026"/>
                  <a:pt x="29400" y="5849"/>
                  <a:pt x="29400" y="5663"/>
                </a:cubicBezTo>
                <a:lnTo>
                  <a:pt x="29400" y="5573"/>
                </a:lnTo>
                <a:cubicBezTo>
                  <a:pt x="29403" y="5397"/>
                  <a:pt x="29478" y="5229"/>
                  <a:pt x="29609" y="5110"/>
                </a:cubicBezTo>
                <a:cubicBezTo>
                  <a:pt x="29739" y="4991"/>
                  <a:pt x="29913" y="4931"/>
                  <a:pt x="30090" y="4943"/>
                </a:cubicBezTo>
                <a:lnTo>
                  <a:pt x="42200" y="5803"/>
                </a:lnTo>
                <a:cubicBezTo>
                  <a:pt x="42373" y="5816"/>
                  <a:pt x="42543" y="5749"/>
                  <a:pt x="42661" y="5623"/>
                </a:cubicBezTo>
                <a:cubicBezTo>
                  <a:pt x="42780" y="5497"/>
                  <a:pt x="42834" y="5324"/>
                  <a:pt x="42810" y="5153"/>
                </a:cubicBezTo>
                <a:lnTo>
                  <a:pt x="42460" y="2593"/>
                </a:lnTo>
                <a:cubicBezTo>
                  <a:pt x="42421" y="2260"/>
                  <a:pt x="42473" y="1924"/>
                  <a:pt x="42610" y="1623"/>
                </a:cubicBezTo>
                <a:lnTo>
                  <a:pt x="43180" y="353"/>
                </a:lnTo>
                <a:cubicBezTo>
                  <a:pt x="43283" y="141"/>
                  <a:pt x="43497" y="4"/>
                  <a:pt x="43734" y="0"/>
                </a:cubicBezTo>
                <a:cubicBezTo>
                  <a:pt x="43970" y="-4"/>
                  <a:pt x="44189" y="125"/>
                  <a:pt x="44300" y="333"/>
                </a:cubicBezTo>
                <a:quadBezTo>
                  <a:pt x="48010" y="7463"/>
                  <a:pt x="46490" y="16043"/>
                </a:quadBezTo>
                <a:cubicBezTo>
                  <a:pt x="46459" y="16217"/>
                  <a:pt x="46343" y="16363"/>
                  <a:pt x="46183" y="16434"/>
                </a:cubicBezTo>
                <a:cubicBezTo>
                  <a:pt x="46022" y="16504"/>
                  <a:pt x="45837" y="16489"/>
                  <a:pt x="45690" y="16393"/>
                </a:cubicBezTo>
                <a:lnTo>
                  <a:pt x="44600" y="15693"/>
                </a:lnTo>
                <a:cubicBezTo>
                  <a:pt x="44159" y="15406"/>
                  <a:pt x="43590" y="15394"/>
                  <a:pt x="43130" y="15663"/>
                </a:cubicBezTo>
                <a:quadBezTo>
                  <a:pt x="41960" y="16343"/>
                  <a:pt x="41010" y="17413"/>
                </a:quadBezTo>
                <a:cubicBezTo>
                  <a:pt x="40878" y="17562"/>
                  <a:pt x="40825" y="17765"/>
                  <a:pt x="40869" y="17959"/>
                </a:cubicBezTo>
                <a:cubicBezTo>
                  <a:pt x="40913" y="18153"/>
                  <a:pt x="41047" y="18315"/>
                  <a:pt x="41230" y="18393"/>
                </a:cubicBezTo>
                <a:quadBezTo>
                  <a:pt x="43100" y="19213"/>
                  <a:pt x="43790" y="21423"/>
                </a:quadBezTo>
                <a:close/>
              </a:path>
            </a:pathLst>
          </a:custGeom>
          <a:solidFill>
            <a:srgbClr val="E24C3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3" name="shape-1717"/>
          <p:cNvSpPr/>
          <p:nvPr/>
        </p:nvSpPr>
        <p:spPr>
          <a:xfrm>
            <a:off x="5244941" y="8307038"/>
            <a:ext cx="11620" cy="11620"/>
          </a:xfrm>
          <a:custGeom>
            <a:avLst/>
            <a:gdLst/>
            <a:ahLst/>
            <a:cxnLst/>
            <a:rect l="0" t="0" r="r" b="b"/>
            <a:pathLst>
              <a:path w="1220" h="1220" stroke="0" extrusionOk="0">
                <a:moveTo>
                  <a:pt x="1220" y="610"/>
                </a:moveTo>
                <a:cubicBezTo>
                  <a:pt x="1220" y="947"/>
                  <a:pt x="947" y="1220"/>
                  <a:pt x="610" y="1220"/>
                </a:cubicBezTo>
                <a:cubicBezTo>
                  <a:pt x="273" y="1220"/>
                  <a:pt x="0" y="947"/>
                  <a:pt x="0" y="610"/>
                </a:cubicBezTo>
                <a:cubicBezTo>
                  <a:pt x="0" y="273"/>
                  <a:pt x="273" y="0"/>
                  <a:pt x="610" y="0"/>
                </a:cubicBezTo>
                <a:cubicBezTo>
                  <a:pt x="947" y="0"/>
                  <a:pt x="1220" y="273"/>
                  <a:pt x="1220" y="610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4" name="shape-1718"/>
          <p:cNvSpPr/>
          <p:nvPr/>
        </p:nvSpPr>
        <p:spPr>
          <a:xfrm>
            <a:off x="12070747" y="8352854"/>
            <a:ext cx="361621" cy="152971"/>
          </a:xfrm>
          <a:custGeom>
            <a:avLst/>
            <a:gdLst/>
            <a:ahLst/>
            <a:cxnLst/>
            <a:rect l="0" t="0" r="r" b="b"/>
            <a:pathLst>
              <a:path w="37965" h="16060" stroke="0" extrusionOk="0">
                <a:moveTo>
                  <a:pt x="35240" y="0"/>
                </a:moveTo>
                <a:lnTo>
                  <a:pt x="37930" y="8580"/>
                </a:lnTo>
                <a:cubicBezTo>
                  <a:pt x="38022" y="8886"/>
                  <a:pt x="37932" y="9216"/>
                  <a:pt x="37700" y="9430"/>
                </a:cubicBezTo>
                <a:lnTo>
                  <a:pt x="30490" y="16060"/>
                </a:lnTo>
                <a:lnTo>
                  <a:pt x="0" y="16060"/>
                </a:lnTo>
                <a:quadBezTo>
                  <a:pt x="9250" y="10950"/>
                  <a:pt x="18070" y="6140"/>
                </a:quadBezTo>
                <a:quadBezTo>
                  <a:pt x="24330" y="2730"/>
                  <a:pt x="35240" y="0"/>
                </a:quadBezTo>
                <a:close/>
              </a:path>
            </a:pathLst>
          </a:custGeom>
          <a:solidFill>
            <a:srgbClr val="CF3F3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5" name="shape-1727"/>
          <p:cNvSpPr/>
          <p:nvPr/>
        </p:nvSpPr>
        <p:spPr>
          <a:xfrm>
            <a:off x="9643436" y="8369257"/>
            <a:ext cx="24302" cy="30630"/>
          </a:xfrm>
          <a:custGeom>
            <a:avLst/>
            <a:gdLst/>
            <a:ahLst/>
            <a:cxnLst/>
            <a:rect l="0" t="0" r="r" b="b"/>
            <a:pathLst>
              <a:path w="2551" h="3216" stroke="0" extrusionOk="0">
                <a:moveTo>
                  <a:pt x="961" y="19"/>
                </a:moveTo>
                <a:cubicBezTo>
                  <a:pt x="1289" y="-46"/>
                  <a:pt x="1636" y="59"/>
                  <a:pt x="1927" y="311"/>
                </a:cubicBezTo>
                <a:cubicBezTo>
                  <a:pt x="2218" y="563"/>
                  <a:pt x="2428" y="942"/>
                  <a:pt x="2512" y="1363"/>
                </a:cubicBezTo>
                <a:cubicBezTo>
                  <a:pt x="2685" y="2241"/>
                  <a:pt x="2273" y="3062"/>
                  <a:pt x="1590" y="3197"/>
                </a:cubicBezTo>
                <a:cubicBezTo>
                  <a:pt x="1263" y="3262"/>
                  <a:pt x="915" y="3157"/>
                  <a:pt x="624" y="2905"/>
                </a:cubicBezTo>
                <a:cubicBezTo>
                  <a:pt x="333" y="2652"/>
                  <a:pt x="123" y="2274"/>
                  <a:pt x="40" y="1853"/>
                </a:cubicBezTo>
                <a:cubicBezTo>
                  <a:pt x="-134" y="975"/>
                  <a:pt x="278" y="154"/>
                  <a:pt x="961" y="19"/>
                </a:cubicBezTo>
                <a:close/>
              </a:path>
            </a:pathLst>
          </a:custGeom>
          <a:solidFill>
            <a:srgbClr val="FBFB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6" name="shape-1728"/>
          <p:cNvSpPr/>
          <p:nvPr/>
        </p:nvSpPr>
        <p:spPr>
          <a:xfrm>
            <a:off x="9681454" y="8368599"/>
            <a:ext cx="95482" cy="137226"/>
          </a:xfrm>
          <a:custGeom>
            <a:avLst/>
            <a:gdLst/>
            <a:ahLst/>
            <a:cxnLst/>
            <a:rect l="0" t="0" r="r" b="b"/>
            <a:pathLst>
              <a:path w="10024" h="14407" stroke="0" extrusionOk="0">
                <a:moveTo>
                  <a:pt x="10024" y="14407"/>
                </a:moveTo>
                <a:lnTo>
                  <a:pt x="8884" y="14407"/>
                </a:lnTo>
                <a:lnTo>
                  <a:pt x="34" y="527"/>
                </a:lnTo>
                <a:cubicBezTo>
                  <a:pt x="-2" y="468"/>
                  <a:pt x="-10" y="396"/>
                  <a:pt x="13" y="330"/>
                </a:cubicBezTo>
                <a:cubicBezTo>
                  <a:pt x="36" y="264"/>
                  <a:pt x="88" y="211"/>
                  <a:pt x="154" y="187"/>
                </a:cubicBezTo>
                <a:lnTo>
                  <a:pt x="674" y="7"/>
                </a:lnTo>
                <a:cubicBezTo>
                  <a:pt x="715" y="-11"/>
                  <a:pt x="765" y="6"/>
                  <a:pt x="794" y="47"/>
                </a:cubicBezTo>
                <a:lnTo>
                  <a:pt x="10024" y="14407"/>
                </a:lnTo>
                <a:close/>
              </a:path>
            </a:pathLst>
          </a:custGeom>
          <a:solidFill>
            <a:srgbClr val="C9D8E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7" name="shape-1729"/>
          <p:cNvSpPr/>
          <p:nvPr/>
        </p:nvSpPr>
        <p:spPr>
          <a:xfrm>
            <a:off x="3128677" y="8375332"/>
            <a:ext cx="712375" cy="130493"/>
          </a:xfrm>
          <a:custGeom>
            <a:avLst/>
            <a:gdLst/>
            <a:ahLst/>
            <a:cxnLst/>
            <a:rect l="0" t="0" r="r" b="b"/>
            <a:pathLst>
              <a:path w="74790" h="13700" stroke="0" extrusionOk="0">
                <a:moveTo>
                  <a:pt x="42760" y="100"/>
                </a:moveTo>
                <a:quadBezTo>
                  <a:pt x="56810" y="460"/>
                  <a:pt x="70720" y="2750"/>
                </a:quadBezTo>
                <a:cubicBezTo>
                  <a:pt x="71034" y="2805"/>
                  <a:pt x="71291" y="3024"/>
                  <a:pt x="71390" y="3320"/>
                </a:cubicBezTo>
                <a:lnTo>
                  <a:pt x="74790" y="13700"/>
                </a:lnTo>
                <a:lnTo>
                  <a:pt x="0" y="13700"/>
                </a:lnTo>
                <a:quadBezTo>
                  <a:pt x="8610" y="8110"/>
                  <a:pt x="17230" y="6270"/>
                </a:quadBezTo>
                <a:cubicBezTo>
                  <a:pt x="26250" y="4340"/>
                  <a:pt x="31810" y="3630"/>
                  <a:pt x="38260" y="0"/>
                </a:cubicBezTo>
                <a:lnTo>
                  <a:pt x="42760" y="100"/>
                </a:lnTo>
                <a:close/>
              </a:path>
            </a:pathLst>
          </a:custGeom>
          <a:solidFill>
            <a:srgbClr val="59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8" name="shape-1745"/>
          <p:cNvSpPr/>
          <p:nvPr/>
        </p:nvSpPr>
        <p:spPr>
          <a:xfrm>
            <a:off x="5485829" y="8427434"/>
            <a:ext cx="55054" cy="78391"/>
          </a:xfrm>
          <a:custGeom>
            <a:avLst/>
            <a:gdLst/>
            <a:ahLst/>
            <a:cxnLst/>
            <a:rect l="0" t="0" r="r" b="b"/>
            <a:pathLst>
              <a:path w="5780" h="8230" stroke="0" extrusionOk="0">
                <a:moveTo>
                  <a:pt x="1460" y="8230"/>
                </a:moveTo>
                <a:lnTo>
                  <a:pt x="0" y="8230"/>
                </a:lnTo>
                <a:lnTo>
                  <a:pt x="5780" y="0"/>
                </a:lnTo>
                <a:lnTo>
                  <a:pt x="1460" y="8230"/>
                </a:lnTo>
                <a:close/>
              </a:path>
            </a:pathLst>
          </a:custGeom>
          <a:solidFill>
            <a:srgbClr val="E7F6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9" name="shape-1746"/>
          <p:cNvSpPr/>
          <p:nvPr/>
        </p:nvSpPr>
        <p:spPr>
          <a:xfrm>
            <a:off x="8561158" y="8438584"/>
            <a:ext cx="73883" cy="67241"/>
          </a:xfrm>
          <a:custGeom>
            <a:avLst/>
            <a:gdLst/>
            <a:ahLst/>
            <a:cxnLst/>
            <a:rect l="0" t="0" r="r" b="b"/>
            <a:pathLst>
              <a:path w="7757" h="7059" stroke="0" extrusionOk="0">
                <a:moveTo>
                  <a:pt x="6671" y="7059"/>
                </a:moveTo>
                <a:lnTo>
                  <a:pt x="621" y="7059"/>
                </a:lnTo>
                <a:quadBezTo>
                  <a:pt x="-929" y="4029"/>
                  <a:pt x="1391" y="3159"/>
                </a:quadBezTo>
                <a:cubicBezTo>
                  <a:pt x="1520" y="3111"/>
                  <a:pt x="1610" y="2992"/>
                  <a:pt x="1621" y="2854"/>
                </a:cubicBezTo>
                <a:cubicBezTo>
                  <a:pt x="1632" y="2717"/>
                  <a:pt x="1561" y="2586"/>
                  <a:pt x="1441" y="2519"/>
                </a:cubicBezTo>
                <a:quadBezTo>
                  <a:pt x="71" y="1779"/>
                  <a:pt x="411" y="1199"/>
                </a:quadBezTo>
                <a:cubicBezTo>
                  <a:pt x="923" y="305"/>
                  <a:pt x="1941" y="-159"/>
                  <a:pt x="2931" y="49"/>
                </a:cubicBezTo>
                <a:quadBezTo>
                  <a:pt x="5131" y="509"/>
                  <a:pt x="7091" y="2589"/>
                </a:quadBezTo>
                <a:cubicBezTo>
                  <a:pt x="7499" y="3022"/>
                  <a:pt x="7739" y="3580"/>
                  <a:pt x="7756" y="4138"/>
                </a:cubicBezTo>
                <a:cubicBezTo>
                  <a:pt x="7773" y="4697"/>
                  <a:pt x="7566" y="5209"/>
                  <a:pt x="7181" y="5559"/>
                </a:cubicBezTo>
                <a:quadBezTo>
                  <a:pt x="6731" y="5969"/>
                  <a:pt x="6671" y="7059"/>
                </a:quadBezTo>
                <a:close/>
              </a:path>
            </a:pathLst>
          </a:custGeom>
          <a:solidFill>
            <a:srgbClr val="6F24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30" name="shape-1747"/>
          <p:cNvSpPr/>
          <p:nvPr/>
        </p:nvSpPr>
        <p:spPr>
          <a:xfrm>
            <a:off x="7242502" y="8444357"/>
            <a:ext cx="92336" cy="61468"/>
          </a:xfrm>
          <a:custGeom>
            <a:avLst/>
            <a:gdLst/>
            <a:ahLst/>
            <a:cxnLst/>
            <a:rect l="0" t="0" r="r" b="b"/>
            <a:pathLst>
              <a:path w="9694" h="6453" stroke="0" extrusionOk="0">
                <a:moveTo>
                  <a:pt x="5782" y="6453"/>
                </a:moveTo>
                <a:lnTo>
                  <a:pt x="12" y="6453"/>
                </a:lnTo>
                <a:quadBezTo>
                  <a:pt x="-108" y="4353"/>
                  <a:pt x="942" y="2613"/>
                </a:quadBezTo>
                <a:cubicBezTo>
                  <a:pt x="1115" y="2325"/>
                  <a:pt x="1392" y="2117"/>
                  <a:pt x="1712" y="2033"/>
                </a:cubicBezTo>
                <a:lnTo>
                  <a:pt x="8902" y="23"/>
                </a:lnTo>
                <a:cubicBezTo>
                  <a:pt x="9156" y="-48"/>
                  <a:pt x="9426" y="48"/>
                  <a:pt x="9579" y="263"/>
                </a:cubicBezTo>
                <a:cubicBezTo>
                  <a:pt x="9731" y="478"/>
                  <a:pt x="9733" y="766"/>
                  <a:pt x="9582" y="983"/>
                </a:cubicBezTo>
                <a:lnTo>
                  <a:pt x="5782" y="6453"/>
                </a:lnTo>
                <a:close/>
              </a:path>
            </a:pathLst>
          </a:custGeom>
          <a:solidFill>
            <a:srgbClr val="FA6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31" name="shape-1748"/>
          <p:cNvSpPr/>
          <p:nvPr/>
        </p:nvSpPr>
        <p:spPr>
          <a:xfrm>
            <a:off x="12577667" y="8503253"/>
            <a:ext cx="20193" cy="2572"/>
          </a:xfrm>
          <a:custGeom>
            <a:avLst/>
            <a:gdLst/>
            <a:ahLst/>
            <a:cxnLst/>
            <a:rect l="0" t="0" r="r" b="b"/>
            <a:pathLst>
              <a:path w="2120" h="270" stroke="0" extrusionOk="0">
                <a:moveTo>
                  <a:pt x="2010" y="0"/>
                </a:moveTo>
                <a:quadBezTo>
                  <a:pt x="2060" y="140"/>
                  <a:pt x="2120" y="270"/>
                </a:quadBezTo>
                <a:lnTo>
                  <a:pt x="0" y="270"/>
                </a:lnTo>
                <a:lnTo>
                  <a:pt x="2010" y="0"/>
                </a:lnTo>
                <a:close/>
              </a:path>
            </a:pathLst>
          </a:custGeom>
          <a:solidFill>
            <a:srgbClr val="FDE2C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32" name="line-0-word-0"/>
          <p:cNvSpPr/>
          <p:nvPr/>
        </p:nvSpPr>
        <p:spPr>
          <a:xfrm>
            <a:off x="3000185" y="264687"/>
            <a:ext cx="9264693" cy="45637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080" baseline="0" b="1" spc="0" dirty="0">
                <a:solidFill>
                  <a:srgbClr val="0a0e26"/>
                </a:solidFill>
                <a:latin typeface="Arial"/>
                <a:ea typeface="Microsoft YaHei"/>
                <a:cs typeface="Arial"/>
              </a:rPr>
              <a:t>Mars at a Glance: Key Facts About the Red Planet</a:t>
            </a:r>
          </a:p>
        </p:txBody>
      </p:sp>
      <p:sp>
        <p:nvSpPr>
          <p:cNvPr id="833" name="line-1-word-0"/>
          <p:cNvSpPr/>
          <p:nvPr/>
        </p:nvSpPr>
        <p:spPr>
          <a:xfrm>
            <a:off x="5613845" y="818746"/>
            <a:ext cx="4046015" cy="2837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64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Planetary Dimensions &amp; Orbital Profile</a:t>
            </a:r>
          </a:p>
        </p:txBody>
      </p:sp>
      <p:sp>
        <p:nvSpPr>
          <p:cNvPr id="834" name="line-2-word-0"/>
          <p:cNvSpPr/>
          <p:nvPr/>
        </p:nvSpPr>
        <p:spPr>
          <a:xfrm>
            <a:off x="12232627" y="1075679"/>
            <a:ext cx="265030" cy="20090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81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25°</a:t>
            </a:r>
          </a:p>
        </p:txBody>
      </p:sp>
      <p:sp>
        <p:nvSpPr>
          <p:cNvPr id="835" name="line-3-word-0"/>
          <p:cNvSpPr/>
          <p:nvPr/>
        </p:nvSpPr>
        <p:spPr>
          <a:xfrm>
            <a:off x="3749230" y="1376134"/>
            <a:ext cx="1202293" cy="24153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67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Half the Size</a:t>
            </a:r>
          </a:p>
        </p:txBody>
      </p:sp>
      <p:sp>
        <p:nvSpPr>
          <p:cNvPr id="836" name="line-4-word-0"/>
          <p:cNvSpPr/>
          <p:nvPr/>
        </p:nvSpPr>
        <p:spPr>
          <a:xfrm>
            <a:off x="13101061" y="1450304"/>
            <a:ext cx="995440" cy="24477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0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25-Degree</a:t>
            </a:r>
          </a:p>
        </p:txBody>
      </p:sp>
      <p:sp>
        <p:nvSpPr>
          <p:cNvPr id="837" name="line-5-word-0"/>
          <p:cNvSpPr/>
          <p:nvPr/>
        </p:nvSpPr>
        <p:spPr>
          <a:xfrm>
            <a:off x="3743644" y="1614738"/>
            <a:ext cx="747951" cy="23475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19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of Earth</a:t>
            </a:r>
          </a:p>
        </p:txBody>
      </p:sp>
      <p:sp>
        <p:nvSpPr>
          <p:cNvPr id="838" name="line-6-word-0"/>
          <p:cNvSpPr/>
          <p:nvPr/>
        </p:nvSpPr>
        <p:spPr>
          <a:xfrm>
            <a:off x="13096867" y="1689496"/>
            <a:ext cx="839301" cy="2400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57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Axial Tilt</a:t>
            </a:r>
          </a:p>
        </p:txBody>
      </p:sp>
      <p:sp>
        <p:nvSpPr>
          <p:cNvPr id="839" name="line-7-word-0"/>
          <p:cNvSpPr/>
          <p:nvPr/>
        </p:nvSpPr>
        <p:spPr>
          <a:xfrm>
            <a:off x="3746072" y="1885196"/>
            <a:ext cx="1291648" cy="1810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41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Radius: 2,106 miles</a:t>
            </a:r>
          </a:p>
        </p:txBody>
      </p:sp>
      <p:sp>
        <p:nvSpPr>
          <p:cNvPr id="840" name="line-8-word-0"/>
          <p:cNvSpPr/>
          <p:nvPr/>
        </p:nvSpPr>
        <p:spPr>
          <a:xfrm>
            <a:off x="3745663" y="2095736"/>
            <a:ext cx="1018845" cy="1866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80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(approx, half of</a:t>
            </a:r>
          </a:p>
        </p:txBody>
      </p:sp>
      <p:sp>
        <p:nvSpPr>
          <p:cNvPr id="841" name="line-9-word-0"/>
          <p:cNvSpPr/>
          <p:nvPr/>
        </p:nvSpPr>
        <p:spPr>
          <a:xfrm>
            <a:off x="13105278" y="2236803"/>
            <a:ext cx="1111668" cy="18306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55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Distinct Seasons</a:t>
            </a:r>
          </a:p>
        </p:txBody>
      </p:sp>
      <p:sp>
        <p:nvSpPr>
          <p:cNvPr id="842" name="line-10-word-0"/>
          <p:cNvSpPr/>
          <p:nvPr/>
        </p:nvSpPr>
        <p:spPr>
          <a:xfrm>
            <a:off x="3748597" y="2238101"/>
            <a:ext cx="1118068" cy="18109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41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Earth's diameter)</a:t>
            </a:r>
          </a:p>
        </p:txBody>
      </p:sp>
      <p:sp>
        <p:nvSpPr>
          <p:cNvPr id="843" name="line-11-word-0"/>
          <p:cNvSpPr/>
          <p:nvPr/>
        </p:nvSpPr>
        <p:spPr>
          <a:xfrm>
            <a:off x="13103476" y="2409660"/>
            <a:ext cx="1208559" cy="1840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62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(variable duration)</a:t>
            </a:r>
          </a:p>
        </p:txBody>
      </p:sp>
      <p:sp>
        <p:nvSpPr>
          <p:cNvPr id="844" name="line-12-word-0"/>
          <p:cNvSpPr/>
          <p:nvPr/>
        </p:nvSpPr>
        <p:spPr>
          <a:xfrm>
            <a:off x="11784375" y="3160105"/>
            <a:ext cx="1495155" cy="17450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95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Mars vs. Earth Metrics</a:t>
            </a:r>
          </a:p>
        </p:txBody>
      </p:sp>
      <p:sp>
        <p:nvSpPr>
          <p:cNvPr id="845" name="line-13-word-0"/>
          <p:cNvSpPr/>
          <p:nvPr/>
        </p:nvSpPr>
        <p:spPr>
          <a:xfrm>
            <a:off x="1996419" y="3383795"/>
            <a:ext cx="803516" cy="24768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0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687-Day</a:t>
            </a:r>
          </a:p>
        </p:txBody>
      </p:sp>
      <p:sp>
        <p:nvSpPr>
          <p:cNvPr id="846" name="line-14-word-0"/>
          <p:cNvSpPr/>
          <p:nvPr/>
        </p:nvSpPr>
        <p:spPr>
          <a:xfrm>
            <a:off x="13566733" y="3514593"/>
            <a:ext cx="702829" cy="1685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53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2.106 miles</a:t>
            </a:r>
          </a:p>
        </p:txBody>
      </p:sp>
      <p:sp>
        <p:nvSpPr>
          <p:cNvPr id="847" name="line-15-word-0"/>
          <p:cNvSpPr/>
          <p:nvPr/>
        </p:nvSpPr>
        <p:spPr>
          <a:xfrm>
            <a:off x="2005679" y="3618534"/>
            <a:ext cx="1193447" cy="2528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7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Martian Year</a:t>
            </a:r>
          </a:p>
        </p:txBody>
      </p:sp>
      <p:sp>
        <p:nvSpPr>
          <p:cNvPr id="848" name="line-16-word-0"/>
          <p:cNvSpPr/>
          <p:nvPr/>
        </p:nvSpPr>
        <p:spPr>
          <a:xfrm>
            <a:off x="10381298" y="3651138"/>
            <a:ext cx="512369" cy="19623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48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Radius</a:t>
            </a:r>
          </a:p>
        </p:txBody>
      </p:sp>
      <p:sp>
        <p:nvSpPr>
          <p:cNvPr id="849" name="line-17-word-0"/>
          <p:cNvSpPr/>
          <p:nvPr/>
        </p:nvSpPr>
        <p:spPr>
          <a:xfrm>
            <a:off x="13573531" y="3705569"/>
            <a:ext cx="392617" cy="15817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980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1.0 AU</a:t>
            </a:r>
          </a:p>
        </p:txBody>
      </p:sp>
      <p:sp>
        <p:nvSpPr>
          <p:cNvPr id="850" name="line-18-word-0"/>
          <p:cNvSpPr/>
          <p:nvPr/>
        </p:nvSpPr>
        <p:spPr>
          <a:xfrm>
            <a:off x="10123330" y="3840382"/>
            <a:ext cx="1181198" cy="1733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87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~50% of Earth size</a:t>
            </a:r>
          </a:p>
        </p:txBody>
      </p:sp>
      <p:sp>
        <p:nvSpPr>
          <p:cNvPr id="851" name="line-19-word-0"/>
          <p:cNvSpPr/>
          <p:nvPr/>
        </p:nvSpPr>
        <p:spPr>
          <a:xfrm>
            <a:off x="13570008" y="3846676"/>
            <a:ext cx="874783" cy="16370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19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(Sun Distance)</a:t>
            </a:r>
          </a:p>
        </p:txBody>
      </p:sp>
      <p:sp>
        <p:nvSpPr>
          <p:cNvPr id="852" name="line-20-word-0"/>
          <p:cNvSpPr/>
          <p:nvPr/>
        </p:nvSpPr>
        <p:spPr>
          <a:xfrm>
            <a:off x="13567481" y="4120433"/>
            <a:ext cx="913336" cy="15431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953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142 million miles</a:t>
            </a:r>
          </a:p>
        </p:txBody>
      </p:sp>
      <p:sp>
        <p:nvSpPr>
          <p:cNvPr id="853" name="line-21-word-0"/>
          <p:cNvSpPr/>
          <p:nvPr/>
        </p:nvSpPr>
        <p:spPr>
          <a:xfrm>
            <a:off x="10372667" y="4165126"/>
            <a:ext cx="405645" cy="20419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04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Solar</a:t>
            </a:r>
          </a:p>
        </p:txBody>
      </p:sp>
      <p:sp>
        <p:nvSpPr>
          <p:cNvPr id="854" name="line-22-word-0"/>
          <p:cNvSpPr/>
          <p:nvPr/>
        </p:nvSpPr>
        <p:spPr>
          <a:xfrm>
            <a:off x="13571084" y="4261056"/>
            <a:ext cx="478799" cy="15918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987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(1.5 AU)</a:t>
            </a:r>
          </a:p>
        </p:txBody>
      </p:sp>
      <p:sp>
        <p:nvSpPr>
          <p:cNvPr id="855" name="line-23-word-0"/>
          <p:cNvSpPr/>
          <p:nvPr/>
        </p:nvSpPr>
        <p:spPr>
          <a:xfrm>
            <a:off x="10379207" y="4353161"/>
            <a:ext cx="665818" cy="20490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09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Distance</a:t>
            </a:r>
          </a:p>
        </p:txBody>
      </p:sp>
      <p:sp>
        <p:nvSpPr>
          <p:cNvPr id="856" name="line-24-word-0"/>
          <p:cNvSpPr/>
          <p:nvPr/>
        </p:nvSpPr>
        <p:spPr>
          <a:xfrm>
            <a:off x="13567740" y="4436028"/>
            <a:ext cx="400354" cy="16105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00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1.0 AU</a:t>
            </a:r>
          </a:p>
        </p:txBody>
      </p:sp>
      <p:sp>
        <p:nvSpPr>
          <p:cNvPr id="857" name="line-25-word-0"/>
          <p:cNvSpPr/>
          <p:nvPr/>
        </p:nvSpPr>
        <p:spPr>
          <a:xfrm>
            <a:off x="1892562" y="4548399"/>
            <a:ext cx="1328313" cy="2441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85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Daily Rotation:</a:t>
            </a:r>
          </a:p>
        </p:txBody>
      </p:sp>
      <p:sp>
        <p:nvSpPr>
          <p:cNvPr id="858" name="line-26-word-0"/>
          <p:cNvSpPr/>
          <p:nvPr/>
        </p:nvSpPr>
        <p:spPr>
          <a:xfrm>
            <a:off x="13566065" y="4744258"/>
            <a:ext cx="565628" cy="16561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32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24 hours,</a:t>
            </a:r>
          </a:p>
        </p:txBody>
      </p:sp>
      <p:sp>
        <p:nvSpPr>
          <p:cNvPr id="859" name="line-27-word-0"/>
          <p:cNvSpPr/>
          <p:nvPr/>
        </p:nvSpPr>
        <p:spPr>
          <a:xfrm>
            <a:off x="1884663" y="4777748"/>
            <a:ext cx="1019297" cy="24261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75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24.6 hours</a:t>
            </a:r>
          </a:p>
        </p:txBody>
      </p:sp>
      <p:sp>
        <p:nvSpPr>
          <p:cNvPr id="860" name="line-28-word-0"/>
          <p:cNvSpPr/>
          <p:nvPr/>
        </p:nvSpPr>
        <p:spPr>
          <a:xfrm>
            <a:off x="10378721" y="4790579"/>
            <a:ext cx="851188" cy="2009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81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Day Length</a:t>
            </a:r>
          </a:p>
        </p:txBody>
      </p:sp>
      <p:sp>
        <p:nvSpPr>
          <p:cNvPr id="861" name="line-29-word-0"/>
          <p:cNvSpPr/>
          <p:nvPr/>
        </p:nvSpPr>
        <p:spPr>
          <a:xfrm>
            <a:off x="13564944" y="4850141"/>
            <a:ext cx="681679" cy="1704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67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37 minutes</a:t>
            </a:r>
          </a:p>
        </p:txBody>
      </p:sp>
      <p:sp>
        <p:nvSpPr>
          <p:cNvPr id="862" name="line-30-word-0"/>
          <p:cNvSpPr/>
          <p:nvPr/>
        </p:nvSpPr>
        <p:spPr>
          <a:xfrm>
            <a:off x="10376330" y="4976975"/>
            <a:ext cx="358023" cy="19854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64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(Sol)</a:t>
            </a:r>
          </a:p>
        </p:txBody>
      </p:sp>
      <p:sp>
        <p:nvSpPr>
          <p:cNvPr id="863" name="line-31-word-0"/>
          <p:cNvSpPr/>
          <p:nvPr/>
        </p:nvSpPr>
        <p:spPr>
          <a:xfrm>
            <a:off x="13567378" y="5017803"/>
            <a:ext cx="651171" cy="16859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53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23.9 hours</a:t>
            </a:r>
          </a:p>
        </p:txBody>
      </p:sp>
      <p:sp>
        <p:nvSpPr>
          <p:cNvPr id="864" name="line-32-word-0"/>
          <p:cNvSpPr/>
          <p:nvPr/>
        </p:nvSpPr>
        <p:spPr>
          <a:xfrm>
            <a:off x="1978819" y="5720365"/>
            <a:ext cx="3062859" cy="23879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8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Largest Volcano in Solar System</a:t>
            </a:r>
          </a:p>
        </p:txBody>
      </p:sp>
      <p:sp>
        <p:nvSpPr>
          <p:cNvPr id="865" name="line-33-word-0"/>
          <p:cNvSpPr/>
          <p:nvPr/>
        </p:nvSpPr>
        <p:spPr>
          <a:xfrm>
            <a:off x="10202047" y="5720170"/>
            <a:ext cx="1963432" cy="24002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56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Vast Canyon System</a:t>
            </a:r>
          </a:p>
        </p:txBody>
      </p:sp>
      <p:sp>
        <p:nvSpPr>
          <p:cNvPr id="866" name="line-34-word-0"/>
          <p:cNvSpPr/>
          <p:nvPr/>
        </p:nvSpPr>
        <p:spPr>
          <a:xfrm>
            <a:off x="10205235" y="6007635"/>
            <a:ext cx="1280705" cy="21943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11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Valles Marineris</a:t>
            </a:r>
          </a:p>
        </p:txBody>
      </p:sp>
      <p:sp>
        <p:nvSpPr>
          <p:cNvPr id="867" name="line-35-word-0"/>
          <p:cNvSpPr/>
          <p:nvPr/>
        </p:nvSpPr>
        <p:spPr>
          <a:xfrm>
            <a:off x="3853528" y="6011395"/>
            <a:ext cx="1190672" cy="21547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83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Olympus Mons</a:t>
            </a:r>
          </a:p>
        </p:txBody>
      </p:sp>
      <p:sp>
        <p:nvSpPr>
          <p:cNvPr id="868" name="line-36-word-0"/>
          <p:cNvSpPr/>
          <p:nvPr/>
        </p:nvSpPr>
        <p:spPr>
          <a:xfrm>
            <a:off x="6320393" y="6092920"/>
            <a:ext cx="2554635" cy="2727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87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Surface Characteristics</a:t>
            </a:r>
          </a:p>
        </p:txBody>
      </p:sp>
      <p:sp>
        <p:nvSpPr>
          <p:cNvPr id="869" name="line-37-word-0"/>
          <p:cNvSpPr/>
          <p:nvPr/>
        </p:nvSpPr>
        <p:spPr>
          <a:xfrm>
            <a:off x="3855911" y="6231222"/>
            <a:ext cx="1086492" cy="18549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72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Height: 25 miles</a:t>
            </a:r>
          </a:p>
        </p:txBody>
      </p:sp>
      <p:sp>
        <p:nvSpPr>
          <p:cNvPr id="870" name="line-38-word-0"/>
          <p:cNvSpPr/>
          <p:nvPr/>
        </p:nvSpPr>
        <p:spPr>
          <a:xfrm>
            <a:off x="10212800" y="6233042"/>
            <a:ext cx="1305020" cy="18377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60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Length: 2,400 miles</a:t>
            </a:r>
          </a:p>
        </p:txBody>
      </p:sp>
      <p:sp>
        <p:nvSpPr>
          <p:cNvPr id="871" name="line-39-word-0"/>
          <p:cNvSpPr/>
          <p:nvPr/>
        </p:nvSpPr>
        <p:spPr>
          <a:xfrm>
            <a:off x="6376667" y="6362531"/>
            <a:ext cx="2448185" cy="26757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50" baseline="0" b="1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&amp; Extreme Topography</a:t>
            </a:r>
          </a:p>
        </p:txBody>
      </p:sp>
      <p:sp>
        <p:nvSpPr>
          <p:cNvPr id="872" name="line-40-word-0"/>
          <p:cNvSpPr/>
          <p:nvPr/>
        </p:nvSpPr>
        <p:spPr>
          <a:xfrm>
            <a:off x="3855815" y="6405797"/>
            <a:ext cx="1749272" cy="18242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51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Base Area: Size of Arizona</a:t>
            </a:r>
          </a:p>
        </p:txBody>
      </p:sp>
      <p:sp>
        <p:nvSpPr>
          <p:cNvPr id="873" name="line-41-word-0"/>
          <p:cNvSpPr/>
          <p:nvPr/>
        </p:nvSpPr>
        <p:spPr>
          <a:xfrm>
            <a:off x="10210514" y="6402570"/>
            <a:ext cx="1465041" cy="18245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151" baseline="0" b="0" spc="0" dirty="0">
                <a:solidFill>
                  <a:srgbClr val="010105"/>
                </a:solidFill>
                <a:latin typeface="Arial"/>
                <a:ea typeface="Microsoft YaHei"/>
                <a:cs typeface="Arial"/>
              </a:rPr>
              <a:t>Depth: Up to 5.8 miles</a:t>
            </a:r>
          </a:p>
        </p:txBody>
      </p:sp>
      <p:sp>
        <p:nvSpPr>
          <p:cNvPr id="874" name="line-42-word-0"/>
          <p:cNvSpPr/>
          <p:nvPr/>
        </p:nvSpPr>
        <p:spPr>
          <a:xfrm>
            <a:off x="6796564" y="7001303"/>
            <a:ext cx="1630967" cy="1327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801" baseline="0" b="1" spc="0" dirty="0">
                <a:solidFill>
                  <a:srgbClr val="000316"/>
                </a:solidFill>
                <a:latin typeface="Arial"/>
                <a:ea typeface="Microsoft YaHei"/>
                <a:cs typeface="Arial"/>
              </a:rPr>
              <a:t>Thin Carbon Dioxide Atmosphere</a:t>
            </a:r>
          </a:p>
        </p:txBody>
      </p:sp>
      <p:sp>
        <p:nvSpPr>
          <p:cNvPr id="875" name="line-43-word-0"/>
          <p:cNvSpPr/>
          <p:nvPr/>
        </p:nvSpPr>
        <p:spPr>
          <a:xfrm>
            <a:off x="6890999" y="7192097"/>
            <a:ext cx="1480715" cy="20278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94" baseline="0" b="0" spc="0" dirty="0">
                <a:solidFill>
                  <a:srgbClr val="000316"/>
                </a:solidFill>
                <a:latin typeface="Arial"/>
                <a:ea typeface="Microsoft YaHei"/>
                <a:cs typeface="Arial"/>
              </a:rPr>
              <a:t>Heat Escape: Rapid</a:t>
            </a:r>
          </a:p>
        </p:txBody>
      </p:sp>
      <p:sp>
        <p:nvSpPr>
          <p:cNvPr id="876" name="line-44-word-0"/>
          <p:cNvSpPr/>
          <p:nvPr/>
        </p:nvSpPr>
        <p:spPr>
          <a:xfrm>
            <a:off x="6260893" y="7375012"/>
            <a:ext cx="2880250" cy="19511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40" baseline="0" b="0" spc="0" dirty="0">
                <a:solidFill>
                  <a:srgbClr val="000316"/>
                </a:solidFill>
                <a:latin typeface="Arial"/>
                <a:ea typeface="Microsoft YaHei"/>
                <a:cs typeface="Arial"/>
              </a:rPr>
              <a:t>Extreme Temperatures: Plunge to -225°F</a:t>
            </a:r>
          </a:p>
        </p:txBody>
      </p:sp>
      <p:sp>
        <p:nvSpPr>
          <p:cNvPr id="877" name="line-45-word-0"/>
          <p:cNvSpPr/>
          <p:nvPr/>
        </p:nvSpPr>
        <p:spPr>
          <a:xfrm>
            <a:off x="14123277" y="8334109"/>
            <a:ext cx="872094" cy="14248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869" baseline="0" b="0" spc="0" dirty="0">
                <a:solidFill>
                  <a:srgbClr val="fbfbfb"/>
                </a:solidFill>
                <a:latin typeface="Arial"/>
                <a:ea typeface="Microsoft YaHei"/>
                <a:cs typeface="Arial"/>
              </a:rPr>
              <a:t>Gemini Notebook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2026-11-03T11:34:51Z</dcterms:created>
  <dcterms:modified xsi:type="dcterms:W3CDTF">2026-11-03T11:34:51Z</dcterms:modified>
</cp:coreProperties>
</file>