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5240000" cy="8572500"/>
  <p:notesSz cx="8572500" cy="1524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-0"/>
          <p:cNvSpPr/>
          <p:nvPr/>
        </p:nvSpPr>
        <p:spPr>
          <a:xfrm>
            <a:off x="0" y="0"/>
            <a:ext cx="15240000" cy="8572500"/>
          </a:xfrm>
          <a:custGeom>
            <a:avLst/>
            <a:gdLst/>
            <a:ahLst/>
            <a:cxnLst/>
            <a:rect l="0" t="0" r="r" b="b"/>
            <a:pathLst>
              <a:path w="1600000" h="900000" stroke="0" extrusionOk="0">
                <a:moveTo>
                  <a:pt x="1600000" y="0"/>
                </a:moveTo>
                <a:lnTo>
                  <a:pt x="1600000" y="900000"/>
                </a:lnTo>
                <a:lnTo>
                  <a:pt x="0" y="900000"/>
                </a:lnTo>
                <a:lnTo>
                  <a:pt x="0" y="0"/>
                </a:lnTo>
                <a:lnTo>
                  <a:pt x="16000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-137"/>
          <p:cNvSpPr/>
          <p:nvPr/>
        </p:nvSpPr>
        <p:spPr>
          <a:xfrm>
            <a:off x="8587359" y="1779911"/>
            <a:ext cx="6378727" cy="2551107"/>
          </a:xfrm>
          <a:custGeom>
            <a:avLst/>
            <a:gdLst/>
            <a:ahLst/>
            <a:cxnLst/>
            <a:rect l="0" t="0" r="r" b="b"/>
            <a:pathLst>
              <a:path w="669683" h="267833" stroke="0" extrusionOk="0">
                <a:moveTo>
                  <a:pt x="5190" y="267833"/>
                </a:moveTo>
                <a:lnTo>
                  <a:pt x="0" y="264793"/>
                </a:lnTo>
                <a:lnTo>
                  <a:pt x="280500" y="136733"/>
                </a:lnTo>
                <a:cubicBezTo>
                  <a:pt x="280548" y="136711"/>
                  <a:pt x="280576" y="136660"/>
                  <a:pt x="280569" y="136607"/>
                </a:cubicBezTo>
                <a:cubicBezTo>
                  <a:pt x="280563" y="136555"/>
                  <a:pt x="280522" y="136512"/>
                  <a:pt x="280470" y="136503"/>
                </a:cubicBezTo>
                <a:cubicBezTo>
                  <a:pt x="271300" y="134803"/>
                  <a:pt x="263470" y="127383"/>
                  <a:pt x="263340" y="117633"/>
                </a:cubicBezTo>
                <a:quadBezTo>
                  <a:pt x="263180" y="106393"/>
                  <a:pt x="263290" y="90063"/>
                </a:quadBezTo>
                <a:cubicBezTo>
                  <a:pt x="263340" y="81943"/>
                  <a:pt x="268890" y="74453"/>
                  <a:pt x="276510" y="71843"/>
                </a:cubicBezTo>
                <a:quadBezTo>
                  <a:pt x="278860" y="71043"/>
                  <a:pt x="285430" y="71043"/>
                </a:quadBezTo>
                <a:quadBezTo>
                  <a:pt x="368230" y="71103"/>
                  <a:pt x="432940" y="71213"/>
                </a:quadBezTo>
                <a:quadBezTo>
                  <a:pt x="438590" y="71213"/>
                  <a:pt x="441930" y="72053"/>
                </a:quadBezTo>
                <a:cubicBezTo>
                  <a:pt x="442185" y="72112"/>
                  <a:pt x="442452" y="72098"/>
                  <a:pt x="442700" y="72013"/>
                </a:cubicBezTo>
                <a:lnTo>
                  <a:pt x="499770" y="51393"/>
                </a:lnTo>
                <a:cubicBezTo>
                  <a:pt x="499819" y="51376"/>
                  <a:pt x="499848" y="51325"/>
                  <a:pt x="499839" y="51274"/>
                </a:cubicBezTo>
                <a:cubicBezTo>
                  <a:pt x="499829" y="51222"/>
                  <a:pt x="499783" y="51184"/>
                  <a:pt x="499730" y="51183"/>
                </a:cubicBezTo>
                <a:quadBezTo>
                  <a:pt x="493680" y="51153"/>
                  <a:pt x="492940" y="51203"/>
                </a:quadBezTo>
                <a:cubicBezTo>
                  <a:pt x="484970" y="51753"/>
                  <a:pt x="478480" y="46283"/>
                  <a:pt x="478400" y="38123"/>
                </a:cubicBezTo>
                <a:quadBezTo>
                  <a:pt x="478260" y="22783"/>
                  <a:pt x="478370" y="12373"/>
                </a:quadBezTo>
                <a:cubicBezTo>
                  <a:pt x="478450" y="5153"/>
                  <a:pt x="485220" y="-137"/>
                  <a:pt x="492170" y="3"/>
                </a:cubicBezTo>
                <a:quadBezTo>
                  <a:pt x="502980" y="213"/>
                  <a:pt x="648620" y="13"/>
                </a:quadBezTo>
                <a:quadBezTo>
                  <a:pt x="659960" y="3"/>
                  <a:pt x="662650" y="1453"/>
                </a:quadBezTo>
                <a:quadBezTo>
                  <a:pt x="669370" y="5053"/>
                  <a:pt x="669640" y="14153"/>
                </a:quadBezTo>
                <a:quadBezTo>
                  <a:pt x="669730" y="17403"/>
                  <a:pt x="669630" y="34883"/>
                </a:quadBezTo>
                <a:cubicBezTo>
                  <a:pt x="669600" y="38633"/>
                  <a:pt x="669510" y="42013"/>
                  <a:pt x="667590" y="45023"/>
                </a:cubicBezTo>
                <a:quadBezTo>
                  <a:pt x="663630" y="51213"/>
                  <a:pt x="655950" y="51203"/>
                </a:quadBezTo>
                <a:quadBezTo>
                  <a:pt x="579230" y="51113"/>
                  <a:pt x="507440" y="51213"/>
                </a:quadBezTo>
                <a:cubicBezTo>
                  <a:pt x="504740" y="51213"/>
                  <a:pt x="500210" y="53623"/>
                  <a:pt x="497760" y="54493"/>
                </a:cubicBezTo>
                <a:quadBezTo>
                  <a:pt x="463260" y="66863"/>
                  <a:pt x="445640" y="73363"/>
                </a:quadBezTo>
                <a:cubicBezTo>
                  <a:pt x="445523" y="73407"/>
                  <a:pt x="445438" y="73509"/>
                  <a:pt x="445416" y="73632"/>
                </a:cubicBezTo>
                <a:cubicBezTo>
                  <a:pt x="445393" y="73755"/>
                  <a:pt x="445437" y="73880"/>
                  <a:pt x="445530" y="73963"/>
                </a:cubicBezTo>
                <a:cubicBezTo>
                  <a:pt x="450860" y="78653"/>
                  <a:pt x="454400" y="81683"/>
                  <a:pt x="454490" y="89633"/>
                </a:cubicBezTo>
                <a:quadBezTo>
                  <a:pt x="454550" y="95293"/>
                  <a:pt x="454490" y="101363"/>
                </a:quadBezTo>
                <a:cubicBezTo>
                  <a:pt x="454487" y="101537"/>
                  <a:pt x="454555" y="101705"/>
                  <a:pt x="454677" y="101829"/>
                </a:cubicBezTo>
                <a:cubicBezTo>
                  <a:pt x="454799" y="101953"/>
                  <a:pt x="454966" y="102023"/>
                  <a:pt x="455140" y="102023"/>
                </a:cubicBezTo>
                <a:lnTo>
                  <a:pt x="477780" y="102023"/>
                </a:lnTo>
                <a:cubicBezTo>
                  <a:pt x="477929" y="102023"/>
                  <a:pt x="478071" y="101963"/>
                  <a:pt x="478176" y="101856"/>
                </a:cubicBezTo>
                <a:cubicBezTo>
                  <a:pt x="478281" y="101749"/>
                  <a:pt x="478340" y="101604"/>
                  <a:pt x="478340" y="101453"/>
                </a:cubicBezTo>
                <a:cubicBezTo>
                  <a:pt x="478310" y="92613"/>
                  <a:pt x="476680" y="83953"/>
                  <a:pt x="485810" y="79183"/>
                </a:cubicBezTo>
                <a:quadBezTo>
                  <a:pt x="488030" y="78023"/>
                  <a:pt x="495580" y="78053"/>
                </a:quadBezTo>
                <a:quadBezTo>
                  <a:pt x="564080" y="78323"/>
                  <a:pt x="656080" y="78023"/>
                </a:quadBezTo>
                <a:quadBezTo>
                  <a:pt x="665430" y="77993"/>
                  <a:pt x="668990" y="87123"/>
                </a:quadBezTo>
                <a:quadBezTo>
                  <a:pt x="669680" y="88903"/>
                  <a:pt x="669660" y="94383"/>
                </a:quadBezTo>
                <a:quadBezTo>
                  <a:pt x="669630" y="111613"/>
                  <a:pt x="669600" y="114813"/>
                </a:quadBezTo>
                <a:quadBezTo>
                  <a:pt x="669530" y="124433"/>
                  <a:pt x="662170" y="127863"/>
                </a:quadBezTo>
                <a:quadBezTo>
                  <a:pt x="659190" y="129243"/>
                  <a:pt x="653020" y="129243"/>
                </a:quadBezTo>
                <a:quadBezTo>
                  <a:pt x="539590" y="129093"/>
                  <a:pt x="494400" y="129253"/>
                </a:quadBezTo>
                <a:quadBezTo>
                  <a:pt x="488450" y="129273"/>
                  <a:pt x="486170" y="128173"/>
                </a:quadBezTo>
                <a:cubicBezTo>
                  <a:pt x="476610" y="123563"/>
                  <a:pt x="478380" y="114533"/>
                  <a:pt x="478380" y="105843"/>
                </a:cubicBezTo>
                <a:cubicBezTo>
                  <a:pt x="478380" y="105506"/>
                  <a:pt x="478107" y="105233"/>
                  <a:pt x="477770" y="105233"/>
                </a:cubicBezTo>
                <a:lnTo>
                  <a:pt x="455020" y="105233"/>
                </a:lnTo>
                <a:cubicBezTo>
                  <a:pt x="454700" y="105233"/>
                  <a:pt x="454440" y="105492"/>
                  <a:pt x="454440" y="105813"/>
                </a:cubicBezTo>
                <a:cubicBezTo>
                  <a:pt x="454430" y="109563"/>
                  <a:pt x="455200" y="117303"/>
                  <a:pt x="453750" y="122993"/>
                </a:cubicBezTo>
                <a:cubicBezTo>
                  <a:pt x="452670" y="127193"/>
                  <a:pt x="448670" y="131043"/>
                  <a:pt x="445250" y="133343"/>
                </a:cubicBezTo>
                <a:cubicBezTo>
                  <a:pt x="445170" y="133396"/>
                  <a:pt x="445128" y="133489"/>
                  <a:pt x="445141" y="133585"/>
                </a:cubicBezTo>
                <a:cubicBezTo>
                  <a:pt x="445154" y="133680"/>
                  <a:pt x="445219" y="133760"/>
                  <a:pt x="445310" y="133793"/>
                </a:cubicBezTo>
                <a:quadBezTo>
                  <a:pt x="465900" y="141323"/>
                  <a:pt x="499740" y="153463"/>
                </a:quadBezTo>
                <a:quadBezTo>
                  <a:pt x="499750" y="153473"/>
                  <a:pt x="502740" y="154723"/>
                </a:quadBezTo>
                <a:quadBezTo>
                  <a:pt x="505950" y="156073"/>
                  <a:pt x="509950" y="156083"/>
                </a:quadBezTo>
                <a:quadBezTo>
                  <a:pt x="601140" y="156243"/>
                  <a:pt x="651710" y="156013"/>
                </a:quadBezTo>
                <a:quadBezTo>
                  <a:pt x="659670" y="155973"/>
                  <a:pt x="662400" y="157423"/>
                </a:quadBezTo>
                <a:quadBezTo>
                  <a:pt x="669240" y="161043"/>
                  <a:pt x="669600" y="169363"/>
                </a:quadBezTo>
                <a:quadBezTo>
                  <a:pt x="669650" y="170523"/>
                  <a:pt x="669670" y="188563"/>
                </a:quadBezTo>
                <a:quadBezTo>
                  <a:pt x="669680" y="197813"/>
                  <a:pt x="668050" y="200373"/>
                </a:quadBezTo>
                <a:cubicBezTo>
                  <a:pt x="663870" y="206913"/>
                  <a:pt x="659780" y="207233"/>
                  <a:pt x="651440" y="207233"/>
                </a:cubicBezTo>
                <a:quadBezTo>
                  <a:pt x="567360" y="207263"/>
                  <a:pt x="494600" y="207243"/>
                </a:quadBezTo>
                <a:quadBezTo>
                  <a:pt x="487930" y="207243"/>
                  <a:pt x="485540" y="205913"/>
                </a:quadBezTo>
                <a:cubicBezTo>
                  <a:pt x="480120" y="202913"/>
                  <a:pt x="478250" y="198533"/>
                  <a:pt x="478320" y="191973"/>
                </a:cubicBezTo>
                <a:quadBezTo>
                  <a:pt x="478370" y="188133"/>
                  <a:pt x="478270" y="173393"/>
                </a:quadBezTo>
                <a:quadBezTo>
                  <a:pt x="478210" y="165733"/>
                  <a:pt x="479670" y="163113"/>
                </a:quadBezTo>
                <a:quadBezTo>
                  <a:pt x="482250" y="158433"/>
                  <a:pt x="487740" y="156543"/>
                </a:quadBezTo>
                <a:cubicBezTo>
                  <a:pt x="490550" y="155573"/>
                  <a:pt x="495910" y="156123"/>
                  <a:pt x="499740" y="156023"/>
                </a:cubicBezTo>
                <a:cubicBezTo>
                  <a:pt x="499772" y="156022"/>
                  <a:pt x="499798" y="155998"/>
                  <a:pt x="499803" y="155967"/>
                </a:cubicBezTo>
                <a:cubicBezTo>
                  <a:pt x="499808" y="155935"/>
                  <a:pt x="499790" y="155904"/>
                  <a:pt x="499760" y="155893"/>
                </a:cubicBezTo>
                <a:lnTo>
                  <a:pt x="442530" y="135173"/>
                </a:lnTo>
                <a:cubicBezTo>
                  <a:pt x="442355" y="135108"/>
                  <a:pt x="442169" y="135101"/>
                  <a:pt x="442000" y="135153"/>
                </a:cubicBezTo>
                <a:lnTo>
                  <a:pt x="439650" y="135853"/>
                </a:lnTo>
                <a:cubicBezTo>
                  <a:pt x="439279" y="135965"/>
                  <a:pt x="438891" y="136023"/>
                  <a:pt x="438500" y="136023"/>
                </a:cubicBezTo>
                <a:lnTo>
                  <a:pt x="293700" y="136203"/>
                </a:lnTo>
                <a:cubicBezTo>
                  <a:pt x="293634" y="136203"/>
                  <a:pt x="293573" y="136216"/>
                  <a:pt x="293520" y="136243"/>
                </a:cubicBezTo>
                <a:lnTo>
                  <a:pt x="5190" y="267833"/>
                </a:lnTo>
                <a:close/>
              </a:path>
            </a:pathLst>
          </a:custGeom>
          <a:solidFill>
            <a:srgbClr val="E0662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-138"/>
          <p:cNvSpPr/>
          <p:nvPr/>
        </p:nvSpPr>
        <p:spPr>
          <a:xfrm>
            <a:off x="284522" y="1780222"/>
            <a:ext cx="6377168" cy="2550796"/>
          </a:xfrm>
          <a:custGeom>
            <a:avLst/>
            <a:gdLst/>
            <a:ahLst/>
            <a:cxnLst/>
            <a:rect l="0" t="0" r="r" b="b"/>
            <a:pathLst>
              <a:path w="669519" h="267800" stroke="0" extrusionOk="0">
                <a:moveTo>
                  <a:pt x="669519" y="264740"/>
                </a:moveTo>
                <a:lnTo>
                  <a:pt x="664399" y="267800"/>
                </a:lnTo>
                <a:lnTo>
                  <a:pt x="376449" y="136370"/>
                </a:lnTo>
                <a:cubicBezTo>
                  <a:pt x="376001" y="136166"/>
                  <a:pt x="375510" y="136060"/>
                  <a:pt x="375009" y="136060"/>
                </a:cubicBezTo>
                <a:quadBezTo>
                  <a:pt x="310809" y="136130"/>
                  <a:pt x="236879" y="136040"/>
                </a:quadBezTo>
                <a:quadBezTo>
                  <a:pt x="230349" y="136030"/>
                  <a:pt x="227659" y="135190"/>
                </a:quadBezTo>
                <a:cubicBezTo>
                  <a:pt x="227393" y="135106"/>
                  <a:pt x="227105" y="135113"/>
                  <a:pt x="226839" y="135210"/>
                </a:cubicBezTo>
                <a:lnTo>
                  <a:pt x="169919" y="155770"/>
                </a:lnTo>
                <a:cubicBezTo>
                  <a:pt x="169834" y="155801"/>
                  <a:pt x="169786" y="155891"/>
                  <a:pt x="169806" y="155978"/>
                </a:cubicBezTo>
                <a:cubicBezTo>
                  <a:pt x="169827" y="156066"/>
                  <a:pt x="169910" y="156123"/>
                  <a:pt x="169999" y="156110"/>
                </a:cubicBezTo>
                <a:quadBezTo>
                  <a:pt x="170459" y="156040"/>
                  <a:pt x="177219" y="155980"/>
                </a:quadBezTo>
                <a:cubicBezTo>
                  <a:pt x="185409" y="155910"/>
                  <a:pt x="191139" y="161340"/>
                  <a:pt x="191169" y="169840"/>
                </a:cubicBezTo>
                <a:quadBezTo>
                  <a:pt x="191239" y="186590"/>
                  <a:pt x="191269" y="187440"/>
                </a:quadBezTo>
                <a:cubicBezTo>
                  <a:pt x="191629" y="196570"/>
                  <a:pt x="190959" y="202460"/>
                  <a:pt x="183319" y="206220"/>
                </a:cubicBezTo>
                <a:quadBezTo>
                  <a:pt x="181349" y="207180"/>
                  <a:pt x="174329" y="207190"/>
                </a:quadBezTo>
                <a:quadBezTo>
                  <a:pt x="99959" y="207200"/>
                  <a:pt x="18069" y="207190"/>
                </a:quadBezTo>
                <a:quadBezTo>
                  <a:pt x="9289" y="207190"/>
                  <a:pt x="7009" y="205830"/>
                </a:quadBezTo>
                <a:cubicBezTo>
                  <a:pt x="1039" y="202280"/>
                  <a:pt x="9" y="197910"/>
                  <a:pt x="29" y="190400"/>
                </a:cubicBezTo>
                <a:quadBezTo>
                  <a:pt x="49" y="182030"/>
                  <a:pt x="49" y="171100"/>
                </a:quadBezTo>
                <a:cubicBezTo>
                  <a:pt x="49" y="168630"/>
                  <a:pt x="39" y="165930"/>
                  <a:pt x="1159" y="163690"/>
                </a:cubicBezTo>
                <a:quadBezTo>
                  <a:pt x="4989" y="156010"/>
                  <a:pt x="13879" y="156020"/>
                </a:quadBezTo>
                <a:quadBezTo>
                  <a:pt x="96769" y="156070"/>
                  <a:pt x="159129" y="156030"/>
                </a:quadBezTo>
                <a:quadBezTo>
                  <a:pt x="163729" y="156020"/>
                  <a:pt x="167329" y="154520"/>
                </a:quadBezTo>
                <a:quadBezTo>
                  <a:pt x="170359" y="153250"/>
                  <a:pt x="170409" y="153230"/>
                </a:quadBezTo>
                <a:quadBezTo>
                  <a:pt x="204019" y="141180"/>
                  <a:pt x="224149" y="133810"/>
                </a:quadBezTo>
                <a:cubicBezTo>
                  <a:pt x="224268" y="133767"/>
                  <a:pt x="224352" y="133660"/>
                  <a:pt x="224367" y="133535"/>
                </a:cubicBezTo>
                <a:cubicBezTo>
                  <a:pt x="224382" y="133410"/>
                  <a:pt x="224325" y="133288"/>
                  <a:pt x="224219" y="133220"/>
                </a:cubicBezTo>
                <a:quadBezTo>
                  <a:pt x="218919" y="129830"/>
                  <a:pt x="216299" y="124330"/>
                </a:quadBezTo>
                <a:cubicBezTo>
                  <a:pt x="214279" y="120080"/>
                  <a:pt x="215279" y="110930"/>
                  <a:pt x="215039" y="105750"/>
                </a:cubicBezTo>
                <a:cubicBezTo>
                  <a:pt x="215022" y="105408"/>
                  <a:pt x="214741" y="105140"/>
                  <a:pt x="214399" y="105140"/>
                </a:cubicBezTo>
                <a:lnTo>
                  <a:pt x="191829" y="105140"/>
                </a:lnTo>
                <a:cubicBezTo>
                  <a:pt x="191500" y="105140"/>
                  <a:pt x="191230" y="105401"/>
                  <a:pt x="191219" y="105730"/>
                </a:cubicBezTo>
                <a:quadBezTo>
                  <a:pt x="191129" y="108300"/>
                  <a:pt x="191249" y="114140"/>
                </a:quadBezTo>
                <a:cubicBezTo>
                  <a:pt x="191399" y="120690"/>
                  <a:pt x="189059" y="125350"/>
                  <a:pt x="183669" y="128060"/>
                </a:cubicBezTo>
                <a:quadBezTo>
                  <a:pt x="181369" y="129210"/>
                  <a:pt x="174969" y="129180"/>
                </a:quadBezTo>
                <a:quadBezTo>
                  <a:pt x="131739" y="128950"/>
                  <a:pt x="20919" y="129110"/>
                </a:quadBezTo>
                <a:quadBezTo>
                  <a:pt x="10559" y="129120"/>
                  <a:pt x="9469" y="128780"/>
                </a:quadBezTo>
                <a:quadBezTo>
                  <a:pt x="3879" y="127040"/>
                  <a:pt x="1019" y="121230"/>
                </a:quadBezTo>
                <a:cubicBezTo>
                  <a:pt x="-191" y="118760"/>
                  <a:pt x="109" y="114710"/>
                  <a:pt x="69" y="111760"/>
                </a:cubicBezTo>
                <a:quadBezTo>
                  <a:pt x="-111" y="97250"/>
                  <a:pt x="179" y="89090"/>
                </a:quadBezTo>
                <a:cubicBezTo>
                  <a:pt x="199" y="88540"/>
                  <a:pt x="300" y="87997"/>
                  <a:pt x="479" y="87480"/>
                </a:cubicBezTo>
                <a:quadBezTo>
                  <a:pt x="3789" y="78010"/>
                  <a:pt x="14129" y="78040"/>
                </a:quadBezTo>
                <a:quadBezTo>
                  <a:pt x="83139" y="78250"/>
                  <a:pt x="176879" y="78040"/>
                </a:quadBezTo>
                <a:quadBezTo>
                  <a:pt x="182509" y="78030"/>
                  <a:pt x="185719" y="80450"/>
                </a:quadBezTo>
                <a:quadBezTo>
                  <a:pt x="191019" y="84450"/>
                  <a:pt x="191149" y="90650"/>
                </a:quadBezTo>
                <a:quadBezTo>
                  <a:pt x="191259" y="95860"/>
                  <a:pt x="191249" y="101500"/>
                </a:quadBezTo>
                <a:cubicBezTo>
                  <a:pt x="191249" y="101654"/>
                  <a:pt x="191310" y="101801"/>
                  <a:pt x="191419" y="101910"/>
                </a:cubicBezTo>
                <a:cubicBezTo>
                  <a:pt x="191528" y="102019"/>
                  <a:pt x="191675" y="102080"/>
                  <a:pt x="191829" y="102080"/>
                </a:cubicBezTo>
                <a:lnTo>
                  <a:pt x="214379" y="102080"/>
                </a:lnTo>
                <a:cubicBezTo>
                  <a:pt x="214565" y="102080"/>
                  <a:pt x="214744" y="102006"/>
                  <a:pt x="214874" y="101874"/>
                </a:cubicBezTo>
                <a:cubicBezTo>
                  <a:pt x="215004" y="101742"/>
                  <a:pt x="215074" y="101564"/>
                  <a:pt x="215069" y="101380"/>
                </a:cubicBezTo>
                <a:cubicBezTo>
                  <a:pt x="214829" y="89060"/>
                  <a:pt x="213639" y="81140"/>
                  <a:pt x="224139" y="74000"/>
                </a:cubicBezTo>
                <a:cubicBezTo>
                  <a:pt x="224245" y="73929"/>
                  <a:pt x="224302" y="73805"/>
                  <a:pt x="224287" y="73678"/>
                </a:cubicBezTo>
                <a:cubicBezTo>
                  <a:pt x="224272" y="73552"/>
                  <a:pt x="224188" y="73444"/>
                  <a:pt x="224069" y="73400"/>
                </a:cubicBezTo>
                <a:quadBezTo>
                  <a:pt x="203579" y="65800"/>
                  <a:pt x="171919" y="54510"/>
                </a:quadBezTo>
                <a:quadBezTo>
                  <a:pt x="169919" y="53800"/>
                  <a:pt x="167309" y="52640"/>
                </a:quadBezTo>
                <a:quadBezTo>
                  <a:pt x="163889" y="51120"/>
                  <a:pt x="162569" y="51120"/>
                </a:quadBezTo>
                <a:quadBezTo>
                  <a:pt x="71279" y="51000"/>
                  <a:pt x="12629" y="51110"/>
                </a:quadBezTo>
                <a:cubicBezTo>
                  <a:pt x="5189" y="51120"/>
                  <a:pt x="-161" y="44620"/>
                  <a:pt x="79" y="37340"/>
                </a:cubicBezTo>
                <a:quadBezTo>
                  <a:pt x="79" y="37300"/>
                  <a:pt x="99" y="15600"/>
                </a:quadBezTo>
                <a:cubicBezTo>
                  <a:pt x="99" y="11750"/>
                  <a:pt x="69" y="9410"/>
                  <a:pt x="1839" y="6400"/>
                </a:cubicBezTo>
                <a:quadBezTo>
                  <a:pt x="5619" y="-20"/>
                  <a:pt x="14619" y="0"/>
                </a:quadBezTo>
                <a:quadBezTo>
                  <a:pt x="67329" y="60"/>
                  <a:pt x="175879" y="30"/>
                </a:quadBezTo>
                <a:cubicBezTo>
                  <a:pt x="178959" y="30"/>
                  <a:pt x="181939" y="160"/>
                  <a:pt x="184439" y="1670"/>
                </a:cubicBezTo>
                <a:quadBezTo>
                  <a:pt x="191179" y="5750"/>
                  <a:pt x="191169" y="13110"/>
                </a:quadBezTo>
                <a:quadBezTo>
                  <a:pt x="191139" y="30380"/>
                  <a:pt x="191259" y="35690"/>
                </a:quadBezTo>
                <a:quadBezTo>
                  <a:pt x="191369" y="41100"/>
                  <a:pt x="189969" y="43800"/>
                </a:quadBezTo>
                <a:quadBezTo>
                  <a:pt x="187029" y="49450"/>
                  <a:pt x="180419" y="51130"/>
                </a:quadBezTo>
                <a:cubicBezTo>
                  <a:pt x="180299" y="51157"/>
                  <a:pt x="180175" y="51170"/>
                  <a:pt x="180049" y="51170"/>
                </a:cubicBezTo>
                <a:lnTo>
                  <a:pt x="169779" y="51170"/>
                </a:lnTo>
                <a:cubicBezTo>
                  <a:pt x="169732" y="51170"/>
                  <a:pt x="169692" y="51204"/>
                  <a:pt x="169684" y="51251"/>
                </a:cubicBezTo>
                <a:cubicBezTo>
                  <a:pt x="169677" y="51298"/>
                  <a:pt x="169704" y="51344"/>
                  <a:pt x="169749" y="51360"/>
                </a:cubicBezTo>
                <a:lnTo>
                  <a:pt x="226719" y="72000"/>
                </a:lnTo>
                <a:cubicBezTo>
                  <a:pt x="227048" y="72116"/>
                  <a:pt x="227409" y="72113"/>
                  <a:pt x="227739" y="71990"/>
                </a:cubicBezTo>
                <a:quadBezTo>
                  <a:pt x="230119" y="71110"/>
                  <a:pt x="235129" y="71110"/>
                </a:quadBezTo>
                <a:quadBezTo>
                  <a:pt x="343119" y="71060"/>
                  <a:pt x="388379" y="71130"/>
                </a:quadBezTo>
                <a:cubicBezTo>
                  <a:pt x="397569" y="71150"/>
                  <a:pt x="406079" y="80060"/>
                  <a:pt x="406199" y="89110"/>
                </a:cubicBezTo>
                <a:quadBezTo>
                  <a:pt x="406299" y="96750"/>
                  <a:pt x="406249" y="114900"/>
                </a:quadBezTo>
                <a:cubicBezTo>
                  <a:pt x="406229" y="119390"/>
                  <a:pt x="406069" y="123060"/>
                  <a:pt x="403619" y="126810"/>
                </a:cubicBezTo>
                <a:quadBezTo>
                  <a:pt x="398809" y="134170"/>
                  <a:pt x="389759" y="136430"/>
                </a:quadBezTo>
                <a:cubicBezTo>
                  <a:pt x="389636" y="136461"/>
                  <a:pt x="389546" y="136567"/>
                  <a:pt x="389535" y="136693"/>
                </a:cubicBezTo>
                <a:cubicBezTo>
                  <a:pt x="389524" y="136819"/>
                  <a:pt x="389593" y="136938"/>
                  <a:pt x="389709" y="136990"/>
                </a:cubicBezTo>
                <a:lnTo>
                  <a:pt x="669519" y="264740"/>
                </a:lnTo>
                <a:close/>
              </a:path>
            </a:pathLst>
          </a:custGeom>
          <a:solidFill>
            <a:srgbClr val="2F6FD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-139"/>
          <p:cNvSpPr/>
          <p:nvPr/>
        </p:nvSpPr>
        <p:spPr>
          <a:xfrm>
            <a:off x="314039" y="1809464"/>
            <a:ext cx="1762696" cy="428625"/>
          </a:xfrm>
          <a:custGeom>
            <a:avLst/>
            <a:gdLst/>
            <a:ahLst/>
            <a:cxnLst/>
            <a:rect l="0" t="0" r="r" b="b"/>
            <a:pathLst>
              <a:path w="185060" h="45000" stroke="0" extrusionOk="0">
                <a:moveTo>
                  <a:pt x="185060" y="35950"/>
                </a:moveTo>
                <a:cubicBezTo>
                  <a:pt x="185060" y="38350"/>
                  <a:pt x="184107" y="40652"/>
                  <a:pt x="182409" y="42349"/>
                </a:cubicBezTo>
                <a:cubicBezTo>
                  <a:pt x="180712" y="44047"/>
                  <a:pt x="178410" y="45000"/>
                  <a:pt x="176010" y="45000"/>
                </a:cubicBezTo>
                <a:lnTo>
                  <a:pt x="9050" y="45000"/>
                </a:lnTo>
                <a:cubicBezTo>
                  <a:pt x="6650" y="45000"/>
                  <a:pt x="4348" y="44047"/>
                  <a:pt x="2651" y="42349"/>
                </a:cubicBezTo>
                <a:cubicBezTo>
                  <a:pt x="953" y="40652"/>
                  <a:pt x="0" y="38350"/>
                  <a:pt x="0" y="35950"/>
                </a:cubicBezTo>
                <a:lnTo>
                  <a:pt x="0" y="9050"/>
                </a:lnTo>
                <a:cubicBezTo>
                  <a:pt x="0" y="6650"/>
                  <a:pt x="953" y="4348"/>
                  <a:pt x="2651" y="2651"/>
                </a:cubicBezTo>
                <a:cubicBezTo>
                  <a:pt x="4348" y="953"/>
                  <a:pt x="6650" y="0"/>
                  <a:pt x="9050" y="0"/>
                </a:cubicBezTo>
                <a:lnTo>
                  <a:pt x="176010" y="0"/>
                </a:lnTo>
                <a:cubicBezTo>
                  <a:pt x="178410" y="0"/>
                  <a:pt x="180712" y="953"/>
                  <a:pt x="182409" y="2651"/>
                </a:cubicBezTo>
                <a:cubicBezTo>
                  <a:pt x="184107" y="4348"/>
                  <a:pt x="185060" y="6650"/>
                  <a:pt x="185060" y="9050"/>
                </a:cubicBezTo>
                <a:lnTo>
                  <a:pt x="185060" y="3595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-140"/>
          <p:cNvSpPr/>
          <p:nvPr/>
        </p:nvSpPr>
        <p:spPr>
          <a:xfrm>
            <a:off x="13173266" y="1810131"/>
            <a:ext cx="1761553" cy="427863"/>
          </a:xfrm>
          <a:custGeom>
            <a:avLst/>
            <a:gdLst/>
            <a:ahLst/>
            <a:cxnLst/>
            <a:rect l="0" t="0" r="r" b="b"/>
            <a:pathLst>
              <a:path w="184940" h="44920" stroke="0" extrusionOk="0">
                <a:moveTo>
                  <a:pt x="184940" y="36030"/>
                </a:moveTo>
                <a:cubicBezTo>
                  <a:pt x="184940" y="38388"/>
                  <a:pt x="184003" y="40649"/>
                  <a:pt x="182336" y="42316"/>
                </a:cubicBezTo>
                <a:cubicBezTo>
                  <a:pt x="180669" y="43983"/>
                  <a:pt x="178408" y="44920"/>
                  <a:pt x="176050" y="44920"/>
                </a:cubicBezTo>
                <a:lnTo>
                  <a:pt x="8890" y="44920"/>
                </a:lnTo>
                <a:cubicBezTo>
                  <a:pt x="6532" y="44920"/>
                  <a:pt x="4271" y="43983"/>
                  <a:pt x="2604" y="42316"/>
                </a:cubicBezTo>
                <a:cubicBezTo>
                  <a:pt x="937" y="40649"/>
                  <a:pt x="0" y="38388"/>
                  <a:pt x="0" y="36030"/>
                </a:cubicBezTo>
                <a:lnTo>
                  <a:pt x="0" y="8890"/>
                </a:lnTo>
                <a:cubicBezTo>
                  <a:pt x="0" y="6532"/>
                  <a:pt x="937" y="4271"/>
                  <a:pt x="2604" y="2604"/>
                </a:cubicBezTo>
                <a:cubicBezTo>
                  <a:pt x="4271" y="937"/>
                  <a:pt x="6532" y="0"/>
                  <a:pt x="8890" y="0"/>
                </a:cubicBezTo>
                <a:lnTo>
                  <a:pt x="176050" y="0"/>
                </a:lnTo>
                <a:cubicBezTo>
                  <a:pt x="178408" y="0"/>
                  <a:pt x="180669" y="937"/>
                  <a:pt x="182336" y="2604"/>
                </a:cubicBezTo>
                <a:cubicBezTo>
                  <a:pt x="184003" y="4271"/>
                  <a:pt x="184940" y="6532"/>
                  <a:pt x="184940" y="8890"/>
                </a:cubicBezTo>
                <a:lnTo>
                  <a:pt x="184940" y="3603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-178"/>
          <p:cNvSpPr/>
          <p:nvPr/>
        </p:nvSpPr>
        <p:spPr>
          <a:xfrm>
            <a:off x="314325" y="2552224"/>
            <a:ext cx="1762316" cy="429577"/>
          </a:xfrm>
          <a:custGeom>
            <a:avLst/>
            <a:gdLst/>
            <a:ahLst/>
            <a:cxnLst/>
            <a:rect l="0" t="0" r="r" b="b"/>
            <a:pathLst>
              <a:path w="185020" h="45100" stroke="0" extrusionOk="0">
                <a:moveTo>
                  <a:pt x="185020" y="35960"/>
                </a:moveTo>
                <a:cubicBezTo>
                  <a:pt x="185020" y="41008"/>
                  <a:pt x="180928" y="45100"/>
                  <a:pt x="175880" y="45100"/>
                </a:cubicBezTo>
                <a:lnTo>
                  <a:pt x="9140" y="45100"/>
                </a:lnTo>
                <a:cubicBezTo>
                  <a:pt x="4092" y="45100"/>
                  <a:pt x="0" y="41008"/>
                  <a:pt x="0" y="35960"/>
                </a:cubicBezTo>
                <a:lnTo>
                  <a:pt x="0" y="9140"/>
                </a:lnTo>
                <a:cubicBezTo>
                  <a:pt x="0" y="4092"/>
                  <a:pt x="4092" y="0"/>
                  <a:pt x="9140" y="0"/>
                </a:cubicBezTo>
                <a:lnTo>
                  <a:pt x="175880" y="0"/>
                </a:lnTo>
                <a:cubicBezTo>
                  <a:pt x="180928" y="0"/>
                  <a:pt x="185020" y="4092"/>
                  <a:pt x="185020" y="9140"/>
                </a:cubicBezTo>
                <a:lnTo>
                  <a:pt x="185020" y="3596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-179"/>
          <p:cNvSpPr/>
          <p:nvPr/>
        </p:nvSpPr>
        <p:spPr>
          <a:xfrm>
            <a:off x="13172789" y="2552890"/>
            <a:ext cx="1762125" cy="428435"/>
          </a:xfrm>
          <a:custGeom>
            <a:avLst/>
            <a:gdLst/>
            <a:ahLst/>
            <a:cxnLst/>
            <a:rect l="0" t="0" r="r" b="b"/>
            <a:pathLst>
              <a:path w="185000" h="44980" stroke="0" extrusionOk="0">
                <a:moveTo>
                  <a:pt x="185000" y="35990"/>
                </a:moveTo>
                <a:cubicBezTo>
                  <a:pt x="185000" y="40955"/>
                  <a:pt x="180975" y="44980"/>
                  <a:pt x="176010" y="44980"/>
                </a:cubicBezTo>
                <a:lnTo>
                  <a:pt x="8990" y="44980"/>
                </a:lnTo>
                <a:cubicBezTo>
                  <a:pt x="4025" y="44980"/>
                  <a:pt x="0" y="40955"/>
                  <a:pt x="0" y="35990"/>
                </a:cubicBezTo>
                <a:lnTo>
                  <a:pt x="0" y="8990"/>
                </a:lnTo>
                <a:cubicBezTo>
                  <a:pt x="0" y="6606"/>
                  <a:pt x="947" y="4319"/>
                  <a:pt x="2633" y="2633"/>
                </a:cubicBezTo>
                <a:cubicBezTo>
                  <a:pt x="4319" y="947"/>
                  <a:pt x="6606" y="0"/>
                  <a:pt x="8990" y="0"/>
                </a:cubicBezTo>
                <a:lnTo>
                  <a:pt x="176010" y="0"/>
                </a:lnTo>
                <a:cubicBezTo>
                  <a:pt x="178394" y="0"/>
                  <a:pt x="180681" y="947"/>
                  <a:pt x="182367" y="2633"/>
                </a:cubicBezTo>
                <a:cubicBezTo>
                  <a:pt x="184053" y="4319"/>
                  <a:pt x="185000" y="6606"/>
                  <a:pt x="185000" y="8990"/>
                </a:cubicBezTo>
                <a:lnTo>
                  <a:pt x="185000" y="3599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-226"/>
          <p:cNvSpPr/>
          <p:nvPr/>
        </p:nvSpPr>
        <p:spPr>
          <a:xfrm>
            <a:off x="314134" y="3295269"/>
            <a:ext cx="1762506" cy="428244"/>
          </a:xfrm>
          <a:custGeom>
            <a:avLst/>
            <a:gdLst/>
            <a:ahLst/>
            <a:cxnLst/>
            <a:rect l="0" t="0" r="r" b="b"/>
            <a:pathLst>
              <a:path w="185040" h="44960" stroke="0" extrusionOk="0">
                <a:moveTo>
                  <a:pt x="185040" y="35930"/>
                </a:moveTo>
                <a:cubicBezTo>
                  <a:pt x="185040" y="40917"/>
                  <a:pt x="180997" y="44960"/>
                  <a:pt x="176010" y="44960"/>
                </a:cubicBezTo>
                <a:lnTo>
                  <a:pt x="9030" y="44960"/>
                </a:lnTo>
                <a:cubicBezTo>
                  <a:pt x="4043" y="44960"/>
                  <a:pt x="0" y="40917"/>
                  <a:pt x="0" y="35930"/>
                </a:cubicBezTo>
                <a:lnTo>
                  <a:pt x="0" y="9030"/>
                </a:lnTo>
                <a:cubicBezTo>
                  <a:pt x="0" y="4043"/>
                  <a:pt x="4043" y="0"/>
                  <a:pt x="9030" y="0"/>
                </a:cubicBezTo>
                <a:lnTo>
                  <a:pt x="176010" y="0"/>
                </a:lnTo>
                <a:cubicBezTo>
                  <a:pt x="180997" y="0"/>
                  <a:pt x="185040" y="4043"/>
                  <a:pt x="185040" y="9030"/>
                </a:cubicBezTo>
                <a:lnTo>
                  <a:pt x="185040" y="3593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-227"/>
          <p:cNvSpPr/>
          <p:nvPr/>
        </p:nvSpPr>
        <p:spPr>
          <a:xfrm>
            <a:off x="13173456" y="3295840"/>
            <a:ext cx="1761172" cy="427673"/>
          </a:xfrm>
          <a:custGeom>
            <a:avLst/>
            <a:gdLst/>
            <a:ahLst/>
            <a:cxnLst/>
            <a:rect l="0" t="0" r="r" b="b"/>
            <a:pathLst>
              <a:path w="184900" h="44900" stroke="0" extrusionOk="0">
                <a:moveTo>
                  <a:pt x="184900" y="36050"/>
                </a:moveTo>
                <a:cubicBezTo>
                  <a:pt x="184900" y="40938"/>
                  <a:pt x="180938" y="44900"/>
                  <a:pt x="176050" y="44900"/>
                </a:cubicBezTo>
                <a:lnTo>
                  <a:pt x="8850" y="44900"/>
                </a:lnTo>
                <a:cubicBezTo>
                  <a:pt x="3962" y="44900"/>
                  <a:pt x="0" y="40938"/>
                  <a:pt x="0" y="36050"/>
                </a:cubicBezTo>
                <a:lnTo>
                  <a:pt x="0" y="8850"/>
                </a:lnTo>
                <a:cubicBezTo>
                  <a:pt x="0" y="3962"/>
                  <a:pt x="3962" y="0"/>
                  <a:pt x="8850" y="0"/>
                </a:cubicBezTo>
                <a:lnTo>
                  <a:pt x="176050" y="0"/>
                </a:lnTo>
                <a:cubicBezTo>
                  <a:pt x="180938" y="0"/>
                  <a:pt x="184900" y="3962"/>
                  <a:pt x="184900" y="8850"/>
                </a:cubicBezTo>
                <a:lnTo>
                  <a:pt x="184900" y="3605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-262"/>
          <p:cNvSpPr/>
          <p:nvPr/>
        </p:nvSpPr>
        <p:spPr>
          <a:xfrm>
            <a:off x="6381656" y="4237942"/>
            <a:ext cx="2485790" cy="1058833"/>
          </a:xfrm>
          <a:custGeom>
            <a:avLst/>
            <a:gdLst/>
            <a:ahLst/>
            <a:cxnLst/>
            <a:rect l="0" t="0" r="r" b="b"/>
            <a:pathLst>
              <a:path w="260975" h="111164" stroke="0" extrusionOk="0">
                <a:moveTo>
                  <a:pt x="231570" y="6732"/>
                </a:moveTo>
                <a:lnTo>
                  <a:pt x="236760" y="9772"/>
                </a:lnTo>
                <a:cubicBezTo>
                  <a:pt x="260540" y="26542"/>
                  <a:pt x="268080" y="57352"/>
                  <a:pt x="253650" y="82872"/>
                </a:cubicBezTo>
                <a:lnTo>
                  <a:pt x="251470" y="86612"/>
                </a:lnTo>
                <a:quadBezTo>
                  <a:pt x="233650" y="111372"/>
                  <a:pt x="203510" y="111162"/>
                </a:quadBezTo>
                <a:quadBezTo>
                  <a:pt x="168290" y="110922"/>
                  <a:pt x="133020" y="111072"/>
                </a:quadBezTo>
                <a:lnTo>
                  <a:pt x="128040" y="111042"/>
                </a:lnTo>
                <a:quadBezTo>
                  <a:pt x="96550" y="111012"/>
                  <a:pt x="65130" y="111092"/>
                </a:quadBezTo>
                <a:quadBezTo>
                  <a:pt x="50070" y="111122"/>
                  <a:pt x="43500" y="109652"/>
                </a:quadBezTo>
                <a:quadBezTo>
                  <a:pt x="22670" y="105002"/>
                  <a:pt x="9540" y="86602"/>
                </a:quadBezTo>
                <a:lnTo>
                  <a:pt x="7370" y="82902"/>
                </a:lnTo>
                <a:cubicBezTo>
                  <a:pt x="-7240" y="57322"/>
                  <a:pt x="630" y="26632"/>
                  <a:pt x="24280" y="9772"/>
                </a:cubicBezTo>
                <a:lnTo>
                  <a:pt x="29400" y="6712"/>
                </a:lnTo>
                <a:quadBezTo>
                  <a:pt x="41950" y="-28"/>
                  <a:pt x="56010" y="12"/>
                </a:quadBezTo>
                <a:quadBezTo>
                  <a:pt x="155750" y="322"/>
                  <a:pt x="203510" y="2"/>
                </a:quadBezTo>
                <a:quadBezTo>
                  <a:pt x="218920" y="-108"/>
                  <a:pt x="231570" y="6732"/>
                </a:quadBezTo>
                <a:close/>
              </a:path>
            </a:pathLst>
          </a:custGeom>
          <a:solidFill>
            <a:srgbClr val="1F2A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-272"/>
          <p:cNvSpPr/>
          <p:nvPr/>
        </p:nvSpPr>
        <p:spPr>
          <a:xfrm>
            <a:off x="283947" y="4827650"/>
            <a:ext cx="6188577" cy="1974343"/>
          </a:xfrm>
          <a:custGeom>
            <a:avLst/>
            <a:gdLst/>
            <a:ahLst/>
            <a:cxnLst/>
            <a:rect l="0" t="0" r="r" b="b"/>
            <a:pathLst>
              <a:path w="649719" h="207280" stroke="0" extrusionOk="0">
                <a:moveTo>
                  <a:pt x="647549" y="20990"/>
                </a:moveTo>
                <a:lnTo>
                  <a:pt x="649719" y="24690"/>
                </a:lnTo>
                <a:lnTo>
                  <a:pt x="405699" y="83040"/>
                </a:lnTo>
                <a:cubicBezTo>
                  <a:pt x="405433" y="83107"/>
                  <a:pt x="405268" y="83373"/>
                  <a:pt x="405329" y="83640"/>
                </a:cubicBezTo>
                <a:quadBezTo>
                  <a:pt x="406029" y="86740"/>
                  <a:pt x="406089" y="88290"/>
                </a:quadBezTo>
                <a:quadBezTo>
                  <a:pt x="406299" y="93570"/>
                  <a:pt x="406269" y="115410"/>
                </a:quadBezTo>
                <a:cubicBezTo>
                  <a:pt x="406259" y="120320"/>
                  <a:pt x="405829" y="124190"/>
                  <a:pt x="402909" y="127900"/>
                </a:cubicBezTo>
                <a:cubicBezTo>
                  <a:pt x="398149" y="133960"/>
                  <a:pt x="393759" y="136240"/>
                  <a:pt x="386189" y="136230"/>
                </a:cubicBezTo>
                <a:quadBezTo>
                  <a:pt x="316879" y="136180"/>
                  <a:pt x="233439" y="136170"/>
                </a:quadBezTo>
                <a:quadBezTo>
                  <a:pt x="230899" y="136170"/>
                  <a:pt x="227669" y="135230"/>
                </a:quadBezTo>
                <a:cubicBezTo>
                  <a:pt x="227423" y="135159"/>
                  <a:pt x="227159" y="135169"/>
                  <a:pt x="226919" y="135260"/>
                </a:cubicBezTo>
                <a:lnTo>
                  <a:pt x="169749" y="155910"/>
                </a:lnTo>
                <a:cubicBezTo>
                  <a:pt x="169673" y="155938"/>
                  <a:pt x="169628" y="156016"/>
                  <a:pt x="169643" y="156096"/>
                </a:cubicBezTo>
                <a:cubicBezTo>
                  <a:pt x="169658" y="156176"/>
                  <a:pt x="169728" y="156232"/>
                  <a:pt x="169809" y="156230"/>
                </a:cubicBezTo>
                <a:quadBezTo>
                  <a:pt x="170739" y="156200"/>
                  <a:pt x="176249" y="156050"/>
                </a:quadBezTo>
                <a:cubicBezTo>
                  <a:pt x="182559" y="155890"/>
                  <a:pt x="187899" y="158330"/>
                  <a:pt x="190359" y="164130"/>
                </a:cubicBezTo>
                <a:quadBezTo>
                  <a:pt x="191419" y="166640"/>
                  <a:pt x="191309" y="174870"/>
                </a:quadBezTo>
                <a:quadBezTo>
                  <a:pt x="191239" y="180700"/>
                  <a:pt x="191399" y="187690"/>
                </a:quadBezTo>
                <a:quadBezTo>
                  <a:pt x="191609" y="197290"/>
                  <a:pt x="190149" y="199860"/>
                </a:quadBezTo>
                <a:cubicBezTo>
                  <a:pt x="186189" y="206800"/>
                  <a:pt x="181549" y="207280"/>
                  <a:pt x="172989" y="207270"/>
                </a:cubicBezTo>
                <a:quadBezTo>
                  <a:pt x="102539" y="207230"/>
                  <a:pt x="17389" y="207280"/>
                </a:quadBezTo>
                <a:quadBezTo>
                  <a:pt x="9629" y="207280"/>
                  <a:pt x="7279" y="205960"/>
                </a:quadBezTo>
                <a:quadBezTo>
                  <a:pt x="2939" y="203530"/>
                  <a:pt x="899" y="198900"/>
                </a:quadBezTo>
                <a:quadBezTo>
                  <a:pt x="69" y="197000"/>
                  <a:pt x="89" y="189380"/>
                </a:quadBezTo>
                <a:cubicBezTo>
                  <a:pt x="109" y="182290"/>
                  <a:pt x="-191" y="175010"/>
                  <a:pt x="209" y="167890"/>
                </a:cubicBezTo>
                <a:cubicBezTo>
                  <a:pt x="609" y="160760"/>
                  <a:pt x="6969" y="156070"/>
                  <a:pt x="13449" y="156070"/>
                </a:cubicBezTo>
                <a:quadBezTo>
                  <a:pt x="95439" y="156100"/>
                  <a:pt x="161689" y="156040"/>
                </a:quadBezTo>
                <a:cubicBezTo>
                  <a:pt x="164749" y="156040"/>
                  <a:pt x="168189" y="154100"/>
                  <a:pt x="170319" y="153340"/>
                </a:cubicBezTo>
                <a:quadBezTo>
                  <a:pt x="201999" y="142020"/>
                  <a:pt x="223989" y="133950"/>
                </a:quadBezTo>
                <a:cubicBezTo>
                  <a:pt x="224107" y="133905"/>
                  <a:pt x="224193" y="133803"/>
                  <a:pt x="224218" y="133681"/>
                </a:cubicBezTo>
                <a:cubicBezTo>
                  <a:pt x="224242" y="133559"/>
                  <a:pt x="224201" y="133433"/>
                  <a:pt x="224109" y="133350"/>
                </a:cubicBezTo>
                <a:cubicBezTo>
                  <a:pt x="218949" y="128620"/>
                  <a:pt x="215369" y="125860"/>
                  <a:pt x="215159" y="118140"/>
                </a:cubicBezTo>
                <a:quadBezTo>
                  <a:pt x="215009" y="112450"/>
                  <a:pt x="215279" y="106060"/>
                </a:quadBezTo>
                <a:cubicBezTo>
                  <a:pt x="215287" y="105851"/>
                  <a:pt x="215210" y="105647"/>
                  <a:pt x="215064" y="105496"/>
                </a:cubicBezTo>
                <a:cubicBezTo>
                  <a:pt x="214919" y="105345"/>
                  <a:pt x="214719" y="105260"/>
                  <a:pt x="214509" y="105260"/>
                </a:cubicBezTo>
                <a:lnTo>
                  <a:pt x="191649" y="105260"/>
                </a:lnTo>
                <a:cubicBezTo>
                  <a:pt x="191454" y="105260"/>
                  <a:pt x="191295" y="105415"/>
                  <a:pt x="191289" y="105610"/>
                </a:cubicBezTo>
                <a:cubicBezTo>
                  <a:pt x="191139" y="114360"/>
                  <a:pt x="193179" y="123150"/>
                  <a:pt x="184059" y="127970"/>
                </a:cubicBezTo>
                <a:quadBezTo>
                  <a:pt x="181539" y="129300"/>
                  <a:pt x="174129" y="129290"/>
                </a:quadBezTo>
                <a:quadBezTo>
                  <a:pt x="106399" y="129120"/>
                  <a:pt x="12259" y="129230"/>
                </a:quadBezTo>
                <a:cubicBezTo>
                  <a:pt x="6969" y="129240"/>
                  <a:pt x="2229" y="124730"/>
                  <a:pt x="629" y="120140"/>
                </a:cubicBezTo>
                <a:quadBezTo>
                  <a:pt x="89" y="118590"/>
                  <a:pt x="59" y="107600"/>
                </a:quadBezTo>
                <a:quadBezTo>
                  <a:pt x="29" y="94880"/>
                  <a:pt x="179" y="89450"/>
                </a:quadBezTo>
                <a:cubicBezTo>
                  <a:pt x="193" y="89098"/>
                  <a:pt x="246" y="88746"/>
                  <a:pt x="339" y="88400"/>
                </a:cubicBezTo>
                <a:quadBezTo>
                  <a:pt x="2069" y="82150"/>
                  <a:pt x="7239" y="79390"/>
                </a:quadBezTo>
                <a:quadBezTo>
                  <a:pt x="9889" y="77980"/>
                  <a:pt x="17869" y="78020"/>
                </a:quadBezTo>
                <a:quadBezTo>
                  <a:pt x="96229" y="78430"/>
                  <a:pt x="173709" y="78050"/>
                </a:quadBezTo>
                <a:quadBezTo>
                  <a:pt x="181209" y="78020"/>
                  <a:pt x="183939" y="79370"/>
                </a:quadBezTo>
                <a:cubicBezTo>
                  <a:pt x="193099" y="83910"/>
                  <a:pt x="191099" y="93300"/>
                  <a:pt x="191399" y="101530"/>
                </a:cubicBezTo>
                <a:cubicBezTo>
                  <a:pt x="191410" y="101843"/>
                  <a:pt x="191667" y="102090"/>
                  <a:pt x="191979" y="102090"/>
                </a:cubicBezTo>
                <a:lnTo>
                  <a:pt x="214769" y="102090"/>
                </a:lnTo>
                <a:cubicBezTo>
                  <a:pt x="214880" y="102090"/>
                  <a:pt x="214986" y="102044"/>
                  <a:pt x="215063" y="101964"/>
                </a:cubicBezTo>
                <a:cubicBezTo>
                  <a:pt x="215140" y="101883"/>
                  <a:pt x="215182" y="101773"/>
                  <a:pt x="215179" y="101660"/>
                </a:cubicBezTo>
                <a:quadBezTo>
                  <a:pt x="214899" y="92110"/>
                  <a:pt x="215029" y="89430"/>
                </a:quadBezTo>
                <a:cubicBezTo>
                  <a:pt x="215379" y="82340"/>
                  <a:pt x="218729" y="77890"/>
                  <a:pt x="224199" y="74040"/>
                </a:cubicBezTo>
                <a:cubicBezTo>
                  <a:pt x="224297" y="73972"/>
                  <a:pt x="224348" y="73856"/>
                  <a:pt x="224334" y="73738"/>
                </a:cubicBezTo>
                <a:cubicBezTo>
                  <a:pt x="224319" y="73620"/>
                  <a:pt x="224240" y="73521"/>
                  <a:pt x="224129" y="73480"/>
                </a:cubicBezTo>
                <a:quadBezTo>
                  <a:pt x="199419" y="64350"/>
                  <a:pt x="170769" y="54170"/>
                </a:quadBezTo>
                <a:cubicBezTo>
                  <a:pt x="168689" y="53430"/>
                  <a:pt x="164779" y="51220"/>
                  <a:pt x="161709" y="51210"/>
                </a:cubicBezTo>
                <a:quadBezTo>
                  <a:pt x="103409" y="51130"/>
                  <a:pt x="16869" y="51250"/>
                </a:quadBezTo>
                <a:quadBezTo>
                  <a:pt x="9729" y="51260"/>
                  <a:pt x="7239" y="49890"/>
                </a:quadBezTo>
                <a:cubicBezTo>
                  <a:pt x="1119" y="46520"/>
                  <a:pt x="-41" y="41760"/>
                  <a:pt x="89" y="34390"/>
                </a:cubicBezTo>
                <a:quadBezTo>
                  <a:pt x="149" y="30870"/>
                  <a:pt x="19" y="18870"/>
                </a:quadBezTo>
                <a:quadBezTo>
                  <a:pt x="-81" y="9690"/>
                  <a:pt x="1399" y="7220"/>
                </a:quadBezTo>
                <a:cubicBezTo>
                  <a:pt x="5349" y="660"/>
                  <a:pt x="9739" y="10"/>
                  <a:pt x="17939" y="20"/>
                </a:cubicBezTo>
                <a:quadBezTo>
                  <a:pt x="92219" y="80"/>
                  <a:pt x="171599" y="0"/>
                </a:quadBezTo>
                <a:quadBezTo>
                  <a:pt x="181229" y="-10"/>
                  <a:pt x="184169" y="1490"/>
                </a:quadBezTo>
                <a:quadBezTo>
                  <a:pt x="191429" y="5180"/>
                  <a:pt x="191359" y="15180"/>
                </a:quadBezTo>
                <a:quadBezTo>
                  <a:pt x="191249" y="29570"/>
                  <a:pt x="191379" y="34700"/>
                </a:quadBezTo>
                <a:cubicBezTo>
                  <a:pt x="191579" y="42670"/>
                  <a:pt x="189409" y="48240"/>
                  <a:pt x="181909" y="50750"/>
                </a:cubicBezTo>
                <a:cubicBezTo>
                  <a:pt x="178839" y="51780"/>
                  <a:pt x="173879" y="51210"/>
                  <a:pt x="169899" y="51260"/>
                </a:cubicBezTo>
                <a:cubicBezTo>
                  <a:pt x="169859" y="51261"/>
                  <a:pt x="169825" y="51290"/>
                  <a:pt x="169818" y="51329"/>
                </a:cubicBezTo>
                <a:cubicBezTo>
                  <a:pt x="169810" y="51368"/>
                  <a:pt x="169832" y="51406"/>
                  <a:pt x="169869" y="51420"/>
                </a:cubicBezTo>
                <a:lnTo>
                  <a:pt x="226729" y="72010"/>
                </a:lnTo>
                <a:cubicBezTo>
                  <a:pt x="226957" y="72088"/>
                  <a:pt x="227205" y="72095"/>
                  <a:pt x="227439" y="72030"/>
                </a:cubicBezTo>
                <a:quadBezTo>
                  <a:pt x="230949" y="71060"/>
                  <a:pt x="240189" y="71080"/>
                </a:quadBezTo>
                <a:quadBezTo>
                  <a:pt x="323809" y="71230"/>
                  <a:pt x="383009" y="71070"/>
                </a:quadBezTo>
                <a:cubicBezTo>
                  <a:pt x="392299" y="71040"/>
                  <a:pt x="396819" y="71820"/>
                  <a:pt x="402099" y="78660"/>
                </a:cubicBezTo>
                <a:cubicBezTo>
                  <a:pt x="402506" y="79195"/>
                  <a:pt x="403193" y="79438"/>
                  <a:pt x="403849" y="79280"/>
                </a:cubicBezTo>
                <a:lnTo>
                  <a:pt x="647549" y="20990"/>
                </a:lnTo>
                <a:close/>
              </a:path>
            </a:pathLst>
          </a:custGeom>
          <a:solidFill>
            <a:srgbClr val="2E9E6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-274"/>
          <p:cNvSpPr/>
          <p:nvPr/>
        </p:nvSpPr>
        <p:spPr>
          <a:xfrm>
            <a:off x="8776907" y="4828412"/>
            <a:ext cx="6188769" cy="1973301"/>
          </a:xfrm>
          <a:custGeom>
            <a:avLst/>
            <a:gdLst/>
            <a:ahLst/>
            <a:cxnLst/>
            <a:rect l="0" t="0" r="r" b="b"/>
            <a:pathLst>
              <a:path w="649740" h="207171" stroke="0" extrusionOk="0">
                <a:moveTo>
                  <a:pt x="0" y="24620"/>
                </a:moveTo>
                <a:lnTo>
                  <a:pt x="2180" y="20880"/>
                </a:lnTo>
                <a:lnTo>
                  <a:pt x="246320" y="79280"/>
                </a:lnTo>
                <a:cubicBezTo>
                  <a:pt x="246775" y="79394"/>
                  <a:pt x="247253" y="79205"/>
                  <a:pt x="247510" y="78810"/>
                </a:cubicBezTo>
                <a:quadBezTo>
                  <a:pt x="252590" y="71020"/>
                  <a:pt x="262050" y="71030"/>
                </a:quadBezTo>
                <a:quadBezTo>
                  <a:pt x="332270" y="71090"/>
                  <a:pt x="416540" y="71100"/>
                </a:quadBezTo>
                <a:quadBezTo>
                  <a:pt x="419180" y="71100"/>
                  <a:pt x="421740" y="72050"/>
                </a:quadBezTo>
                <a:cubicBezTo>
                  <a:pt x="422017" y="72153"/>
                  <a:pt x="422323" y="72153"/>
                  <a:pt x="422600" y="72050"/>
                </a:cubicBezTo>
                <a:lnTo>
                  <a:pt x="479640" y="51450"/>
                </a:lnTo>
                <a:cubicBezTo>
                  <a:pt x="479708" y="51425"/>
                  <a:pt x="479748" y="51356"/>
                  <a:pt x="479736" y="51285"/>
                </a:cubicBezTo>
                <a:cubicBezTo>
                  <a:pt x="479724" y="51213"/>
                  <a:pt x="479662" y="51161"/>
                  <a:pt x="479590" y="51160"/>
                </a:cubicBezTo>
                <a:lnTo>
                  <a:pt x="469720" y="51050"/>
                </a:lnTo>
                <a:cubicBezTo>
                  <a:pt x="469329" y="51043"/>
                  <a:pt x="468938" y="50983"/>
                  <a:pt x="468560" y="50870"/>
                </a:cubicBezTo>
                <a:quadBezTo>
                  <a:pt x="458670" y="47940"/>
                  <a:pt x="458520" y="37580"/>
                </a:quadBezTo>
                <a:quadBezTo>
                  <a:pt x="458440" y="32410"/>
                  <a:pt x="458370" y="14320"/>
                </a:quadBezTo>
                <a:quadBezTo>
                  <a:pt x="458330" y="4440"/>
                  <a:pt x="467180" y="690"/>
                </a:quadBezTo>
                <a:quadBezTo>
                  <a:pt x="468600" y="90"/>
                  <a:pt x="473000" y="70"/>
                </a:quadBezTo>
                <a:cubicBezTo>
                  <a:pt x="492590" y="-60"/>
                  <a:pt x="543270" y="80"/>
                  <a:pt x="630030" y="0"/>
                </a:cubicBezTo>
                <a:quadBezTo>
                  <a:pt x="640390" y="-10"/>
                  <a:pt x="642760" y="1410"/>
                </a:quadBezTo>
                <a:cubicBezTo>
                  <a:pt x="649110" y="5240"/>
                  <a:pt x="649710" y="10080"/>
                  <a:pt x="649700" y="18090"/>
                </a:cubicBezTo>
                <a:quadBezTo>
                  <a:pt x="649680" y="31140"/>
                  <a:pt x="649610" y="37320"/>
                </a:quadBezTo>
                <a:quadBezTo>
                  <a:pt x="649520" y="45810"/>
                  <a:pt x="643000" y="49620"/>
                </a:quadBezTo>
                <a:quadBezTo>
                  <a:pt x="639840" y="51460"/>
                  <a:pt x="629930" y="51110"/>
                </a:quadBezTo>
                <a:quadBezTo>
                  <a:pt x="625220" y="50940"/>
                  <a:pt x="490800" y="51060"/>
                </a:quadBezTo>
                <a:cubicBezTo>
                  <a:pt x="488340" y="51070"/>
                  <a:pt x="486630" y="51160"/>
                  <a:pt x="484360" y="51990"/>
                </a:cubicBezTo>
                <a:quadBezTo>
                  <a:pt x="462920" y="59930"/>
                  <a:pt x="435440" y="69730"/>
                </a:quadBezTo>
                <a:quadBezTo>
                  <a:pt x="427700" y="72490"/>
                  <a:pt x="425730" y="73450"/>
                </a:quadBezTo>
                <a:cubicBezTo>
                  <a:pt x="425612" y="73507"/>
                  <a:pt x="425535" y="73624"/>
                  <a:pt x="425529" y="73757"/>
                </a:cubicBezTo>
                <a:cubicBezTo>
                  <a:pt x="425522" y="73889"/>
                  <a:pt x="425588" y="74017"/>
                  <a:pt x="425700" y="74090"/>
                </a:cubicBezTo>
                <a:quadBezTo>
                  <a:pt x="426730" y="74750"/>
                  <a:pt x="429550" y="77410"/>
                </a:quadBezTo>
                <a:quadBezTo>
                  <a:pt x="434570" y="82140"/>
                  <a:pt x="434600" y="89580"/>
                </a:quadBezTo>
                <a:quadBezTo>
                  <a:pt x="434660" y="101010"/>
                  <a:pt x="434670" y="101350"/>
                </a:quadBezTo>
                <a:cubicBezTo>
                  <a:pt x="434660" y="101529"/>
                  <a:pt x="434723" y="101705"/>
                  <a:pt x="434846" y="101836"/>
                </a:cubicBezTo>
                <a:cubicBezTo>
                  <a:pt x="434969" y="101966"/>
                  <a:pt x="435141" y="102040"/>
                  <a:pt x="435320" y="102040"/>
                </a:cubicBezTo>
                <a:lnTo>
                  <a:pt x="457810" y="102130"/>
                </a:lnTo>
                <a:cubicBezTo>
                  <a:pt x="458180" y="102130"/>
                  <a:pt x="458480" y="101830"/>
                  <a:pt x="458480" y="101460"/>
                </a:cubicBezTo>
                <a:lnTo>
                  <a:pt x="458480" y="89670"/>
                </a:lnTo>
                <a:cubicBezTo>
                  <a:pt x="458480" y="89418"/>
                  <a:pt x="458514" y="89169"/>
                  <a:pt x="458580" y="88930"/>
                </a:cubicBezTo>
                <a:quadBezTo>
                  <a:pt x="461450" y="78020"/>
                  <a:pt x="471960" y="78050"/>
                </a:quadBezTo>
                <a:quadBezTo>
                  <a:pt x="542690" y="78300"/>
                  <a:pt x="635310" y="78030"/>
                </a:quadBezTo>
                <a:quadBezTo>
                  <a:pt x="645070" y="78000"/>
                  <a:pt x="648580" y="85980"/>
                </a:quadBezTo>
                <a:quadBezTo>
                  <a:pt x="649890" y="88960"/>
                  <a:pt x="649720" y="97730"/>
                </a:quadBezTo>
                <a:quadBezTo>
                  <a:pt x="649580" y="105240"/>
                  <a:pt x="649670" y="109630"/>
                </a:quadBezTo>
                <a:cubicBezTo>
                  <a:pt x="649840" y="118930"/>
                  <a:pt x="649340" y="124440"/>
                  <a:pt x="641760" y="128170"/>
                </a:cubicBezTo>
                <a:quadBezTo>
                  <a:pt x="639820" y="129130"/>
                  <a:pt x="633170" y="129110"/>
                </a:quadBezTo>
                <a:quadBezTo>
                  <a:pt x="570160" y="128940"/>
                  <a:pt x="475380" y="129110"/>
                </a:quadBezTo>
                <a:quadBezTo>
                  <a:pt x="467960" y="129120"/>
                  <a:pt x="465480" y="127800"/>
                </a:quadBezTo>
                <a:quadBezTo>
                  <a:pt x="460770" y="125310"/>
                  <a:pt x="458950" y="119660"/>
                </a:quadBezTo>
                <a:cubicBezTo>
                  <a:pt x="458831" y="119295"/>
                  <a:pt x="458763" y="118918"/>
                  <a:pt x="458750" y="118540"/>
                </a:cubicBezTo>
                <a:lnTo>
                  <a:pt x="458460" y="105650"/>
                </a:lnTo>
                <a:cubicBezTo>
                  <a:pt x="458454" y="105345"/>
                  <a:pt x="458205" y="105100"/>
                  <a:pt x="457900" y="105100"/>
                </a:cubicBezTo>
                <a:lnTo>
                  <a:pt x="435190" y="105100"/>
                </a:lnTo>
                <a:cubicBezTo>
                  <a:pt x="435029" y="105100"/>
                  <a:pt x="434875" y="105165"/>
                  <a:pt x="434762" y="105279"/>
                </a:cubicBezTo>
                <a:cubicBezTo>
                  <a:pt x="434649" y="105394"/>
                  <a:pt x="434587" y="105549"/>
                  <a:pt x="434590" y="105710"/>
                </a:cubicBezTo>
                <a:quadBezTo>
                  <a:pt x="434720" y="115340"/>
                  <a:pt x="434630" y="118090"/>
                </a:quadBezTo>
                <a:cubicBezTo>
                  <a:pt x="434390" y="125080"/>
                  <a:pt x="430780" y="129530"/>
                  <a:pt x="425530" y="133180"/>
                </a:cubicBezTo>
                <a:cubicBezTo>
                  <a:pt x="425415" y="133260"/>
                  <a:pt x="425355" y="133397"/>
                  <a:pt x="425374" y="133535"/>
                </a:cubicBezTo>
                <a:cubicBezTo>
                  <a:pt x="425393" y="133674"/>
                  <a:pt x="425488" y="133792"/>
                  <a:pt x="425620" y="133840"/>
                </a:cubicBezTo>
                <a:quadBezTo>
                  <a:pt x="447760" y="141950"/>
                  <a:pt x="479010" y="153100"/>
                </a:quadBezTo>
                <a:quadBezTo>
                  <a:pt x="479160" y="153150"/>
                  <a:pt x="482250" y="154450"/>
                </a:quadBezTo>
                <a:quadBezTo>
                  <a:pt x="486110" y="156060"/>
                  <a:pt x="491280" y="156090"/>
                </a:quadBezTo>
                <a:quadBezTo>
                  <a:pt x="522150" y="156270"/>
                  <a:pt x="634540" y="156020"/>
                </a:quadBezTo>
                <a:quadBezTo>
                  <a:pt x="649800" y="155980"/>
                  <a:pt x="649700" y="171340"/>
                </a:quadBezTo>
                <a:quadBezTo>
                  <a:pt x="649600" y="186300"/>
                  <a:pt x="649660" y="188220"/>
                </a:quadBezTo>
                <a:quadBezTo>
                  <a:pt x="649950" y="197130"/>
                  <a:pt x="648220" y="200150"/>
                </a:quadBezTo>
                <a:cubicBezTo>
                  <a:pt x="644420" y="206770"/>
                  <a:pt x="639810" y="207190"/>
                  <a:pt x="631820" y="207170"/>
                </a:cubicBezTo>
                <a:quadBezTo>
                  <a:pt x="562560" y="207030"/>
                  <a:pt x="469620" y="207060"/>
                </a:quadBezTo>
                <a:cubicBezTo>
                  <a:pt x="469461" y="207060"/>
                  <a:pt x="469303" y="207040"/>
                  <a:pt x="469150" y="207000"/>
                </a:cubicBezTo>
                <a:quadBezTo>
                  <a:pt x="458950" y="204350"/>
                  <a:pt x="458530" y="194060"/>
                </a:quadBezTo>
                <a:quadBezTo>
                  <a:pt x="458360" y="189970"/>
                  <a:pt x="458520" y="167610"/>
                </a:quadBezTo>
                <a:cubicBezTo>
                  <a:pt x="458520" y="167086"/>
                  <a:pt x="458591" y="166568"/>
                  <a:pt x="458730" y="166070"/>
                </a:cubicBezTo>
                <a:quadBezTo>
                  <a:pt x="460570" y="159350"/>
                  <a:pt x="466890" y="156850"/>
                </a:quadBezTo>
                <a:cubicBezTo>
                  <a:pt x="470400" y="155450"/>
                  <a:pt x="475100" y="156060"/>
                  <a:pt x="479800" y="156010"/>
                </a:cubicBezTo>
                <a:cubicBezTo>
                  <a:pt x="479857" y="156009"/>
                  <a:pt x="479906" y="155968"/>
                  <a:pt x="479916" y="155911"/>
                </a:cubicBezTo>
                <a:cubicBezTo>
                  <a:pt x="479925" y="155855"/>
                  <a:pt x="479894" y="155800"/>
                  <a:pt x="479840" y="155780"/>
                </a:cubicBezTo>
                <a:lnTo>
                  <a:pt x="422930" y="135180"/>
                </a:lnTo>
                <a:cubicBezTo>
                  <a:pt x="422555" y="135044"/>
                  <a:pt x="422145" y="135044"/>
                  <a:pt x="421770" y="135180"/>
                </a:cubicBezTo>
                <a:lnTo>
                  <a:pt x="419980" y="135820"/>
                </a:lnTo>
                <a:cubicBezTo>
                  <a:pt x="419821" y="135880"/>
                  <a:pt x="419655" y="135910"/>
                  <a:pt x="419490" y="135910"/>
                </a:cubicBezTo>
                <a:cubicBezTo>
                  <a:pt x="392530" y="136000"/>
                  <a:pt x="342300" y="136100"/>
                  <a:pt x="260540" y="136080"/>
                </a:cubicBezTo>
                <a:quadBezTo>
                  <a:pt x="254100" y="136080"/>
                  <a:pt x="248890" y="130200"/>
                </a:quadBezTo>
                <a:quadBezTo>
                  <a:pt x="243350" y="123930"/>
                  <a:pt x="243350" y="117140"/>
                </a:quadBezTo>
                <a:quadBezTo>
                  <a:pt x="243370" y="104010"/>
                  <a:pt x="243490" y="91590"/>
                </a:quadBezTo>
                <a:quadBezTo>
                  <a:pt x="243530" y="87240"/>
                  <a:pt x="244470" y="83500"/>
                </a:quadBezTo>
                <a:cubicBezTo>
                  <a:pt x="244494" y="83397"/>
                  <a:pt x="244476" y="83288"/>
                  <a:pt x="244419" y="83198"/>
                </a:cubicBezTo>
                <a:cubicBezTo>
                  <a:pt x="244363" y="83108"/>
                  <a:pt x="244273" y="83044"/>
                  <a:pt x="244170" y="83020"/>
                </a:cubicBezTo>
                <a:lnTo>
                  <a:pt x="0" y="24620"/>
                </a:lnTo>
                <a:close/>
              </a:path>
            </a:pathLst>
          </a:custGeom>
          <a:solidFill>
            <a:srgbClr val="8A4FD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-276"/>
          <p:cNvSpPr/>
          <p:nvPr/>
        </p:nvSpPr>
        <p:spPr>
          <a:xfrm>
            <a:off x="314897" y="4858321"/>
            <a:ext cx="1761173" cy="427482"/>
          </a:xfrm>
          <a:custGeom>
            <a:avLst/>
            <a:gdLst/>
            <a:ahLst/>
            <a:cxnLst/>
            <a:rect l="0" t="0" r="r" b="b"/>
            <a:pathLst>
              <a:path w="184900" h="44880" stroke="0" extrusionOk="0">
                <a:moveTo>
                  <a:pt x="184900" y="36070"/>
                </a:moveTo>
                <a:cubicBezTo>
                  <a:pt x="184900" y="38407"/>
                  <a:pt x="183972" y="40647"/>
                  <a:pt x="182320" y="42300"/>
                </a:cubicBezTo>
                <a:cubicBezTo>
                  <a:pt x="180667" y="43952"/>
                  <a:pt x="178427" y="44880"/>
                  <a:pt x="176090" y="44880"/>
                </a:cubicBezTo>
                <a:lnTo>
                  <a:pt x="8810" y="44880"/>
                </a:lnTo>
                <a:cubicBezTo>
                  <a:pt x="3944" y="44880"/>
                  <a:pt x="0" y="40936"/>
                  <a:pt x="0" y="36070"/>
                </a:cubicBezTo>
                <a:lnTo>
                  <a:pt x="0" y="8810"/>
                </a:lnTo>
                <a:cubicBezTo>
                  <a:pt x="0" y="3944"/>
                  <a:pt x="3944" y="0"/>
                  <a:pt x="8810" y="0"/>
                </a:cubicBezTo>
                <a:lnTo>
                  <a:pt x="176090" y="0"/>
                </a:lnTo>
                <a:cubicBezTo>
                  <a:pt x="178427" y="0"/>
                  <a:pt x="180667" y="928"/>
                  <a:pt x="182320" y="2580"/>
                </a:cubicBezTo>
                <a:cubicBezTo>
                  <a:pt x="183972" y="4233"/>
                  <a:pt x="184900" y="6473"/>
                  <a:pt x="184900" y="8810"/>
                </a:cubicBezTo>
                <a:lnTo>
                  <a:pt x="184900" y="3607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-278"/>
          <p:cNvSpPr/>
          <p:nvPr/>
        </p:nvSpPr>
        <p:spPr>
          <a:xfrm>
            <a:off x="13172409" y="4857464"/>
            <a:ext cx="1763268" cy="429387"/>
          </a:xfrm>
          <a:custGeom>
            <a:avLst/>
            <a:gdLst/>
            <a:ahLst/>
            <a:cxnLst/>
            <a:rect l="0" t="0" r="r" b="b"/>
            <a:pathLst>
              <a:path w="185120" h="45080" stroke="0" extrusionOk="0">
                <a:moveTo>
                  <a:pt x="185120" y="35870"/>
                </a:moveTo>
                <a:cubicBezTo>
                  <a:pt x="185120" y="38313"/>
                  <a:pt x="184150" y="40655"/>
                  <a:pt x="182422" y="42382"/>
                </a:cubicBezTo>
                <a:cubicBezTo>
                  <a:pt x="180695" y="44110"/>
                  <a:pt x="178353" y="45080"/>
                  <a:pt x="175910" y="45080"/>
                </a:cubicBezTo>
                <a:lnTo>
                  <a:pt x="9210" y="45080"/>
                </a:lnTo>
                <a:cubicBezTo>
                  <a:pt x="4123" y="45080"/>
                  <a:pt x="0" y="40957"/>
                  <a:pt x="0" y="35870"/>
                </a:cubicBezTo>
                <a:lnTo>
                  <a:pt x="0" y="9210"/>
                </a:lnTo>
                <a:cubicBezTo>
                  <a:pt x="0" y="4123"/>
                  <a:pt x="4123" y="0"/>
                  <a:pt x="9210" y="0"/>
                </a:cubicBezTo>
                <a:lnTo>
                  <a:pt x="175910" y="0"/>
                </a:lnTo>
                <a:cubicBezTo>
                  <a:pt x="178353" y="0"/>
                  <a:pt x="180695" y="970"/>
                  <a:pt x="182422" y="2698"/>
                </a:cubicBezTo>
                <a:cubicBezTo>
                  <a:pt x="184150" y="4425"/>
                  <a:pt x="185120" y="6767"/>
                  <a:pt x="185120" y="9210"/>
                </a:cubicBezTo>
                <a:lnTo>
                  <a:pt x="185120" y="3587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-318"/>
          <p:cNvSpPr/>
          <p:nvPr/>
        </p:nvSpPr>
        <p:spPr>
          <a:xfrm>
            <a:off x="4475121" y="5295614"/>
            <a:ext cx="6299580" cy="2811145"/>
          </a:xfrm>
          <a:custGeom>
            <a:avLst/>
            <a:gdLst/>
            <a:ahLst/>
            <a:cxnLst/>
            <a:rect l="0" t="0" r="r" b="b"/>
            <a:pathLst>
              <a:path w="661373" h="295133" stroke="0" extrusionOk="0">
                <a:moveTo>
                  <a:pt x="333181" y="30"/>
                </a:moveTo>
                <a:lnTo>
                  <a:pt x="333151" y="141510"/>
                </a:lnTo>
                <a:cubicBezTo>
                  <a:pt x="333151" y="141635"/>
                  <a:pt x="333199" y="141754"/>
                  <a:pt x="333286" y="141842"/>
                </a:cubicBezTo>
                <a:cubicBezTo>
                  <a:pt x="333372" y="141931"/>
                  <a:pt x="333489" y="141980"/>
                  <a:pt x="333611" y="141980"/>
                </a:cubicBezTo>
                <a:quadBezTo>
                  <a:pt x="399791" y="142020"/>
                  <a:pt x="407671" y="142020"/>
                </a:quadBezTo>
                <a:cubicBezTo>
                  <a:pt x="417561" y="142030"/>
                  <a:pt x="426251" y="150610"/>
                  <a:pt x="426241" y="160590"/>
                </a:cubicBezTo>
                <a:quadBezTo>
                  <a:pt x="426231" y="167550"/>
                  <a:pt x="426271" y="172280"/>
                </a:quadBezTo>
                <a:cubicBezTo>
                  <a:pt x="426271" y="172455"/>
                  <a:pt x="426341" y="172623"/>
                  <a:pt x="426464" y="172747"/>
                </a:cubicBezTo>
                <a:cubicBezTo>
                  <a:pt x="426588" y="172870"/>
                  <a:pt x="426756" y="172940"/>
                  <a:pt x="426931" y="172940"/>
                </a:cubicBezTo>
                <a:lnTo>
                  <a:pt x="469421" y="172940"/>
                </a:lnTo>
                <a:cubicBezTo>
                  <a:pt x="469756" y="172940"/>
                  <a:pt x="470030" y="172670"/>
                  <a:pt x="470041" y="172330"/>
                </a:cubicBezTo>
                <a:cubicBezTo>
                  <a:pt x="470241" y="163420"/>
                  <a:pt x="468401" y="154980"/>
                  <a:pt x="477281" y="150260"/>
                </a:cubicBezTo>
                <a:quadBezTo>
                  <a:pt x="479801" y="148920"/>
                  <a:pt x="488291" y="148940"/>
                </a:quadBezTo>
                <a:quadBezTo>
                  <a:pt x="548981" y="149100"/>
                  <a:pt x="643431" y="148970"/>
                </a:quadBezTo>
                <a:quadBezTo>
                  <a:pt x="650931" y="148960"/>
                  <a:pt x="653281" y="149950"/>
                </a:quadBezTo>
                <a:cubicBezTo>
                  <a:pt x="659051" y="152360"/>
                  <a:pt x="661391" y="157570"/>
                  <a:pt x="661361" y="163780"/>
                </a:cubicBezTo>
                <a:quadBezTo>
                  <a:pt x="661301" y="177650"/>
                  <a:pt x="661351" y="180460"/>
                </a:quadBezTo>
                <a:cubicBezTo>
                  <a:pt x="661521" y="189990"/>
                  <a:pt x="660891" y="195730"/>
                  <a:pt x="653051" y="199300"/>
                </a:cubicBezTo>
                <a:quadBezTo>
                  <a:pt x="651091" y="200190"/>
                  <a:pt x="644171" y="200190"/>
                </a:quadBezTo>
                <a:quadBezTo>
                  <a:pt x="535821" y="200140"/>
                  <a:pt x="487541" y="200190"/>
                </a:quadBezTo>
                <a:quadBezTo>
                  <a:pt x="480301" y="200200"/>
                  <a:pt x="478001" y="199140"/>
                </a:quadBezTo>
                <a:cubicBezTo>
                  <a:pt x="468201" y="194640"/>
                  <a:pt x="470211" y="185250"/>
                  <a:pt x="470091" y="176490"/>
                </a:cubicBezTo>
                <a:cubicBezTo>
                  <a:pt x="470091" y="176302"/>
                  <a:pt x="469939" y="176150"/>
                  <a:pt x="469751" y="176150"/>
                </a:cubicBezTo>
                <a:lnTo>
                  <a:pt x="426691" y="176150"/>
                </a:lnTo>
                <a:cubicBezTo>
                  <a:pt x="426549" y="176150"/>
                  <a:pt x="426412" y="176208"/>
                  <a:pt x="426313" y="176312"/>
                </a:cubicBezTo>
                <a:cubicBezTo>
                  <a:pt x="426213" y="176415"/>
                  <a:pt x="426158" y="176555"/>
                  <a:pt x="426161" y="176700"/>
                </a:cubicBezTo>
                <a:quadBezTo>
                  <a:pt x="426271" y="183410"/>
                  <a:pt x="426241" y="188300"/>
                </a:quadBezTo>
                <a:quadBezTo>
                  <a:pt x="426181" y="196910"/>
                  <a:pt x="419291" y="202700"/>
                </a:quadBezTo>
                <a:cubicBezTo>
                  <a:pt x="413721" y="207370"/>
                  <a:pt x="409941" y="207030"/>
                  <a:pt x="401791" y="207020"/>
                </a:cubicBezTo>
                <a:quadBezTo>
                  <a:pt x="342621" y="206930"/>
                  <a:pt x="332831" y="206990"/>
                </a:quadBezTo>
                <a:cubicBezTo>
                  <a:pt x="332498" y="206996"/>
                  <a:pt x="332231" y="207267"/>
                  <a:pt x="332231" y="207600"/>
                </a:cubicBezTo>
                <a:lnTo>
                  <a:pt x="332231" y="243390"/>
                </a:lnTo>
                <a:cubicBezTo>
                  <a:pt x="332231" y="243732"/>
                  <a:pt x="332504" y="244010"/>
                  <a:pt x="332841" y="244010"/>
                </a:cubicBezTo>
                <a:quadBezTo>
                  <a:pt x="376931" y="244180"/>
                  <a:pt x="408241" y="244000"/>
                </a:quadBezTo>
                <a:quadBezTo>
                  <a:pt x="417051" y="243950"/>
                  <a:pt x="419351" y="245350"/>
                </a:quadBezTo>
                <a:cubicBezTo>
                  <a:pt x="425091" y="248860"/>
                  <a:pt x="426441" y="253190"/>
                  <a:pt x="426311" y="260400"/>
                </a:cubicBezTo>
                <a:quadBezTo>
                  <a:pt x="426231" y="264330"/>
                  <a:pt x="426361" y="275250"/>
                </a:quadBezTo>
                <a:quadBezTo>
                  <a:pt x="426481" y="285470"/>
                  <a:pt x="424971" y="288050"/>
                </a:quadBezTo>
                <a:cubicBezTo>
                  <a:pt x="421581" y="293840"/>
                  <a:pt x="417401" y="295130"/>
                  <a:pt x="410091" y="295130"/>
                </a:cubicBezTo>
                <a:quadBezTo>
                  <a:pt x="335491" y="295140"/>
                  <a:pt x="249651" y="295120"/>
                </a:quadBezTo>
                <a:quadBezTo>
                  <a:pt x="237911" y="295120"/>
                  <a:pt x="235271" y="284550"/>
                </a:quadBezTo>
                <a:cubicBezTo>
                  <a:pt x="235151" y="284052"/>
                  <a:pt x="235088" y="283542"/>
                  <a:pt x="235081" y="283030"/>
                </a:cubicBezTo>
                <a:quadBezTo>
                  <a:pt x="235061" y="273440"/>
                  <a:pt x="235001" y="258690"/>
                </a:quadBezTo>
                <a:cubicBezTo>
                  <a:pt x="234971" y="250710"/>
                  <a:pt x="239541" y="244040"/>
                  <a:pt x="247931" y="244050"/>
                </a:cubicBezTo>
                <a:quadBezTo>
                  <a:pt x="276871" y="244100"/>
                  <a:pt x="328831" y="244040"/>
                </a:quadBezTo>
                <a:cubicBezTo>
                  <a:pt x="328911" y="244040"/>
                  <a:pt x="328987" y="244007"/>
                  <a:pt x="329043" y="243949"/>
                </a:cubicBezTo>
                <a:cubicBezTo>
                  <a:pt x="329099" y="243891"/>
                  <a:pt x="329131" y="243812"/>
                  <a:pt x="329131" y="243730"/>
                </a:cubicBezTo>
                <a:lnTo>
                  <a:pt x="329131" y="207500"/>
                </a:lnTo>
                <a:cubicBezTo>
                  <a:pt x="329131" y="207357"/>
                  <a:pt x="329075" y="207219"/>
                  <a:pt x="328976" y="207118"/>
                </a:cubicBezTo>
                <a:cubicBezTo>
                  <a:pt x="328876" y="207017"/>
                  <a:pt x="328742" y="206960"/>
                  <a:pt x="328601" y="206960"/>
                </a:cubicBezTo>
                <a:quadBezTo>
                  <a:pt x="263411" y="206990"/>
                  <a:pt x="252431" y="206980"/>
                </a:quadBezTo>
                <a:cubicBezTo>
                  <a:pt x="246951" y="206970"/>
                  <a:pt x="242381" y="203610"/>
                  <a:pt x="238901" y="199360"/>
                </a:cubicBezTo>
                <a:cubicBezTo>
                  <a:pt x="233761" y="193090"/>
                  <a:pt x="235271" y="185360"/>
                  <a:pt x="235151" y="176770"/>
                </a:cubicBezTo>
                <a:cubicBezTo>
                  <a:pt x="235145" y="176420"/>
                  <a:pt x="234861" y="176140"/>
                  <a:pt x="234511" y="176140"/>
                </a:cubicBezTo>
                <a:lnTo>
                  <a:pt x="191971" y="176140"/>
                </a:lnTo>
                <a:cubicBezTo>
                  <a:pt x="191627" y="176140"/>
                  <a:pt x="191347" y="176416"/>
                  <a:pt x="191341" y="176760"/>
                </a:cubicBezTo>
                <a:cubicBezTo>
                  <a:pt x="191221" y="184190"/>
                  <a:pt x="192991" y="194710"/>
                  <a:pt x="184021" y="198760"/>
                </a:cubicBezTo>
                <a:quadBezTo>
                  <a:pt x="180861" y="200180"/>
                  <a:pt x="174611" y="200180"/>
                </a:quadBezTo>
                <a:quadBezTo>
                  <a:pt x="99101" y="200100"/>
                  <a:pt x="18321" y="200180"/>
                </a:quadBezTo>
                <a:quadBezTo>
                  <a:pt x="10531" y="200180"/>
                  <a:pt x="7251" y="198650"/>
                </a:quadBezTo>
                <a:quadBezTo>
                  <a:pt x="111" y="195310"/>
                  <a:pt x="71" y="185760"/>
                </a:quadBezTo>
                <a:quadBezTo>
                  <a:pt x="51" y="181840"/>
                  <a:pt x="1" y="167020"/>
                </a:quadBezTo>
                <a:quadBezTo>
                  <a:pt x="-39" y="158300"/>
                  <a:pt x="1531" y="155790"/>
                </a:quadBezTo>
                <a:cubicBezTo>
                  <a:pt x="5331" y="149710"/>
                  <a:pt x="9471" y="148920"/>
                  <a:pt x="17171" y="148930"/>
                </a:cubicBezTo>
                <a:quadBezTo>
                  <a:pt x="118721" y="149090"/>
                  <a:pt x="172601" y="148910"/>
                </a:quadBezTo>
                <a:quadBezTo>
                  <a:pt x="181291" y="148880"/>
                  <a:pt x="184241" y="150410"/>
                </a:quadBezTo>
                <a:cubicBezTo>
                  <a:pt x="192801" y="154840"/>
                  <a:pt x="191381" y="164020"/>
                  <a:pt x="191351" y="172330"/>
                </a:cubicBezTo>
                <a:cubicBezTo>
                  <a:pt x="191351" y="172489"/>
                  <a:pt x="191413" y="172642"/>
                  <a:pt x="191524" y="172754"/>
                </a:cubicBezTo>
                <a:cubicBezTo>
                  <a:pt x="191634" y="172867"/>
                  <a:pt x="191785" y="172930"/>
                  <a:pt x="191941" y="172930"/>
                </a:cubicBezTo>
                <a:lnTo>
                  <a:pt x="234451" y="172930"/>
                </a:lnTo>
                <a:cubicBezTo>
                  <a:pt x="234806" y="172930"/>
                  <a:pt x="235095" y="172641"/>
                  <a:pt x="235101" y="172280"/>
                </a:cubicBezTo>
                <a:quadBezTo>
                  <a:pt x="235181" y="164090"/>
                  <a:pt x="235131" y="160520"/>
                </a:quadBezTo>
                <a:cubicBezTo>
                  <a:pt x="234991" y="150790"/>
                  <a:pt x="243931" y="141880"/>
                  <a:pt x="253891" y="141950"/>
                </a:cubicBezTo>
                <a:quadBezTo>
                  <a:pt x="275101" y="142090"/>
                  <a:pt x="327901" y="141960"/>
                </a:quadBezTo>
                <a:cubicBezTo>
                  <a:pt x="327986" y="141960"/>
                  <a:pt x="328067" y="141926"/>
                  <a:pt x="328127" y="141866"/>
                </a:cubicBezTo>
                <a:cubicBezTo>
                  <a:pt x="328187" y="141806"/>
                  <a:pt x="328221" y="141725"/>
                  <a:pt x="328221" y="141640"/>
                </a:cubicBezTo>
                <a:lnTo>
                  <a:pt x="328201" y="0"/>
                </a:lnTo>
                <a:lnTo>
                  <a:pt x="333181" y="30"/>
                </a:lnTo>
                <a:close/>
              </a:path>
            </a:pathLst>
          </a:custGeom>
          <a:solidFill>
            <a:srgbClr val="C2961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-319"/>
          <p:cNvSpPr/>
          <p:nvPr/>
        </p:nvSpPr>
        <p:spPr>
          <a:xfrm>
            <a:off x="13172218" y="5600129"/>
            <a:ext cx="1763648" cy="430149"/>
          </a:xfrm>
          <a:custGeom>
            <a:avLst/>
            <a:gdLst/>
            <a:ahLst/>
            <a:cxnLst/>
            <a:rect l="0" t="0" r="r" b="b"/>
            <a:pathLst>
              <a:path w="185160" h="45160" stroke="0" extrusionOk="0">
                <a:moveTo>
                  <a:pt x="185160" y="35870"/>
                </a:moveTo>
                <a:cubicBezTo>
                  <a:pt x="185160" y="41001"/>
                  <a:pt x="181001" y="45160"/>
                  <a:pt x="175870" y="45160"/>
                </a:cubicBezTo>
                <a:lnTo>
                  <a:pt x="9290" y="45160"/>
                </a:lnTo>
                <a:cubicBezTo>
                  <a:pt x="4159" y="45160"/>
                  <a:pt x="0" y="41001"/>
                  <a:pt x="0" y="35870"/>
                </a:cubicBezTo>
                <a:lnTo>
                  <a:pt x="0" y="9290"/>
                </a:lnTo>
                <a:cubicBezTo>
                  <a:pt x="0" y="4159"/>
                  <a:pt x="4159" y="0"/>
                  <a:pt x="9290" y="0"/>
                </a:cubicBezTo>
                <a:lnTo>
                  <a:pt x="175870" y="0"/>
                </a:lnTo>
                <a:cubicBezTo>
                  <a:pt x="181001" y="0"/>
                  <a:pt x="185160" y="4159"/>
                  <a:pt x="185160" y="9290"/>
                </a:cubicBezTo>
                <a:lnTo>
                  <a:pt x="185160" y="3587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-320"/>
          <p:cNvSpPr/>
          <p:nvPr/>
        </p:nvSpPr>
        <p:spPr>
          <a:xfrm>
            <a:off x="314801" y="5600700"/>
            <a:ext cx="1761363" cy="428816"/>
          </a:xfrm>
          <a:custGeom>
            <a:avLst/>
            <a:gdLst/>
            <a:ahLst/>
            <a:cxnLst/>
            <a:rect l="0" t="0" r="r" b="b"/>
            <a:pathLst>
              <a:path w="184920" h="45020" stroke="0" extrusionOk="0">
                <a:moveTo>
                  <a:pt x="184920" y="36040"/>
                </a:moveTo>
                <a:cubicBezTo>
                  <a:pt x="184920" y="38422"/>
                  <a:pt x="183974" y="40706"/>
                  <a:pt x="182290" y="42390"/>
                </a:cubicBezTo>
                <a:cubicBezTo>
                  <a:pt x="180606" y="44074"/>
                  <a:pt x="178322" y="45020"/>
                  <a:pt x="175940" y="45020"/>
                </a:cubicBezTo>
                <a:lnTo>
                  <a:pt x="8980" y="45020"/>
                </a:lnTo>
                <a:cubicBezTo>
                  <a:pt x="6598" y="45020"/>
                  <a:pt x="4314" y="44074"/>
                  <a:pt x="2630" y="42390"/>
                </a:cubicBezTo>
                <a:cubicBezTo>
                  <a:pt x="946" y="40706"/>
                  <a:pt x="0" y="38422"/>
                  <a:pt x="0" y="36040"/>
                </a:cubicBezTo>
                <a:lnTo>
                  <a:pt x="0" y="8980"/>
                </a:lnTo>
                <a:cubicBezTo>
                  <a:pt x="0" y="4020"/>
                  <a:pt x="4020" y="0"/>
                  <a:pt x="8980" y="0"/>
                </a:cubicBezTo>
                <a:lnTo>
                  <a:pt x="175940" y="0"/>
                </a:lnTo>
                <a:cubicBezTo>
                  <a:pt x="180900" y="0"/>
                  <a:pt x="184920" y="4020"/>
                  <a:pt x="184920" y="8980"/>
                </a:cubicBezTo>
                <a:lnTo>
                  <a:pt x="184920" y="3604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shape-379"/>
          <p:cNvSpPr/>
          <p:nvPr/>
        </p:nvSpPr>
        <p:spPr>
          <a:xfrm>
            <a:off x="314992" y="6343841"/>
            <a:ext cx="1760982" cy="427482"/>
          </a:xfrm>
          <a:custGeom>
            <a:avLst/>
            <a:gdLst/>
            <a:ahLst/>
            <a:cxnLst/>
            <a:rect l="0" t="0" r="r" b="b"/>
            <a:pathLst>
              <a:path w="184880" h="44880" stroke="0" extrusionOk="0">
                <a:moveTo>
                  <a:pt x="184880" y="36060"/>
                </a:moveTo>
                <a:cubicBezTo>
                  <a:pt x="184880" y="38399"/>
                  <a:pt x="183951" y="40643"/>
                  <a:pt x="182297" y="42297"/>
                </a:cubicBezTo>
                <a:cubicBezTo>
                  <a:pt x="180643" y="43951"/>
                  <a:pt x="178399" y="44880"/>
                  <a:pt x="176060" y="44880"/>
                </a:cubicBezTo>
                <a:lnTo>
                  <a:pt x="8820" y="44880"/>
                </a:lnTo>
                <a:cubicBezTo>
                  <a:pt x="6481" y="44880"/>
                  <a:pt x="4237" y="43951"/>
                  <a:pt x="2583" y="42297"/>
                </a:cubicBezTo>
                <a:cubicBezTo>
                  <a:pt x="929" y="40643"/>
                  <a:pt x="0" y="38399"/>
                  <a:pt x="0" y="36060"/>
                </a:cubicBezTo>
                <a:lnTo>
                  <a:pt x="0" y="8820"/>
                </a:lnTo>
                <a:cubicBezTo>
                  <a:pt x="0" y="6481"/>
                  <a:pt x="929" y="4237"/>
                  <a:pt x="2583" y="2583"/>
                </a:cubicBezTo>
                <a:cubicBezTo>
                  <a:pt x="4237" y="929"/>
                  <a:pt x="6481" y="0"/>
                  <a:pt x="8820" y="0"/>
                </a:cubicBezTo>
                <a:lnTo>
                  <a:pt x="176060" y="0"/>
                </a:lnTo>
                <a:cubicBezTo>
                  <a:pt x="178399" y="0"/>
                  <a:pt x="180643" y="929"/>
                  <a:pt x="182297" y="2583"/>
                </a:cubicBezTo>
                <a:cubicBezTo>
                  <a:pt x="183951" y="4237"/>
                  <a:pt x="184880" y="6481"/>
                  <a:pt x="184880" y="8820"/>
                </a:cubicBezTo>
                <a:lnTo>
                  <a:pt x="184880" y="3606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-380"/>
          <p:cNvSpPr/>
          <p:nvPr/>
        </p:nvSpPr>
        <p:spPr>
          <a:xfrm>
            <a:off x="13172503" y="6343269"/>
            <a:ext cx="1763269" cy="429006"/>
          </a:xfrm>
          <a:custGeom>
            <a:avLst/>
            <a:gdLst/>
            <a:ahLst/>
            <a:cxnLst/>
            <a:rect l="0" t="0" r="r" b="b"/>
            <a:pathLst>
              <a:path w="185120" h="45040" stroke="0" extrusionOk="0">
                <a:moveTo>
                  <a:pt x="185120" y="35850"/>
                </a:moveTo>
                <a:cubicBezTo>
                  <a:pt x="185120" y="38287"/>
                  <a:pt x="184152" y="40625"/>
                  <a:pt x="182428" y="42348"/>
                </a:cubicBezTo>
                <a:cubicBezTo>
                  <a:pt x="180705" y="44072"/>
                  <a:pt x="178367" y="45040"/>
                  <a:pt x="175930" y="45040"/>
                </a:cubicBezTo>
                <a:lnTo>
                  <a:pt x="9190" y="45040"/>
                </a:lnTo>
                <a:cubicBezTo>
                  <a:pt x="6753" y="45040"/>
                  <a:pt x="4415" y="44072"/>
                  <a:pt x="2692" y="42348"/>
                </a:cubicBezTo>
                <a:cubicBezTo>
                  <a:pt x="968" y="40625"/>
                  <a:pt x="0" y="38287"/>
                  <a:pt x="0" y="35850"/>
                </a:cubicBezTo>
                <a:lnTo>
                  <a:pt x="0" y="9190"/>
                </a:lnTo>
                <a:cubicBezTo>
                  <a:pt x="0" y="6753"/>
                  <a:pt x="968" y="4415"/>
                  <a:pt x="2692" y="2692"/>
                </a:cubicBezTo>
                <a:cubicBezTo>
                  <a:pt x="4415" y="968"/>
                  <a:pt x="6753" y="0"/>
                  <a:pt x="9190" y="0"/>
                </a:cubicBezTo>
                <a:lnTo>
                  <a:pt x="175930" y="0"/>
                </a:lnTo>
                <a:cubicBezTo>
                  <a:pt x="178367" y="0"/>
                  <a:pt x="180705" y="968"/>
                  <a:pt x="182428" y="2692"/>
                </a:cubicBezTo>
                <a:cubicBezTo>
                  <a:pt x="184152" y="4415"/>
                  <a:pt x="185120" y="6753"/>
                  <a:pt x="185120" y="9190"/>
                </a:cubicBezTo>
                <a:lnTo>
                  <a:pt x="185120" y="3585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shape-408"/>
          <p:cNvSpPr/>
          <p:nvPr/>
        </p:nvSpPr>
        <p:spPr>
          <a:xfrm>
            <a:off x="4506278" y="6744558"/>
            <a:ext cx="1760410" cy="426529"/>
          </a:xfrm>
          <a:custGeom>
            <a:avLst/>
            <a:gdLst/>
            <a:ahLst/>
            <a:cxnLst/>
            <a:rect l="0" t="0" r="r" b="b"/>
            <a:pathLst>
              <a:path w="184820" h="44780" stroke="0" extrusionOk="0">
                <a:moveTo>
                  <a:pt x="184820" y="36080"/>
                </a:moveTo>
                <a:cubicBezTo>
                  <a:pt x="184820" y="38387"/>
                  <a:pt x="183903" y="40600"/>
                  <a:pt x="182272" y="42232"/>
                </a:cubicBezTo>
                <a:cubicBezTo>
                  <a:pt x="180640" y="43863"/>
                  <a:pt x="178427" y="44780"/>
                  <a:pt x="176120" y="44780"/>
                </a:cubicBezTo>
                <a:lnTo>
                  <a:pt x="8700" y="44780"/>
                </a:lnTo>
                <a:cubicBezTo>
                  <a:pt x="3895" y="44780"/>
                  <a:pt x="0" y="40885"/>
                  <a:pt x="0" y="36080"/>
                </a:cubicBezTo>
                <a:lnTo>
                  <a:pt x="0" y="8700"/>
                </a:lnTo>
                <a:cubicBezTo>
                  <a:pt x="0" y="3895"/>
                  <a:pt x="3895" y="0"/>
                  <a:pt x="8700" y="0"/>
                </a:cubicBezTo>
                <a:lnTo>
                  <a:pt x="176120" y="0"/>
                </a:lnTo>
                <a:cubicBezTo>
                  <a:pt x="180925" y="0"/>
                  <a:pt x="184820" y="3895"/>
                  <a:pt x="184820" y="8700"/>
                </a:cubicBezTo>
                <a:lnTo>
                  <a:pt x="184820" y="3608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shape-409"/>
          <p:cNvSpPr/>
          <p:nvPr/>
        </p:nvSpPr>
        <p:spPr>
          <a:xfrm>
            <a:off x="8981884" y="6744176"/>
            <a:ext cx="1762316" cy="427863"/>
          </a:xfrm>
          <a:custGeom>
            <a:avLst/>
            <a:gdLst/>
            <a:ahLst/>
            <a:cxnLst/>
            <a:rect l="0" t="0" r="r" b="b"/>
            <a:pathLst>
              <a:path w="185020" h="44920" stroke="0" extrusionOk="0">
                <a:moveTo>
                  <a:pt x="185020" y="35960"/>
                </a:moveTo>
                <a:cubicBezTo>
                  <a:pt x="185020" y="40908"/>
                  <a:pt x="181008" y="44920"/>
                  <a:pt x="176060" y="44920"/>
                </a:cubicBezTo>
                <a:lnTo>
                  <a:pt x="8960" y="44920"/>
                </a:lnTo>
                <a:cubicBezTo>
                  <a:pt x="4012" y="44920"/>
                  <a:pt x="0" y="40908"/>
                  <a:pt x="0" y="35960"/>
                </a:cubicBezTo>
                <a:lnTo>
                  <a:pt x="0" y="8960"/>
                </a:lnTo>
                <a:cubicBezTo>
                  <a:pt x="0" y="6584"/>
                  <a:pt x="944" y="4305"/>
                  <a:pt x="2624" y="2624"/>
                </a:cubicBezTo>
                <a:cubicBezTo>
                  <a:pt x="4305" y="944"/>
                  <a:pt x="6584" y="0"/>
                  <a:pt x="8960" y="0"/>
                </a:cubicBezTo>
                <a:lnTo>
                  <a:pt x="176060" y="0"/>
                </a:lnTo>
                <a:cubicBezTo>
                  <a:pt x="181009" y="0"/>
                  <a:pt x="185020" y="4012"/>
                  <a:pt x="185020" y="8960"/>
                </a:cubicBezTo>
                <a:lnTo>
                  <a:pt x="185020" y="3596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-454"/>
          <p:cNvSpPr/>
          <p:nvPr/>
        </p:nvSpPr>
        <p:spPr>
          <a:xfrm>
            <a:off x="6744271" y="7649146"/>
            <a:ext cx="1761363" cy="427673"/>
          </a:xfrm>
          <a:custGeom>
            <a:avLst/>
            <a:gdLst/>
            <a:ahLst/>
            <a:cxnLst/>
            <a:rect l="0" t="0" r="r" b="b"/>
            <a:pathLst>
              <a:path w="184920" h="44900" stroke="0" extrusionOk="0">
                <a:moveTo>
                  <a:pt x="184920" y="36020"/>
                </a:moveTo>
                <a:cubicBezTo>
                  <a:pt x="184920" y="38375"/>
                  <a:pt x="183984" y="40634"/>
                  <a:pt x="182319" y="42299"/>
                </a:cubicBezTo>
                <a:cubicBezTo>
                  <a:pt x="180654" y="43964"/>
                  <a:pt x="178395" y="44900"/>
                  <a:pt x="176040" y="44900"/>
                </a:cubicBezTo>
                <a:lnTo>
                  <a:pt x="8880" y="44900"/>
                </a:lnTo>
                <a:cubicBezTo>
                  <a:pt x="6525" y="44900"/>
                  <a:pt x="4266" y="43964"/>
                  <a:pt x="2601" y="42299"/>
                </a:cubicBezTo>
                <a:cubicBezTo>
                  <a:pt x="936" y="40634"/>
                  <a:pt x="0" y="38375"/>
                  <a:pt x="0" y="36020"/>
                </a:cubicBezTo>
                <a:lnTo>
                  <a:pt x="0" y="8880"/>
                </a:lnTo>
                <a:cubicBezTo>
                  <a:pt x="0" y="6525"/>
                  <a:pt x="936" y="4266"/>
                  <a:pt x="2601" y="2601"/>
                </a:cubicBezTo>
                <a:cubicBezTo>
                  <a:pt x="4266" y="936"/>
                  <a:pt x="6525" y="0"/>
                  <a:pt x="8880" y="0"/>
                </a:cubicBezTo>
                <a:lnTo>
                  <a:pt x="176040" y="0"/>
                </a:lnTo>
                <a:cubicBezTo>
                  <a:pt x="178395" y="0"/>
                  <a:pt x="180654" y="936"/>
                  <a:pt x="182319" y="2601"/>
                </a:cubicBezTo>
                <a:cubicBezTo>
                  <a:pt x="183984" y="4266"/>
                  <a:pt x="184920" y="6525"/>
                  <a:pt x="184920" y="8880"/>
                </a:cubicBezTo>
                <a:lnTo>
                  <a:pt x="184920" y="3602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line-0-word-0"/>
          <p:cNvSpPr/>
          <p:nvPr/>
        </p:nvSpPr>
        <p:spPr>
          <a:xfrm>
            <a:off x="601885" y="293234"/>
            <a:ext cx="5377765" cy="44025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966" baseline="0" b="1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Plan a Neighborhood Podcast</a:t>
            </a:r>
          </a:p>
        </p:txBody>
      </p:sp>
      <p:sp>
        <p:nvSpPr>
          <p:cNvPr id="25" name="line-1-word-0"/>
          <p:cNvSpPr/>
          <p:nvPr/>
        </p:nvSpPr>
        <p:spPr>
          <a:xfrm>
            <a:off x="586319" y="813324"/>
            <a:ext cx="7067153" cy="25258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45" baseline="0" b="0" spc="0" dirty="0">
                <a:solidFill>
                  <a:srgbClr val="5c6577"/>
                </a:solidFill>
                <a:latin typeface="Arial"/>
                <a:ea typeface="Microsoft YaHei"/>
                <a:cs typeface="Arial"/>
              </a:rPr>
              <a:t>Mind map for a fictional weekly show, five areas to settle before episode one</a:t>
            </a:r>
          </a:p>
        </p:txBody>
      </p:sp>
      <p:sp>
        <p:nvSpPr>
          <p:cNvPr id="26" name="line-2-word-0"/>
          <p:cNvSpPr/>
          <p:nvPr/>
        </p:nvSpPr>
        <p:spPr>
          <a:xfrm>
            <a:off x="13312326" y="1868203"/>
            <a:ext cx="1489575" cy="23654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32" baseline="0" b="0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USB microphone</a:t>
            </a:r>
          </a:p>
        </p:txBody>
      </p:sp>
      <p:sp>
        <p:nvSpPr>
          <p:cNvPr id="27" name="line-3-word-0"/>
          <p:cNvSpPr/>
          <p:nvPr/>
        </p:nvSpPr>
        <p:spPr>
          <a:xfrm>
            <a:off x="643414" y="1889876"/>
            <a:ext cx="1116872" cy="23768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40" baseline="0" b="0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Local stories</a:t>
            </a:r>
          </a:p>
        </p:txBody>
      </p:sp>
      <p:sp>
        <p:nvSpPr>
          <p:cNvPr id="28" name="line-4-word-0"/>
          <p:cNvSpPr/>
          <p:nvPr/>
        </p:nvSpPr>
        <p:spPr>
          <a:xfrm>
            <a:off x="2900172" y="2572183"/>
            <a:ext cx="696679" cy="31129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058" baseline="0" b="1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Topic</a:t>
            </a:r>
          </a:p>
        </p:txBody>
      </p:sp>
      <p:sp>
        <p:nvSpPr>
          <p:cNvPr id="29" name="line-5-word-0"/>
          <p:cNvSpPr/>
          <p:nvPr/>
        </p:nvSpPr>
        <p:spPr>
          <a:xfrm>
            <a:off x="11707164" y="2599807"/>
            <a:ext cx="612743" cy="31025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051" baseline="0" b="1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Gear</a:t>
            </a:r>
          </a:p>
        </p:txBody>
      </p:sp>
      <p:sp>
        <p:nvSpPr>
          <p:cNvPr id="30" name="line-6-word-0"/>
          <p:cNvSpPr/>
          <p:nvPr/>
        </p:nvSpPr>
        <p:spPr>
          <a:xfrm>
            <a:off x="13502735" y="2613807"/>
            <a:ext cx="1108392" cy="23379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12" baseline="0" b="0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Headphones</a:t>
            </a:r>
          </a:p>
        </p:txBody>
      </p:sp>
      <p:sp>
        <p:nvSpPr>
          <p:cNvPr id="31" name="line-7-word-0"/>
          <p:cNvSpPr/>
          <p:nvPr/>
        </p:nvSpPr>
        <p:spPr>
          <a:xfrm>
            <a:off x="551846" y="2630405"/>
            <a:ext cx="1300191" cy="24124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65" baseline="0" b="0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Guest wish list</a:t>
            </a:r>
          </a:p>
        </p:txBody>
      </p:sp>
      <p:sp>
        <p:nvSpPr>
          <p:cNvPr id="32" name="line-8-word-0"/>
          <p:cNvSpPr/>
          <p:nvPr/>
        </p:nvSpPr>
        <p:spPr>
          <a:xfrm>
            <a:off x="13675900" y="3355147"/>
            <a:ext cx="781346" cy="23501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21" baseline="0" b="0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Pop filter</a:t>
            </a:r>
          </a:p>
        </p:txBody>
      </p:sp>
      <p:sp>
        <p:nvSpPr>
          <p:cNvPr id="33" name="line-9-word-0"/>
          <p:cNvSpPr/>
          <p:nvPr/>
        </p:nvSpPr>
        <p:spPr>
          <a:xfrm>
            <a:off x="549593" y="3354376"/>
            <a:ext cx="1308886" cy="23700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35" baseline="0" b="0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Episode length</a:t>
            </a:r>
          </a:p>
        </p:txBody>
      </p:sp>
      <p:sp>
        <p:nvSpPr>
          <p:cNvPr id="34" name="line-10-word-0"/>
          <p:cNvSpPr/>
          <p:nvPr/>
        </p:nvSpPr>
        <p:spPr>
          <a:xfrm>
            <a:off x="7139640" y="4408830"/>
            <a:ext cx="986001" cy="33438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221" baseline="0" b="1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Weekly</a:t>
            </a:r>
          </a:p>
        </p:txBody>
      </p:sp>
      <p:sp>
        <p:nvSpPr>
          <p:cNvPr id="35" name="line-11-word-0"/>
          <p:cNvSpPr/>
          <p:nvPr/>
        </p:nvSpPr>
        <p:spPr>
          <a:xfrm>
            <a:off x="7090220" y="4776978"/>
            <a:ext cx="1097131" cy="32888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182" baseline="0" b="1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Podcast</a:t>
            </a:r>
          </a:p>
        </p:txBody>
      </p:sp>
      <p:sp>
        <p:nvSpPr>
          <p:cNvPr id="36" name="line-12-word-0"/>
          <p:cNvSpPr/>
          <p:nvPr/>
        </p:nvSpPr>
        <p:spPr>
          <a:xfrm>
            <a:off x="13333223" y="4915961"/>
            <a:ext cx="1433075" cy="23779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41" baseline="0" b="0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Cut long pauses</a:t>
            </a:r>
          </a:p>
        </p:txBody>
      </p:sp>
      <p:sp>
        <p:nvSpPr>
          <p:cNvPr id="37" name="line-13-word-0"/>
          <p:cNvSpPr/>
          <p:nvPr/>
        </p:nvSpPr>
        <p:spPr>
          <a:xfrm>
            <a:off x="702059" y="4942337"/>
            <a:ext cx="820180" cy="200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75" baseline="0" b="0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Quiet room</a:t>
            </a:r>
          </a:p>
        </p:txBody>
      </p:sp>
      <p:sp>
        <p:nvSpPr>
          <p:cNvPr id="38" name="line-14-word-0"/>
          <p:cNvSpPr/>
          <p:nvPr/>
        </p:nvSpPr>
        <p:spPr>
          <a:xfrm>
            <a:off x="11575256" y="5619882"/>
            <a:ext cx="877250" cy="30222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94" baseline="0" b="1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Editing</a:t>
            </a:r>
          </a:p>
        </p:txBody>
      </p:sp>
      <p:sp>
        <p:nvSpPr>
          <p:cNvPr id="39" name="line-15-word-0"/>
          <p:cNvSpPr/>
          <p:nvPr/>
        </p:nvSpPr>
        <p:spPr>
          <a:xfrm>
            <a:off x="2602611" y="5615400"/>
            <a:ext cx="1296331" cy="30783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034" baseline="0" b="1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Recording</a:t>
            </a:r>
          </a:p>
        </p:txBody>
      </p:sp>
      <p:sp>
        <p:nvSpPr>
          <p:cNvPr id="40" name="line-16-word-0"/>
          <p:cNvSpPr/>
          <p:nvPr/>
        </p:nvSpPr>
        <p:spPr>
          <a:xfrm>
            <a:off x="727329" y="5678793"/>
            <a:ext cx="938190" cy="23916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50" baseline="0" b="0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Test levels</a:t>
            </a:r>
          </a:p>
        </p:txBody>
      </p:sp>
      <p:sp>
        <p:nvSpPr>
          <p:cNvPr id="41" name="line-17-word-0"/>
          <p:cNvSpPr/>
          <p:nvPr/>
        </p:nvSpPr>
        <p:spPr>
          <a:xfrm>
            <a:off x="13367876" y="5679017"/>
            <a:ext cx="1375942" cy="23917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50" baseline="0" b="0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Add intro music</a:t>
            </a:r>
          </a:p>
        </p:txBody>
      </p:sp>
      <p:sp>
        <p:nvSpPr>
          <p:cNvPr id="42" name="line-18-word-0"/>
          <p:cNvSpPr/>
          <p:nvPr/>
        </p:nvSpPr>
        <p:spPr>
          <a:xfrm>
            <a:off x="718810" y="6402425"/>
            <a:ext cx="968920" cy="23614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29" baseline="0" b="0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Backup file</a:t>
            </a:r>
          </a:p>
        </p:txBody>
      </p:sp>
      <p:sp>
        <p:nvSpPr>
          <p:cNvPr id="43" name="line-19-word-0"/>
          <p:cNvSpPr/>
          <p:nvPr/>
        </p:nvSpPr>
        <p:spPr>
          <a:xfrm>
            <a:off x="13541485" y="6400037"/>
            <a:ext cx="1040114" cy="23756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39" baseline="0" b="0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Export MP3</a:t>
            </a:r>
          </a:p>
        </p:txBody>
      </p:sp>
      <p:sp>
        <p:nvSpPr>
          <p:cNvPr id="44" name="line-20-word-0"/>
          <p:cNvSpPr/>
          <p:nvPr/>
        </p:nvSpPr>
        <p:spPr>
          <a:xfrm>
            <a:off x="6963697" y="6766515"/>
            <a:ext cx="1345010" cy="30910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043" baseline="0" b="1" spc="0" dirty="0">
                <a:solidFill>
                  <a:srgbClr val="ffffff"/>
                </a:solidFill>
                <a:latin typeface="Arial"/>
                <a:ea typeface="Microsoft YaHei"/>
                <a:cs typeface="Arial"/>
              </a:rPr>
              <a:t>Publishing</a:t>
            </a:r>
          </a:p>
        </p:txBody>
      </p:sp>
      <p:sp>
        <p:nvSpPr>
          <p:cNvPr id="45" name="line-21-word-0"/>
          <p:cNvSpPr/>
          <p:nvPr/>
        </p:nvSpPr>
        <p:spPr>
          <a:xfrm>
            <a:off x="9110165" y="6802926"/>
            <a:ext cx="1486858" cy="23666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33" baseline="0" b="0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Weekly schedule</a:t>
            </a:r>
          </a:p>
        </p:txBody>
      </p:sp>
      <p:sp>
        <p:nvSpPr>
          <p:cNvPr id="46" name="line-22-word-0"/>
          <p:cNvSpPr/>
          <p:nvPr/>
        </p:nvSpPr>
        <p:spPr>
          <a:xfrm>
            <a:off x="4979921" y="6822206"/>
            <a:ext cx="825926" cy="23841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45" baseline="0" b="0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Cover art</a:t>
            </a:r>
          </a:p>
        </p:txBody>
      </p:sp>
      <p:sp>
        <p:nvSpPr>
          <p:cNvPr id="47" name="line-23-word-0"/>
          <p:cNvSpPr/>
          <p:nvPr/>
        </p:nvSpPr>
        <p:spPr>
          <a:xfrm>
            <a:off x="7105992" y="7728300"/>
            <a:ext cx="1045911" cy="23874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47" baseline="0" b="0" spc="0" dirty="0">
                <a:solidFill>
                  <a:srgbClr val="1f2a44"/>
                </a:solidFill>
                <a:latin typeface="Arial"/>
                <a:ea typeface="Microsoft YaHei"/>
                <a:cs typeface="Arial"/>
              </a:rPr>
              <a:t>Show notes</a:t>
            </a:r>
          </a:p>
        </p:txBody>
      </p:sp>
      <p:sp>
        <p:nvSpPr>
          <p:cNvPr id="48" name="line-24-word-0"/>
          <p:cNvSpPr/>
          <p:nvPr/>
        </p:nvSpPr>
        <p:spPr>
          <a:xfrm>
            <a:off x="587026" y="8154089"/>
            <a:ext cx="2646426" cy="20847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34" baseline="0" b="0" spc="0" dirty="0">
                <a:solidFill>
                  <a:srgbClr val="8a4fd3"/>
                </a:solidFill>
                <a:latin typeface="Arial"/>
                <a:ea typeface="Microsoft YaHei"/>
                <a:cs typeface="Arial"/>
              </a:rPr>
              <a:t>Fictional example. Not a real show.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2026-10-24T06:39:07Z</dcterms:created>
  <dcterms:modified xsi:type="dcterms:W3CDTF">2026-10-24T06:39:07Z</dcterms:modified>
</cp:coreProperties>
</file>