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5240000" cy="8572500"/>
  <p:notesSz cx="8572500" cy="15240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-0"/>
          <p:cNvSpPr/>
          <p:nvPr/>
        </p:nvSpPr>
        <p:spPr>
          <a:xfrm>
            <a:off x="0" y="0"/>
            <a:ext cx="15240000" cy="8572500"/>
          </a:xfrm>
          <a:custGeom>
            <a:avLst/>
            <a:gdLst/>
            <a:ahLst/>
            <a:cxnLst/>
            <a:rect l="0" t="0" r="r" b="b"/>
            <a:pathLst>
              <a:path w="1600000" h="900000" stroke="0" extrusionOk="0">
                <a:moveTo>
                  <a:pt x="1600000" y="0"/>
                </a:moveTo>
                <a:lnTo>
                  <a:pt x="1600000" y="900000"/>
                </a:lnTo>
                <a:lnTo>
                  <a:pt x="0" y="900000"/>
                </a:lnTo>
                <a:lnTo>
                  <a:pt x="0" y="0"/>
                </a:lnTo>
                <a:lnTo>
                  <a:pt x="160000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-91"/>
          <p:cNvSpPr/>
          <p:nvPr/>
        </p:nvSpPr>
        <p:spPr>
          <a:xfrm>
            <a:off x="762190" y="1249394"/>
            <a:ext cx="13714667" cy="16002"/>
          </a:xfrm>
          <a:custGeom>
            <a:avLst/>
            <a:gdLst/>
            <a:ahLst/>
            <a:cxnLst/>
            <a:rect l="0" t="0" r="r" b="b"/>
            <a:pathLst>
              <a:path w="1439860" h="1680" stroke="0" extrusionOk="0">
                <a:moveTo>
                  <a:pt x="1439860" y="1140"/>
                </a:moveTo>
                <a:cubicBezTo>
                  <a:pt x="1439860" y="1283"/>
                  <a:pt x="1439803" y="1421"/>
                  <a:pt x="1439702" y="1522"/>
                </a:cubicBezTo>
                <a:cubicBezTo>
                  <a:pt x="1439601" y="1623"/>
                  <a:pt x="1439463" y="1680"/>
                  <a:pt x="1439320" y="1680"/>
                </a:cubicBezTo>
                <a:lnTo>
                  <a:pt x="540" y="1680"/>
                </a:lnTo>
                <a:cubicBezTo>
                  <a:pt x="397" y="1680"/>
                  <a:pt x="259" y="1623"/>
                  <a:pt x="158" y="1522"/>
                </a:cubicBezTo>
                <a:cubicBezTo>
                  <a:pt x="57" y="1421"/>
                  <a:pt x="0" y="1283"/>
                  <a:pt x="0" y="1140"/>
                </a:cubicBezTo>
                <a:lnTo>
                  <a:pt x="0" y="540"/>
                </a:lnTo>
                <a:cubicBezTo>
                  <a:pt x="0" y="397"/>
                  <a:pt x="57" y="259"/>
                  <a:pt x="158" y="158"/>
                </a:cubicBezTo>
                <a:cubicBezTo>
                  <a:pt x="259" y="57"/>
                  <a:pt x="397" y="0"/>
                  <a:pt x="540" y="0"/>
                </a:cubicBezTo>
                <a:lnTo>
                  <a:pt x="1439320" y="0"/>
                </a:lnTo>
                <a:cubicBezTo>
                  <a:pt x="1439463" y="0"/>
                  <a:pt x="1439601" y="57"/>
                  <a:pt x="1439702" y="158"/>
                </a:cubicBezTo>
                <a:cubicBezTo>
                  <a:pt x="1439803" y="259"/>
                  <a:pt x="1439860" y="397"/>
                  <a:pt x="1439860" y="540"/>
                </a:cubicBezTo>
                <a:lnTo>
                  <a:pt x="1439860" y="1140"/>
                </a:lnTo>
                <a:close/>
              </a:path>
            </a:pathLst>
          </a:custGeom>
          <a:solidFill>
            <a:srgbClr val="E3F3E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-92"/>
          <p:cNvSpPr/>
          <p:nvPr/>
        </p:nvSpPr>
        <p:spPr>
          <a:xfrm>
            <a:off x="6138863" y="2035810"/>
            <a:ext cx="2388965" cy="1637125"/>
          </a:xfrm>
          <a:custGeom>
            <a:avLst/>
            <a:gdLst/>
            <a:ahLst/>
            <a:cxnLst/>
            <a:rect l="0" t="0" r="r" b="b"/>
            <a:pathLst>
              <a:path w="250810" h="171877" stroke="0" extrusionOk="0">
                <a:moveTo>
                  <a:pt x="250810" y="85017"/>
                </a:moveTo>
                <a:quadBezTo>
                  <a:pt x="250060" y="86197"/>
                  <a:pt x="250780" y="87517"/>
                </a:quadBezTo>
                <a:lnTo>
                  <a:pt x="126770" y="171877"/>
                </a:lnTo>
                <a:quadBezTo>
                  <a:pt x="125530" y="170357"/>
                  <a:pt x="124250" y="171857"/>
                </a:quadBezTo>
                <a:lnTo>
                  <a:pt x="0" y="87587"/>
                </a:lnTo>
                <a:lnTo>
                  <a:pt x="1660" y="86497"/>
                </a:lnTo>
                <a:cubicBezTo>
                  <a:pt x="1751" y="86437"/>
                  <a:pt x="1805" y="86335"/>
                  <a:pt x="1805" y="86227"/>
                </a:cubicBezTo>
                <a:cubicBezTo>
                  <a:pt x="1805" y="86118"/>
                  <a:pt x="1751" y="86016"/>
                  <a:pt x="1660" y="85957"/>
                </a:cubicBezTo>
                <a:lnTo>
                  <a:pt x="210" y="85017"/>
                </a:lnTo>
                <a:lnTo>
                  <a:pt x="125090" y="127"/>
                </a:lnTo>
                <a:cubicBezTo>
                  <a:pt x="125337" y="-42"/>
                  <a:pt x="125663" y="-42"/>
                  <a:pt x="125910" y="127"/>
                </a:cubicBezTo>
                <a:lnTo>
                  <a:pt x="250810" y="85017"/>
                </a:lnTo>
                <a:close/>
              </a:path>
            </a:pathLst>
          </a:custGeom>
          <a:solidFill>
            <a:srgbClr val="A1752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-93"/>
          <p:cNvSpPr/>
          <p:nvPr/>
        </p:nvSpPr>
        <p:spPr>
          <a:xfrm>
            <a:off x="9282875" y="2034849"/>
            <a:ext cx="2388489" cy="1638181"/>
          </a:xfrm>
          <a:custGeom>
            <a:avLst/>
            <a:gdLst/>
            <a:ahLst/>
            <a:cxnLst/>
            <a:rect l="0" t="0" r="r" b="b"/>
            <a:pathLst>
              <a:path w="250760" h="171988" stroke="0" extrusionOk="0">
                <a:moveTo>
                  <a:pt x="250760" y="85118"/>
                </a:moveTo>
                <a:quadBezTo>
                  <a:pt x="250090" y="86288"/>
                  <a:pt x="250620" y="87658"/>
                </a:quadBezTo>
                <a:lnTo>
                  <a:pt x="126670" y="171988"/>
                </a:lnTo>
                <a:quadBezTo>
                  <a:pt x="125340" y="170478"/>
                  <a:pt x="124140" y="171938"/>
                </a:quadBezTo>
                <a:lnTo>
                  <a:pt x="0" y="87578"/>
                </a:lnTo>
                <a:quadBezTo>
                  <a:pt x="650" y="87308"/>
                  <a:pt x="1210" y="86678"/>
                </a:quadBezTo>
                <a:cubicBezTo>
                  <a:pt x="1304" y="86575"/>
                  <a:pt x="1351" y="86438"/>
                  <a:pt x="1337" y="86299"/>
                </a:cubicBezTo>
                <a:cubicBezTo>
                  <a:pt x="1324" y="86159"/>
                  <a:pt x="1252" y="86032"/>
                  <a:pt x="1140" y="85948"/>
                </a:cubicBezTo>
                <a:lnTo>
                  <a:pt x="100" y="85148"/>
                </a:lnTo>
                <a:lnTo>
                  <a:pt x="125060" y="118"/>
                </a:lnTo>
                <a:cubicBezTo>
                  <a:pt x="125289" y="-39"/>
                  <a:pt x="125591" y="-39"/>
                  <a:pt x="125820" y="118"/>
                </a:cubicBezTo>
                <a:lnTo>
                  <a:pt x="250760" y="85118"/>
                </a:lnTo>
                <a:close/>
              </a:path>
            </a:pathLst>
          </a:custGeom>
          <a:solidFill>
            <a:srgbClr val="A1752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-94"/>
          <p:cNvSpPr/>
          <p:nvPr/>
        </p:nvSpPr>
        <p:spPr>
          <a:xfrm>
            <a:off x="6166953" y="2062896"/>
            <a:ext cx="2334689" cy="1589304"/>
          </a:xfrm>
          <a:custGeom>
            <a:avLst/>
            <a:gdLst/>
            <a:ahLst/>
            <a:cxnLst/>
            <a:rect l="0" t="0" r="r" b="b"/>
            <a:pathLst>
              <a:path w="245112" h="166856" stroke="0" extrusionOk="0">
                <a:moveTo>
                  <a:pt x="140" y="83178"/>
                </a:moveTo>
                <a:lnTo>
                  <a:pt x="122361" y="55"/>
                </a:lnTo>
                <a:cubicBezTo>
                  <a:pt x="122470" y="-18"/>
                  <a:pt x="122612" y="-18"/>
                  <a:pt x="122721" y="55"/>
                </a:cubicBezTo>
                <a:lnTo>
                  <a:pt x="244972" y="83148"/>
                </a:lnTo>
                <a:cubicBezTo>
                  <a:pt x="245059" y="83208"/>
                  <a:pt x="245112" y="83307"/>
                  <a:pt x="245112" y="83413"/>
                </a:cubicBezTo>
                <a:cubicBezTo>
                  <a:pt x="245112" y="83519"/>
                  <a:pt x="245059" y="83618"/>
                  <a:pt x="244972" y="83678"/>
                </a:cubicBezTo>
                <a:lnTo>
                  <a:pt x="122741" y="166801"/>
                </a:lnTo>
                <a:cubicBezTo>
                  <a:pt x="122632" y="166875"/>
                  <a:pt x="122490" y="166875"/>
                  <a:pt x="122381" y="166801"/>
                </a:cubicBezTo>
                <a:lnTo>
                  <a:pt x="140" y="83708"/>
                </a:lnTo>
                <a:cubicBezTo>
                  <a:pt x="52" y="83648"/>
                  <a:pt x="0" y="83549"/>
                  <a:pt x="0" y="83443"/>
                </a:cubicBezTo>
                <a:cubicBezTo>
                  <a:pt x="0" y="83337"/>
                  <a:pt x="52" y="83238"/>
                  <a:pt x="140" y="83178"/>
                </a:cubicBezTo>
                <a:close/>
              </a:path>
            </a:pathLst>
          </a:custGeom>
          <a:solidFill>
            <a:srgbClr val="FDF5D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shape-95"/>
          <p:cNvSpPr/>
          <p:nvPr/>
        </p:nvSpPr>
        <p:spPr>
          <a:xfrm>
            <a:off x="9309959" y="2062760"/>
            <a:ext cx="2334986" cy="1589479"/>
          </a:xfrm>
          <a:custGeom>
            <a:avLst/>
            <a:gdLst/>
            <a:ahLst/>
            <a:cxnLst/>
            <a:rect l="0" t="0" r="r" b="b"/>
            <a:pathLst>
              <a:path w="245143" h="166874" stroke="0" extrusionOk="0">
                <a:moveTo>
                  <a:pt x="131" y="83199"/>
                </a:moveTo>
                <a:lnTo>
                  <a:pt x="122398" y="52"/>
                </a:lnTo>
                <a:cubicBezTo>
                  <a:pt x="122500" y="-17"/>
                  <a:pt x="122633" y="-17"/>
                  <a:pt x="122735" y="52"/>
                </a:cubicBezTo>
                <a:lnTo>
                  <a:pt x="245011" y="83179"/>
                </a:lnTo>
                <a:cubicBezTo>
                  <a:pt x="245094" y="83235"/>
                  <a:pt x="245143" y="83328"/>
                  <a:pt x="245143" y="83427"/>
                </a:cubicBezTo>
                <a:cubicBezTo>
                  <a:pt x="245143" y="83527"/>
                  <a:pt x="245094" y="83619"/>
                  <a:pt x="245012" y="83675"/>
                </a:cubicBezTo>
                <a:lnTo>
                  <a:pt x="122745" y="166823"/>
                </a:lnTo>
                <a:cubicBezTo>
                  <a:pt x="122643" y="166892"/>
                  <a:pt x="122510" y="166892"/>
                  <a:pt x="122408" y="166823"/>
                </a:cubicBezTo>
                <a:lnTo>
                  <a:pt x="131" y="83695"/>
                </a:lnTo>
                <a:cubicBezTo>
                  <a:pt x="49" y="83639"/>
                  <a:pt x="0" y="83547"/>
                  <a:pt x="0" y="83447"/>
                </a:cubicBezTo>
                <a:cubicBezTo>
                  <a:pt x="0" y="83348"/>
                  <a:pt x="49" y="83255"/>
                  <a:pt x="131" y="83199"/>
                </a:cubicBezTo>
                <a:close/>
              </a:path>
            </a:pathLst>
          </a:custGeom>
          <a:solidFill>
            <a:srgbClr val="FDF5D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shape-96"/>
          <p:cNvSpPr/>
          <p:nvPr/>
        </p:nvSpPr>
        <p:spPr>
          <a:xfrm>
            <a:off x="2478712" y="2417063"/>
            <a:ext cx="3677348" cy="880587"/>
          </a:xfrm>
          <a:custGeom>
            <a:avLst/>
            <a:gdLst/>
            <a:ahLst/>
            <a:cxnLst/>
            <a:rect l="0" t="0" r="r" b="b"/>
            <a:pathLst>
              <a:path w="386073" h="92450" stroke="0" extrusionOk="0">
                <a:moveTo>
                  <a:pt x="384478" y="44990"/>
                </a:moveTo>
                <a:lnTo>
                  <a:pt x="385928" y="45930"/>
                </a:lnTo>
                <a:cubicBezTo>
                  <a:pt x="386019" y="45990"/>
                  <a:pt x="386073" y="46091"/>
                  <a:pt x="386073" y="46200"/>
                </a:cubicBezTo>
                <a:cubicBezTo>
                  <a:pt x="386073" y="46309"/>
                  <a:pt x="386019" y="46410"/>
                  <a:pt x="385928" y="46470"/>
                </a:cubicBezTo>
                <a:lnTo>
                  <a:pt x="384268" y="47560"/>
                </a:lnTo>
                <a:lnTo>
                  <a:pt x="375458" y="51870"/>
                </a:lnTo>
                <a:cubicBezTo>
                  <a:pt x="375311" y="51941"/>
                  <a:pt x="375138" y="51931"/>
                  <a:pt x="375000" y="51844"/>
                </a:cubicBezTo>
                <a:cubicBezTo>
                  <a:pt x="374862" y="51757"/>
                  <a:pt x="374778" y="51604"/>
                  <a:pt x="374778" y="51440"/>
                </a:cubicBezTo>
                <a:lnTo>
                  <a:pt x="374778" y="48010"/>
                </a:lnTo>
                <a:cubicBezTo>
                  <a:pt x="374778" y="47856"/>
                  <a:pt x="374717" y="47709"/>
                  <a:pt x="374608" y="47600"/>
                </a:cubicBezTo>
                <a:cubicBezTo>
                  <a:pt x="374499" y="47491"/>
                  <a:pt x="374352" y="47430"/>
                  <a:pt x="374198" y="47430"/>
                </a:cubicBezTo>
                <a:lnTo>
                  <a:pt x="306358" y="47430"/>
                </a:lnTo>
                <a:cubicBezTo>
                  <a:pt x="306262" y="47430"/>
                  <a:pt x="306171" y="47468"/>
                  <a:pt x="306103" y="47536"/>
                </a:cubicBezTo>
                <a:cubicBezTo>
                  <a:pt x="306036" y="47603"/>
                  <a:pt x="305998" y="47695"/>
                  <a:pt x="305998" y="47790"/>
                </a:cubicBezTo>
                <a:quadBezTo>
                  <a:pt x="305948" y="78770"/>
                  <a:pt x="306028" y="80560"/>
                </a:quadBezTo>
                <a:cubicBezTo>
                  <a:pt x="306328" y="87360"/>
                  <a:pt x="303378" y="92460"/>
                  <a:pt x="296298" y="92450"/>
                </a:cubicBezTo>
                <a:quadBezTo>
                  <a:pt x="237518" y="92380"/>
                  <a:pt x="85848" y="92450"/>
                </a:quadBezTo>
                <a:quadBezTo>
                  <a:pt x="79958" y="92450"/>
                  <a:pt x="78028" y="91260"/>
                </a:quadBezTo>
                <a:quadBezTo>
                  <a:pt x="74838" y="89280"/>
                  <a:pt x="73728" y="85230"/>
                </a:quadBezTo>
                <a:cubicBezTo>
                  <a:pt x="73628" y="84885"/>
                  <a:pt x="73578" y="84532"/>
                  <a:pt x="73578" y="84180"/>
                </a:cubicBezTo>
                <a:lnTo>
                  <a:pt x="73578" y="48500"/>
                </a:lnTo>
                <a:cubicBezTo>
                  <a:pt x="73578" y="48354"/>
                  <a:pt x="73503" y="48219"/>
                  <a:pt x="73381" y="48141"/>
                </a:cubicBezTo>
                <a:cubicBezTo>
                  <a:pt x="73259" y="48064"/>
                  <a:pt x="73106" y="48056"/>
                  <a:pt x="72978" y="48120"/>
                </a:cubicBezTo>
                <a:lnTo>
                  <a:pt x="65358" y="51940"/>
                </a:lnTo>
                <a:cubicBezTo>
                  <a:pt x="65235" y="52000"/>
                  <a:pt x="65090" y="51992"/>
                  <a:pt x="64974" y="51919"/>
                </a:cubicBezTo>
                <a:cubicBezTo>
                  <a:pt x="64858" y="51846"/>
                  <a:pt x="64788" y="51718"/>
                  <a:pt x="64788" y="51580"/>
                </a:cubicBezTo>
                <a:lnTo>
                  <a:pt x="64788" y="48070"/>
                </a:lnTo>
                <a:cubicBezTo>
                  <a:pt x="64788" y="47733"/>
                  <a:pt x="64515" y="47460"/>
                  <a:pt x="64178" y="47460"/>
                </a:cubicBezTo>
                <a:lnTo>
                  <a:pt x="948" y="47460"/>
                </a:lnTo>
                <a:quadBezTo>
                  <a:pt x="-982" y="45850"/>
                  <a:pt x="1018" y="45000"/>
                </a:quadBezTo>
                <a:lnTo>
                  <a:pt x="64308" y="45000"/>
                </a:lnTo>
                <a:cubicBezTo>
                  <a:pt x="64435" y="45000"/>
                  <a:pt x="64557" y="44948"/>
                  <a:pt x="64647" y="44857"/>
                </a:cubicBezTo>
                <a:cubicBezTo>
                  <a:pt x="64737" y="44765"/>
                  <a:pt x="64788" y="44640"/>
                  <a:pt x="64788" y="44510"/>
                </a:cubicBezTo>
                <a:lnTo>
                  <a:pt x="64788" y="40870"/>
                </a:lnTo>
                <a:cubicBezTo>
                  <a:pt x="64788" y="40735"/>
                  <a:pt x="64858" y="40609"/>
                  <a:pt x="64974" y="40538"/>
                </a:cubicBezTo>
                <a:cubicBezTo>
                  <a:pt x="65090" y="40467"/>
                  <a:pt x="65235" y="40460"/>
                  <a:pt x="65358" y="40520"/>
                </a:cubicBezTo>
                <a:lnTo>
                  <a:pt x="73088" y="44390"/>
                </a:lnTo>
                <a:cubicBezTo>
                  <a:pt x="73192" y="44443"/>
                  <a:pt x="73317" y="44439"/>
                  <a:pt x="73417" y="44377"/>
                </a:cubicBezTo>
                <a:cubicBezTo>
                  <a:pt x="73517" y="44316"/>
                  <a:pt x="73578" y="44207"/>
                  <a:pt x="73578" y="44090"/>
                </a:cubicBezTo>
                <a:lnTo>
                  <a:pt x="73578" y="8300"/>
                </a:lnTo>
                <a:cubicBezTo>
                  <a:pt x="73578" y="8002"/>
                  <a:pt x="73622" y="7702"/>
                  <a:pt x="73708" y="7410"/>
                </a:cubicBezTo>
                <a:quadBezTo>
                  <a:pt x="75838" y="30"/>
                  <a:pt x="83048" y="30"/>
                </a:quadBezTo>
                <a:quadBezTo>
                  <a:pt x="243188" y="60"/>
                  <a:pt x="293648" y="0"/>
                </a:quadBezTo>
                <a:quadBezTo>
                  <a:pt x="299848" y="-10"/>
                  <a:pt x="301588" y="1250"/>
                </a:quadBezTo>
                <a:cubicBezTo>
                  <a:pt x="304978" y="3690"/>
                  <a:pt x="305998" y="6180"/>
                  <a:pt x="305988" y="10760"/>
                </a:cubicBezTo>
                <a:quadBezTo>
                  <a:pt x="305978" y="20470"/>
                  <a:pt x="305978" y="44660"/>
                </a:quadBezTo>
                <a:cubicBezTo>
                  <a:pt x="305978" y="44859"/>
                  <a:pt x="306135" y="45020"/>
                  <a:pt x="306328" y="45020"/>
                </a:cubicBezTo>
                <a:lnTo>
                  <a:pt x="374288" y="45020"/>
                </a:lnTo>
                <a:cubicBezTo>
                  <a:pt x="374558" y="45020"/>
                  <a:pt x="374778" y="44796"/>
                  <a:pt x="374778" y="44520"/>
                </a:cubicBezTo>
                <a:lnTo>
                  <a:pt x="374778" y="40980"/>
                </a:lnTo>
                <a:cubicBezTo>
                  <a:pt x="374778" y="40825"/>
                  <a:pt x="374858" y="40682"/>
                  <a:pt x="374990" y="40600"/>
                </a:cubicBezTo>
                <a:cubicBezTo>
                  <a:pt x="375123" y="40519"/>
                  <a:pt x="375288" y="40511"/>
                  <a:pt x="375428" y="40580"/>
                </a:cubicBezTo>
                <a:lnTo>
                  <a:pt x="384478" y="44990"/>
                </a:lnTo>
                <a:close/>
              </a:path>
            </a:pathLst>
          </a:custGeom>
          <a:solidFill>
            <a:srgbClr val="18253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shape-97"/>
          <p:cNvSpPr/>
          <p:nvPr/>
        </p:nvSpPr>
        <p:spPr>
          <a:xfrm>
            <a:off x="9370600" y="2417445"/>
            <a:ext cx="5262613" cy="4529162"/>
          </a:xfrm>
          <a:custGeom>
            <a:avLst/>
            <a:gdLst/>
            <a:ahLst/>
            <a:cxnLst/>
            <a:rect l="0" t="0" r="r" b="b"/>
            <a:pathLst>
              <a:path w="552505" h="475503" stroke="0" extrusionOk="0">
                <a:moveTo>
                  <a:pt x="437920" y="473050"/>
                </a:moveTo>
                <a:quadBezTo>
                  <a:pt x="437340" y="474310"/>
                  <a:pt x="437350" y="475390"/>
                </a:quadBezTo>
                <a:quadBezTo>
                  <a:pt x="436270" y="475610"/>
                  <a:pt x="435190" y="475400"/>
                </a:quadBezTo>
                <a:lnTo>
                  <a:pt x="434510" y="473030"/>
                </a:lnTo>
                <a:lnTo>
                  <a:pt x="430530" y="464810"/>
                </a:lnTo>
                <a:cubicBezTo>
                  <a:pt x="430467" y="464680"/>
                  <a:pt x="430476" y="464528"/>
                  <a:pt x="430553" y="464406"/>
                </a:cubicBezTo>
                <a:cubicBezTo>
                  <a:pt x="430631" y="464284"/>
                  <a:pt x="430765" y="464210"/>
                  <a:pt x="430910" y="464210"/>
                </a:cubicBezTo>
                <a:lnTo>
                  <a:pt x="434350" y="464210"/>
                </a:lnTo>
                <a:cubicBezTo>
                  <a:pt x="434528" y="464210"/>
                  <a:pt x="434698" y="464139"/>
                  <a:pt x="434824" y="464014"/>
                </a:cubicBezTo>
                <a:cubicBezTo>
                  <a:pt x="434949" y="463888"/>
                  <a:pt x="435020" y="463718"/>
                  <a:pt x="435020" y="463540"/>
                </a:cubicBezTo>
                <a:lnTo>
                  <a:pt x="435020" y="332770"/>
                </a:lnTo>
                <a:cubicBezTo>
                  <a:pt x="435020" y="332667"/>
                  <a:pt x="434978" y="332567"/>
                  <a:pt x="434903" y="332494"/>
                </a:cubicBezTo>
                <a:cubicBezTo>
                  <a:pt x="434828" y="332421"/>
                  <a:pt x="434726" y="332380"/>
                  <a:pt x="434620" y="332380"/>
                </a:cubicBezTo>
                <a:lnTo>
                  <a:pt x="328260" y="332380"/>
                </a:lnTo>
                <a:cubicBezTo>
                  <a:pt x="327975" y="332380"/>
                  <a:pt x="327689" y="332343"/>
                  <a:pt x="327410" y="332270"/>
                </a:cubicBezTo>
                <a:quadBezTo>
                  <a:pt x="319940" y="330250"/>
                  <a:pt x="319980" y="322230"/>
                </a:quadBezTo>
                <a:quadBezTo>
                  <a:pt x="320080" y="303480"/>
                  <a:pt x="320020" y="288530"/>
                </a:quadBezTo>
                <a:cubicBezTo>
                  <a:pt x="320020" y="288374"/>
                  <a:pt x="319938" y="288229"/>
                  <a:pt x="319804" y="288147"/>
                </a:cubicBezTo>
                <a:cubicBezTo>
                  <a:pt x="319669" y="288066"/>
                  <a:pt x="319501" y="288059"/>
                  <a:pt x="319360" y="288130"/>
                </a:cubicBezTo>
                <a:lnTo>
                  <a:pt x="311670" y="291980"/>
                </a:lnTo>
                <a:cubicBezTo>
                  <a:pt x="311571" y="292029"/>
                  <a:pt x="311454" y="292023"/>
                  <a:pt x="311361" y="291964"/>
                </a:cubicBezTo>
                <a:cubicBezTo>
                  <a:pt x="311267" y="291905"/>
                  <a:pt x="311210" y="291801"/>
                  <a:pt x="311210" y="291690"/>
                </a:cubicBezTo>
                <a:lnTo>
                  <a:pt x="311210" y="288040"/>
                </a:lnTo>
                <a:cubicBezTo>
                  <a:pt x="311210" y="287862"/>
                  <a:pt x="311139" y="287692"/>
                  <a:pt x="311014" y="287566"/>
                </a:cubicBezTo>
                <a:cubicBezTo>
                  <a:pt x="310888" y="287441"/>
                  <a:pt x="310718" y="287370"/>
                  <a:pt x="310540" y="287370"/>
                </a:cubicBezTo>
                <a:lnTo>
                  <a:pt x="232700" y="287370"/>
                </a:lnTo>
                <a:cubicBezTo>
                  <a:pt x="232523" y="287370"/>
                  <a:pt x="232380" y="287513"/>
                  <a:pt x="232380" y="287690"/>
                </a:cubicBezTo>
                <a:quadBezTo>
                  <a:pt x="232380" y="319180"/>
                  <a:pt x="232390" y="319510"/>
                </a:quadBezTo>
                <a:cubicBezTo>
                  <a:pt x="232720" y="326130"/>
                  <a:pt x="231260" y="330890"/>
                  <a:pt x="224740" y="332340"/>
                </a:cubicBezTo>
                <a:cubicBezTo>
                  <a:pt x="224693" y="332347"/>
                  <a:pt x="224647" y="332350"/>
                  <a:pt x="224600" y="332350"/>
                </a:cubicBezTo>
                <a:lnTo>
                  <a:pt x="8010" y="332380"/>
                </a:lnTo>
                <a:cubicBezTo>
                  <a:pt x="7877" y="332380"/>
                  <a:pt x="7743" y="332363"/>
                  <a:pt x="7610" y="332330"/>
                </a:cubicBezTo>
                <a:quadBezTo>
                  <a:pt x="0" y="330360"/>
                  <a:pt x="0" y="322450"/>
                </a:quadBezTo>
                <a:quadBezTo>
                  <a:pt x="10" y="257780"/>
                  <a:pt x="20" y="248150"/>
                </a:quadBezTo>
                <a:cubicBezTo>
                  <a:pt x="20" y="247904"/>
                  <a:pt x="50" y="247662"/>
                  <a:pt x="110" y="247430"/>
                </a:cubicBezTo>
                <a:quadBezTo>
                  <a:pt x="1180" y="243290"/>
                  <a:pt x="4470" y="241180"/>
                </a:quadBezTo>
                <a:quadBezTo>
                  <a:pt x="6330" y="239980"/>
                  <a:pt x="11770" y="239990"/>
                </a:quadBezTo>
                <a:quadBezTo>
                  <a:pt x="71350" y="240030"/>
                  <a:pt x="114060" y="240030"/>
                </a:quadBezTo>
                <a:cubicBezTo>
                  <a:pt x="114180" y="240030"/>
                  <a:pt x="114291" y="239968"/>
                  <a:pt x="114355" y="239866"/>
                </a:cubicBezTo>
                <a:cubicBezTo>
                  <a:pt x="114418" y="239764"/>
                  <a:pt x="114424" y="239637"/>
                  <a:pt x="114370" y="239530"/>
                </a:cubicBezTo>
                <a:lnTo>
                  <a:pt x="110440" y="231680"/>
                </a:lnTo>
                <a:cubicBezTo>
                  <a:pt x="110393" y="231588"/>
                  <a:pt x="110398" y="231479"/>
                  <a:pt x="110453" y="231391"/>
                </a:cubicBezTo>
                <a:cubicBezTo>
                  <a:pt x="110508" y="231303"/>
                  <a:pt x="110606" y="231250"/>
                  <a:pt x="110710" y="231250"/>
                </a:cubicBezTo>
                <a:lnTo>
                  <a:pt x="114230" y="231250"/>
                </a:lnTo>
                <a:cubicBezTo>
                  <a:pt x="114434" y="231250"/>
                  <a:pt x="114630" y="231168"/>
                  <a:pt x="114775" y="231022"/>
                </a:cubicBezTo>
                <a:cubicBezTo>
                  <a:pt x="114919" y="230875"/>
                  <a:pt x="115000" y="230677"/>
                  <a:pt x="115000" y="230470"/>
                </a:cubicBezTo>
                <a:lnTo>
                  <a:pt x="114930" y="131770"/>
                </a:lnTo>
                <a:quadBezTo>
                  <a:pt x="116130" y="130310"/>
                  <a:pt x="117460" y="131820"/>
                </a:quadBezTo>
                <a:lnTo>
                  <a:pt x="117430" y="230470"/>
                </a:lnTo>
                <a:cubicBezTo>
                  <a:pt x="117430" y="230677"/>
                  <a:pt x="117512" y="230875"/>
                  <a:pt x="117658" y="231022"/>
                </a:cubicBezTo>
                <a:cubicBezTo>
                  <a:pt x="117805" y="231168"/>
                  <a:pt x="118003" y="231250"/>
                  <a:pt x="118210" y="231250"/>
                </a:cubicBezTo>
                <a:lnTo>
                  <a:pt x="121410" y="231250"/>
                </a:lnTo>
                <a:cubicBezTo>
                  <a:pt x="121573" y="231250"/>
                  <a:pt x="121724" y="231334"/>
                  <a:pt x="121810" y="231473"/>
                </a:cubicBezTo>
                <a:cubicBezTo>
                  <a:pt x="121895" y="231611"/>
                  <a:pt x="121903" y="231784"/>
                  <a:pt x="121830" y="231930"/>
                </a:cubicBezTo>
                <a:lnTo>
                  <a:pt x="118090" y="239380"/>
                </a:lnTo>
                <a:cubicBezTo>
                  <a:pt x="118023" y="239518"/>
                  <a:pt x="118031" y="239681"/>
                  <a:pt x="118110" y="239811"/>
                </a:cubicBezTo>
                <a:cubicBezTo>
                  <a:pt x="118189" y="239941"/>
                  <a:pt x="118329" y="240020"/>
                  <a:pt x="118480" y="240020"/>
                </a:cubicBezTo>
                <a:quadBezTo>
                  <a:pt x="177420" y="240090"/>
                  <a:pt x="221990" y="239970"/>
                </a:quadBezTo>
                <a:quadBezTo>
                  <a:pt x="230320" y="239940"/>
                  <a:pt x="232270" y="247260"/>
                </a:quadBezTo>
                <a:cubicBezTo>
                  <a:pt x="232350" y="247565"/>
                  <a:pt x="232390" y="247881"/>
                  <a:pt x="232390" y="248200"/>
                </a:cubicBezTo>
                <a:lnTo>
                  <a:pt x="232390" y="284560"/>
                </a:lnTo>
                <a:cubicBezTo>
                  <a:pt x="232390" y="284814"/>
                  <a:pt x="232600" y="285020"/>
                  <a:pt x="232860" y="285020"/>
                </a:cubicBezTo>
                <a:lnTo>
                  <a:pt x="310620" y="285020"/>
                </a:lnTo>
                <a:cubicBezTo>
                  <a:pt x="310792" y="285020"/>
                  <a:pt x="310958" y="284953"/>
                  <a:pt x="311080" y="284833"/>
                </a:cubicBezTo>
                <a:cubicBezTo>
                  <a:pt x="311202" y="284713"/>
                  <a:pt x="311270" y="284550"/>
                  <a:pt x="311270" y="284380"/>
                </a:cubicBezTo>
                <a:lnTo>
                  <a:pt x="311270" y="280970"/>
                </a:lnTo>
                <a:cubicBezTo>
                  <a:pt x="311270" y="280809"/>
                  <a:pt x="311353" y="280659"/>
                  <a:pt x="311489" y="280573"/>
                </a:cubicBezTo>
                <a:cubicBezTo>
                  <a:pt x="311626" y="280488"/>
                  <a:pt x="311796" y="280479"/>
                  <a:pt x="311940" y="280550"/>
                </a:cubicBezTo>
                <a:lnTo>
                  <a:pt x="319650" y="284410"/>
                </a:lnTo>
                <a:cubicBezTo>
                  <a:pt x="319729" y="284451"/>
                  <a:pt x="319823" y="284447"/>
                  <a:pt x="319898" y="284400"/>
                </a:cubicBezTo>
                <a:cubicBezTo>
                  <a:pt x="319974" y="284353"/>
                  <a:pt x="320020" y="284269"/>
                  <a:pt x="320020" y="284180"/>
                </a:cubicBezTo>
                <a:lnTo>
                  <a:pt x="320020" y="248200"/>
                </a:lnTo>
                <a:cubicBezTo>
                  <a:pt x="320020" y="247928"/>
                  <a:pt x="320054" y="247656"/>
                  <a:pt x="320120" y="247390"/>
                </a:cubicBezTo>
                <a:quadBezTo>
                  <a:pt x="321620" y="241440"/>
                  <a:pt x="327640" y="240080"/>
                </a:quadBezTo>
                <a:cubicBezTo>
                  <a:pt x="327859" y="240033"/>
                  <a:pt x="328087" y="240010"/>
                  <a:pt x="328320" y="240010"/>
                </a:cubicBezTo>
                <a:lnTo>
                  <a:pt x="434070" y="240010"/>
                </a:lnTo>
                <a:cubicBezTo>
                  <a:pt x="434182" y="240010"/>
                  <a:pt x="434286" y="239952"/>
                  <a:pt x="434345" y="239856"/>
                </a:cubicBezTo>
                <a:cubicBezTo>
                  <a:pt x="434404" y="239761"/>
                  <a:pt x="434410" y="239641"/>
                  <a:pt x="434360" y="239540"/>
                </a:cubicBezTo>
                <a:lnTo>
                  <a:pt x="430420" y="231680"/>
                </a:lnTo>
                <a:cubicBezTo>
                  <a:pt x="430371" y="231584"/>
                  <a:pt x="430376" y="231470"/>
                  <a:pt x="430433" y="231378"/>
                </a:cubicBezTo>
                <a:cubicBezTo>
                  <a:pt x="430490" y="231286"/>
                  <a:pt x="430591" y="231230"/>
                  <a:pt x="430700" y="231230"/>
                </a:cubicBezTo>
                <a:lnTo>
                  <a:pt x="434580" y="231230"/>
                </a:lnTo>
                <a:cubicBezTo>
                  <a:pt x="434694" y="231230"/>
                  <a:pt x="434803" y="231184"/>
                  <a:pt x="434884" y="231101"/>
                </a:cubicBezTo>
                <a:cubicBezTo>
                  <a:pt x="434965" y="231019"/>
                  <a:pt x="435010" y="230907"/>
                  <a:pt x="435010" y="230790"/>
                </a:cubicBezTo>
                <a:lnTo>
                  <a:pt x="435010" y="92760"/>
                </a:lnTo>
                <a:cubicBezTo>
                  <a:pt x="435010" y="92657"/>
                  <a:pt x="434968" y="92557"/>
                  <a:pt x="434893" y="92484"/>
                </a:cubicBezTo>
                <a:cubicBezTo>
                  <a:pt x="434818" y="92411"/>
                  <a:pt x="434716" y="92370"/>
                  <a:pt x="434610" y="92370"/>
                </a:cubicBezTo>
                <a:quadBezTo>
                  <a:pt x="333230" y="92370"/>
                  <a:pt x="331010" y="92400"/>
                </a:quadBezTo>
                <a:cubicBezTo>
                  <a:pt x="323260" y="92490"/>
                  <a:pt x="319730" y="88710"/>
                  <a:pt x="319990" y="80610"/>
                </a:cubicBezTo>
                <a:quadBezTo>
                  <a:pt x="320070" y="77810"/>
                  <a:pt x="320010" y="48280"/>
                </a:quadBezTo>
                <a:cubicBezTo>
                  <a:pt x="320010" y="48178"/>
                  <a:pt x="319957" y="48083"/>
                  <a:pt x="319869" y="48030"/>
                </a:cubicBezTo>
                <a:cubicBezTo>
                  <a:pt x="319781" y="47977"/>
                  <a:pt x="319672" y="47973"/>
                  <a:pt x="319580" y="48020"/>
                </a:cubicBezTo>
                <a:lnTo>
                  <a:pt x="311670" y="51980"/>
                </a:lnTo>
                <a:cubicBezTo>
                  <a:pt x="311573" y="52027"/>
                  <a:pt x="311459" y="52022"/>
                  <a:pt x="311367" y="51965"/>
                </a:cubicBezTo>
                <a:cubicBezTo>
                  <a:pt x="311276" y="51908"/>
                  <a:pt x="311220" y="51808"/>
                  <a:pt x="311220" y="51700"/>
                </a:cubicBezTo>
                <a:lnTo>
                  <a:pt x="311220" y="48110"/>
                </a:lnTo>
                <a:cubicBezTo>
                  <a:pt x="311220" y="47712"/>
                  <a:pt x="310898" y="47390"/>
                  <a:pt x="310500" y="47390"/>
                </a:cubicBezTo>
                <a:lnTo>
                  <a:pt x="241410" y="47490"/>
                </a:lnTo>
                <a:quadBezTo>
                  <a:pt x="240880" y="46120"/>
                  <a:pt x="241550" y="44950"/>
                </a:quadBezTo>
                <a:lnTo>
                  <a:pt x="310500" y="45000"/>
                </a:lnTo>
                <a:cubicBezTo>
                  <a:pt x="310936" y="45000"/>
                  <a:pt x="311290" y="44651"/>
                  <a:pt x="311290" y="44220"/>
                </a:cubicBezTo>
                <a:lnTo>
                  <a:pt x="311290" y="40900"/>
                </a:lnTo>
                <a:cubicBezTo>
                  <a:pt x="311290" y="40756"/>
                  <a:pt x="311364" y="40623"/>
                  <a:pt x="311487" y="40548"/>
                </a:cubicBezTo>
                <a:cubicBezTo>
                  <a:pt x="311609" y="40472"/>
                  <a:pt x="311762" y="40466"/>
                  <a:pt x="311890" y="40530"/>
                </a:cubicBezTo>
                <a:lnTo>
                  <a:pt x="319420" y="44300"/>
                </a:lnTo>
                <a:cubicBezTo>
                  <a:pt x="319547" y="44365"/>
                  <a:pt x="319698" y="44359"/>
                  <a:pt x="319820" y="44286"/>
                </a:cubicBezTo>
                <a:cubicBezTo>
                  <a:pt x="319942" y="44213"/>
                  <a:pt x="320018" y="44082"/>
                  <a:pt x="320020" y="43940"/>
                </a:cubicBezTo>
                <a:quadBezTo>
                  <a:pt x="320110" y="34770"/>
                  <a:pt x="319980" y="12520"/>
                </a:quadBezTo>
                <a:quadBezTo>
                  <a:pt x="319950" y="6090"/>
                  <a:pt x="321320" y="4290"/>
                </a:quadBezTo>
                <a:cubicBezTo>
                  <a:pt x="324070" y="690"/>
                  <a:pt x="326340" y="0"/>
                  <a:pt x="331330" y="10"/>
                </a:cubicBezTo>
                <a:quadBezTo>
                  <a:pt x="410340" y="40"/>
                  <a:pt x="540060" y="0"/>
                </a:quadBezTo>
                <a:quadBezTo>
                  <a:pt x="546450" y="0"/>
                  <a:pt x="548300" y="1390"/>
                </a:quadBezTo>
                <a:cubicBezTo>
                  <a:pt x="551840" y="4050"/>
                  <a:pt x="552460" y="6650"/>
                  <a:pt x="552450" y="11560"/>
                </a:cubicBezTo>
                <a:quadBezTo>
                  <a:pt x="552400" y="77530"/>
                  <a:pt x="552450" y="78510"/>
                </a:quadBezTo>
                <a:quadBezTo>
                  <a:pt x="552790" y="85500"/>
                  <a:pt x="551040" y="88090"/>
                </a:quadBezTo>
                <a:quadBezTo>
                  <a:pt x="548130" y="92410"/>
                  <a:pt x="542720" y="92410"/>
                </a:quadBezTo>
                <a:quadBezTo>
                  <a:pt x="485220" y="92330"/>
                  <a:pt x="438030" y="92360"/>
                </a:quadBezTo>
                <a:cubicBezTo>
                  <a:pt x="437704" y="92360"/>
                  <a:pt x="437440" y="92620"/>
                  <a:pt x="437440" y="92940"/>
                </a:cubicBezTo>
                <a:lnTo>
                  <a:pt x="437440" y="230590"/>
                </a:lnTo>
                <a:cubicBezTo>
                  <a:pt x="437440" y="230943"/>
                  <a:pt x="437727" y="231230"/>
                  <a:pt x="438080" y="231230"/>
                </a:cubicBezTo>
                <a:lnTo>
                  <a:pt x="441480" y="231230"/>
                </a:lnTo>
                <a:cubicBezTo>
                  <a:pt x="441635" y="231230"/>
                  <a:pt x="441778" y="231310"/>
                  <a:pt x="441860" y="231443"/>
                </a:cubicBezTo>
                <a:cubicBezTo>
                  <a:pt x="441941" y="231575"/>
                  <a:pt x="441949" y="231740"/>
                  <a:pt x="441880" y="231880"/>
                </a:cubicBezTo>
                <a:lnTo>
                  <a:pt x="438010" y="239590"/>
                </a:lnTo>
                <a:cubicBezTo>
                  <a:pt x="437967" y="239673"/>
                  <a:pt x="437973" y="239772"/>
                  <a:pt x="438024" y="239852"/>
                </a:cubicBezTo>
                <a:cubicBezTo>
                  <a:pt x="438075" y="239931"/>
                  <a:pt x="438164" y="239980"/>
                  <a:pt x="438260" y="239980"/>
                </a:cubicBezTo>
                <a:quadBezTo>
                  <a:pt x="496910" y="240020"/>
                  <a:pt x="542960" y="240010"/>
                </a:quadBezTo>
                <a:quadBezTo>
                  <a:pt x="548040" y="240010"/>
                  <a:pt x="550900" y="244080"/>
                </a:quadBezTo>
                <a:quadBezTo>
                  <a:pt x="552640" y="246550"/>
                  <a:pt x="552480" y="252700"/>
                </a:quadBezTo>
                <a:quadBezTo>
                  <a:pt x="552390" y="256310"/>
                  <a:pt x="552390" y="324270"/>
                </a:quadBezTo>
                <a:cubicBezTo>
                  <a:pt x="552390" y="324449"/>
                  <a:pt x="552366" y="324627"/>
                  <a:pt x="552320" y="324800"/>
                </a:cubicBezTo>
                <a:quadBezTo>
                  <a:pt x="550400" y="332410"/>
                  <a:pt x="542460" y="332400"/>
                </a:quadBezTo>
                <a:quadBezTo>
                  <a:pt x="503420" y="332360"/>
                  <a:pt x="438010" y="332380"/>
                </a:quadBezTo>
                <a:cubicBezTo>
                  <a:pt x="437854" y="332380"/>
                  <a:pt x="437703" y="332442"/>
                  <a:pt x="437593" y="332553"/>
                </a:cubicBezTo>
                <a:cubicBezTo>
                  <a:pt x="437482" y="332663"/>
                  <a:pt x="437420" y="332814"/>
                  <a:pt x="437420" y="332970"/>
                </a:cubicBezTo>
                <a:lnTo>
                  <a:pt x="437420" y="463550"/>
                </a:lnTo>
                <a:cubicBezTo>
                  <a:pt x="437420" y="463733"/>
                  <a:pt x="437493" y="463908"/>
                  <a:pt x="437622" y="464038"/>
                </a:cubicBezTo>
                <a:cubicBezTo>
                  <a:pt x="437752" y="464167"/>
                  <a:pt x="437927" y="464240"/>
                  <a:pt x="438110" y="464240"/>
                </a:cubicBezTo>
                <a:lnTo>
                  <a:pt x="441410" y="464240"/>
                </a:lnTo>
                <a:cubicBezTo>
                  <a:pt x="441574" y="464240"/>
                  <a:pt x="441727" y="464324"/>
                  <a:pt x="441814" y="464462"/>
                </a:cubicBezTo>
                <a:cubicBezTo>
                  <a:pt x="441901" y="464600"/>
                  <a:pt x="441911" y="464773"/>
                  <a:pt x="441840" y="464920"/>
                </a:cubicBezTo>
                <a:lnTo>
                  <a:pt x="437920" y="473050"/>
                </a:lnTo>
                <a:close/>
              </a:path>
            </a:pathLst>
          </a:custGeom>
          <a:solidFill>
            <a:srgbClr val="18253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0" name="shape-98"/>
          <p:cNvSpPr/>
          <p:nvPr/>
        </p:nvSpPr>
        <p:spPr>
          <a:xfrm>
            <a:off x="3202400" y="2440400"/>
            <a:ext cx="2167319" cy="834580"/>
          </a:xfrm>
          <a:custGeom>
            <a:avLst/>
            <a:gdLst/>
            <a:ahLst/>
            <a:cxnLst/>
            <a:rect l="0" t="0" r="r" b="b"/>
            <a:pathLst>
              <a:path w="227540" h="87620" stroke="0" extrusionOk="0">
                <a:moveTo>
                  <a:pt x="227540" y="80780"/>
                </a:moveTo>
                <a:cubicBezTo>
                  <a:pt x="227540" y="82594"/>
                  <a:pt x="226819" y="84334"/>
                  <a:pt x="225537" y="85617"/>
                </a:cubicBezTo>
                <a:cubicBezTo>
                  <a:pt x="224254" y="86899"/>
                  <a:pt x="222514" y="87620"/>
                  <a:pt x="220700" y="87620"/>
                </a:cubicBezTo>
                <a:lnTo>
                  <a:pt x="6840" y="87620"/>
                </a:lnTo>
                <a:cubicBezTo>
                  <a:pt x="3062" y="87620"/>
                  <a:pt x="0" y="84558"/>
                  <a:pt x="0" y="80780"/>
                </a:cubicBezTo>
                <a:lnTo>
                  <a:pt x="0" y="6840"/>
                </a:lnTo>
                <a:cubicBezTo>
                  <a:pt x="0" y="3062"/>
                  <a:pt x="3062" y="0"/>
                  <a:pt x="6840" y="0"/>
                </a:cubicBezTo>
                <a:lnTo>
                  <a:pt x="220700" y="0"/>
                </a:lnTo>
                <a:cubicBezTo>
                  <a:pt x="222514" y="0"/>
                  <a:pt x="224254" y="721"/>
                  <a:pt x="225537" y="2003"/>
                </a:cubicBezTo>
                <a:cubicBezTo>
                  <a:pt x="226819" y="3286"/>
                  <a:pt x="227540" y="5026"/>
                  <a:pt x="227540" y="6840"/>
                </a:cubicBezTo>
                <a:lnTo>
                  <a:pt x="227540" y="80780"/>
                </a:lnTo>
                <a:close/>
              </a:path>
            </a:pathLst>
          </a:custGeom>
          <a:solidFill>
            <a:srgbClr val="EBF1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shape-99"/>
          <p:cNvSpPr/>
          <p:nvPr/>
        </p:nvSpPr>
        <p:spPr>
          <a:xfrm>
            <a:off x="12441555" y="2440210"/>
            <a:ext cx="2167128" cy="834771"/>
          </a:xfrm>
          <a:custGeom>
            <a:avLst/>
            <a:gdLst/>
            <a:ahLst/>
            <a:cxnLst/>
            <a:rect l="0" t="0" r="r" b="b"/>
            <a:pathLst>
              <a:path w="227520" h="87640" stroke="0" extrusionOk="0">
                <a:moveTo>
                  <a:pt x="227520" y="80820"/>
                </a:moveTo>
                <a:cubicBezTo>
                  <a:pt x="227520" y="84587"/>
                  <a:pt x="224467" y="87640"/>
                  <a:pt x="220700" y="87640"/>
                </a:cubicBezTo>
                <a:lnTo>
                  <a:pt x="6820" y="87640"/>
                </a:lnTo>
                <a:cubicBezTo>
                  <a:pt x="5011" y="87640"/>
                  <a:pt x="3277" y="86921"/>
                  <a:pt x="1998" y="85642"/>
                </a:cubicBezTo>
                <a:cubicBezTo>
                  <a:pt x="719" y="84363"/>
                  <a:pt x="0" y="82629"/>
                  <a:pt x="0" y="80820"/>
                </a:cubicBezTo>
                <a:lnTo>
                  <a:pt x="0" y="6820"/>
                </a:lnTo>
                <a:cubicBezTo>
                  <a:pt x="0" y="5011"/>
                  <a:pt x="719" y="3277"/>
                  <a:pt x="1998" y="1998"/>
                </a:cubicBezTo>
                <a:cubicBezTo>
                  <a:pt x="3277" y="719"/>
                  <a:pt x="5011" y="0"/>
                  <a:pt x="6820" y="0"/>
                </a:cubicBezTo>
                <a:lnTo>
                  <a:pt x="220700" y="0"/>
                </a:lnTo>
                <a:cubicBezTo>
                  <a:pt x="224467" y="0"/>
                  <a:pt x="227520" y="3053"/>
                  <a:pt x="227520" y="6820"/>
                </a:cubicBezTo>
                <a:lnTo>
                  <a:pt x="227520" y="80820"/>
                </a:lnTo>
                <a:close/>
              </a:path>
            </a:pathLst>
          </a:custGeom>
          <a:solidFill>
            <a:srgbClr val="EBF1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shape-100"/>
          <p:cNvSpPr/>
          <p:nvPr/>
        </p:nvSpPr>
        <p:spPr>
          <a:xfrm>
            <a:off x="369935" y="2445998"/>
            <a:ext cx="2118471" cy="822865"/>
          </a:xfrm>
          <a:custGeom>
            <a:avLst/>
            <a:gdLst/>
            <a:ahLst/>
            <a:cxnLst/>
            <a:rect l="0" t="0" r="r" b="b"/>
            <a:pathLst>
              <a:path w="222412" h="86390" stroke="0" extrusionOk="0">
                <a:moveTo>
                  <a:pt x="222412" y="41962"/>
                </a:moveTo>
                <a:quadBezTo>
                  <a:pt x="220412" y="42812"/>
                  <a:pt x="222342" y="44422"/>
                </a:quadBezTo>
                <a:cubicBezTo>
                  <a:pt x="221572" y="68512"/>
                  <a:pt x="202332" y="86352"/>
                  <a:pt x="178402" y="86372"/>
                </a:cubicBezTo>
                <a:quadBezTo>
                  <a:pt x="114432" y="86412"/>
                  <a:pt x="42922" y="86362"/>
                </a:quadBezTo>
                <a:cubicBezTo>
                  <a:pt x="21512" y="86352"/>
                  <a:pt x="2942" y="70182"/>
                  <a:pt x="332" y="48732"/>
                </a:cubicBezTo>
                <a:cubicBezTo>
                  <a:pt x="-2428" y="26042"/>
                  <a:pt x="12292" y="5292"/>
                  <a:pt x="35002" y="732"/>
                </a:cubicBezTo>
                <a:quadBezTo>
                  <a:pt x="39292" y="-128"/>
                  <a:pt x="48352" y="22"/>
                </a:quadBezTo>
                <a:quadBezTo>
                  <a:pt x="48772" y="22"/>
                  <a:pt x="180162" y="32"/>
                </a:quadBezTo>
                <a:quadBezTo>
                  <a:pt x="192312" y="32"/>
                  <a:pt x="203032" y="7382"/>
                </a:quadBezTo>
                <a:quadBezTo>
                  <a:pt x="221172" y="19822"/>
                  <a:pt x="222412" y="41962"/>
                </a:quadBezTo>
                <a:close/>
              </a:path>
            </a:pathLst>
          </a:custGeom>
          <a:solidFill>
            <a:srgbClr val="42794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" name="shape-101"/>
          <p:cNvSpPr/>
          <p:nvPr/>
        </p:nvSpPr>
        <p:spPr>
          <a:xfrm>
            <a:off x="392114" y="2468385"/>
            <a:ext cx="2073231" cy="778243"/>
          </a:xfrm>
          <a:custGeom>
            <a:avLst/>
            <a:gdLst/>
            <a:ahLst/>
            <a:cxnLst/>
            <a:rect l="0" t="0" r="r" b="b"/>
            <a:pathLst>
              <a:path w="217662" h="81705" stroke="0" extrusionOk="0">
                <a:moveTo>
                  <a:pt x="108833" y="39"/>
                </a:moveTo>
                <a:quadBezTo>
                  <a:pt x="165721" y="42"/>
                  <a:pt x="174292" y="7"/>
                </a:quadBezTo>
                <a:quadBezTo>
                  <a:pt x="201469" y="-107"/>
                  <a:pt x="213536" y="23151"/>
                </a:quadBezTo>
                <a:quadBezTo>
                  <a:pt x="217663" y="31105"/>
                  <a:pt x="217662" y="40858"/>
                </a:quadBezTo>
                <a:quadBezTo>
                  <a:pt x="217662" y="50611"/>
                  <a:pt x="213534" y="58565"/>
                </a:quadBezTo>
                <a:quadBezTo>
                  <a:pt x="201465" y="81821"/>
                  <a:pt x="174288" y="81705"/>
                </a:quadBezTo>
                <a:quadBezTo>
                  <a:pt x="165717" y="81669"/>
                  <a:pt x="108829" y="81666"/>
                </a:quadBezTo>
                <a:quadBezTo>
                  <a:pt x="51941" y="81663"/>
                  <a:pt x="43370" y="81698"/>
                </a:quadBezTo>
                <a:quadBezTo>
                  <a:pt x="16193" y="81812"/>
                  <a:pt x="4126" y="58554"/>
                </a:quadBezTo>
                <a:quadBezTo>
                  <a:pt x="0" y="50601"/>
                  <a:pt x="0" y="40847"/>
                </a:quadBezTo>
                <a:quadBezTo>
                  <a:pt x="0" y="31094"/>
                  <a:pt x="4128" y="23141"/>
                </a:quadBezTo>
                <a:quadBezTo>
                  <a:pt x="16197" y="-116"/>
                  <a:pt x="43375" y="1"/>
                </a:quadBezTo>
                <a:quadBezTo>
                  <a:pt x="51945" y="36"/>
                  <a:pt x="108833" y="39"/>
                </a:quadBezTo>
                <a:close/>
              </a:path>
            </a:pathLst>
          </a:custGeom>
          <a:solidFill>
            <a:srgbClr val="E3F3E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" name="shape-192"/>
          <p:cNvSpPr/>
          <p:nvPr/>
        </p:nvSpPr>
        <p:spPr>
          <a:xfrm>
            <a:off x="8524183" y="2803449"/>
            <a:ext cx="771452" cy="108257"/>
          </a:xfrm>
          <a:custGeom>
            <a:avLst/>
            <a:gdLst/>
            <a:ahLst/>
            <a:cxnLst/>
            <a:rect l="0" t="0" r="r" b="b"/>
            <a:pathLst>
              <a:path w="80992" h="11366" stroke="0" extrusionOk="0">
                <a:moveTo>
                  <a:pt x="79753" y="4455"/>
                </a:moveTo>
                <a:lnTo>
                  <a:pt x="80793" y="5255"/>
                </a:lnTo>
                <a:cubicBezTo>
                  <a:pt x="80905" y="5339"/>
                  <a:pt x="80977" y="5466"/>
                  <a:pt x="80990" y="5606"/>
                </a:cubicBezTo>
                <a:cubicBezTo>
                  <a:pt x="81003" y="5745"/>
                  <a:pt x="80957" y="5883"/>
                  <a:pt x="80863" y="5985"/>
                </a:cubicBezTo>
                <a:quadBezTo>
                  <a:pt x="80303" y="6615"/>
                  <a:pt x="79653" y="6885"/>
                </a:quadBezTo>
                <a:lnTo>
                  <a:pt x="70783" y="11315"/>
                </a:lnTo>
                <a:cubicBezTo>
                  <a:pt x="70635" y="11389"/>
                  <a:pt x="70460" y="11381"/>
                  <a:pt x="70319" y="11294"/>
                </a:cubicBezTo>
                <a:cubicBezTo>
                  <a:pt x="70178" y="11206"/>
                  <a:pt x="70093" y="11051"/>
                  <a:pt x="70093" y="10885"/>
                </a:cubicBezTo>
                <a:lnTo>
                  <a:pt x="70093" y="7365"/>
                </a:lnTo>
                <a:cubicBezTo>
                  <a:pt x="70093" y="7094"/>
                  <a:pt x="69873" y="6875"/>
                  <a:pt x="69603" y="6875"/>
                </a:cubicBezTo>
                <a:lnTo>
                  <a:pt x="353" y="6925"/>
                </a:lnTo>
                <a:quadBezTo>
                  <a:pt x="-367" y="5605"/>
                  <a:pt x="383" y="4425"/>
                </a:quadBezTo>
                <a:lnTo>
                  <a:pt x="69413" y="4435"/>
                </a:lnTo>
                <a:cubicBezTo>
                  <a:pt x="69799" y="4435"/>
                  <a:pt x="70113" y="4126"/>
                  <a:pt x="70113" y="3745"/>
                </a:cubicBezTo>
                <a:lnTo>
                  <a:pt x="70113" y="445"/>
                </a:lnTo>
                <a:cubicBezTo>
                  <a:pt x="70113" y="291"/>
                  <a:pt x="70192" y="149"/>
                  <a:pt x="70322" y="68"/>
                </a:cubicBezTo>
                <a:cubicBezTo>
                  <a:pt x="70452" y="-14"/>
                  <a:pt x="70615" y="-22"/>
                  <a:pt x="70753" y="45"/>
                </a:cubicBezTo>
                <a:lnTo>
                  <a:pt x="79753" y="4455"/>
                </a:lnTo>
                <a:close/>
              </a:path>
            </a:pathLst>
          </a:custGeom>
          <a:solidFill>
            <a:srgbClr val="18253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" name="shape-193"/>
          <p:cNvSpPr/>
          <p:nvPr/>
        </p:nvSpPr>
        <p:spPr>
          <a:xfrm>
            <a:off x="10489120" y="2868835"/>
            <a:ext cx="3024950" cy="2263426"/>
          </a:xfrm>
          <a:custGeom>
            <a:avLst/>
            <a:gdLst/>
            <a:ahLst/>
            <a:cxnLst/>
            <a:rect l="0" t="0" r="r" b="b"/>
            <a:pathLst>
              <a:path w="317580" h="237630" stroke="0" extrusionOk="0">
                <a:moveTo>
                  <a:pt x="30" y="84430"/>
                </a:moveTo>
                <a:lnTo>
                  <a:pt x="123980" y="100"/>
                </a:lnTo>
                <a:lnTo>
                  <a:pt x="193070" y="0"/>
                </a:lnTo>
                <a:cubicBezTo>
                  <a:pt x="193468" y="0"/>
                  <a:pt x="193790" y="322"/>
                  <a:pt x="193790" y="720"/>
                </a:cubicBezTo>
                <a:lnTo>
                  <a:pt x="193790" y="4310"/>
                </a:lnTo>
                <a:cubicBezTo>
                  <a:pt x="193790" y="4418"/>
                  <a:pt x="193846" y="4518"/>
                  <a:pt x="193937" y="4575"/>
                </a:cubicBezTo>
                <a:cubicBezTo>
                  <a:pt x="194029" y="4632"/>
                  <a:pt x="194143" y="4637"/>
                  <a:pt x="194240" y="4590"/>
                </a:cubicBezTo>
                <a:lnTo>
                  <a:pt x="202150" y="630"/>
                </a:lnTo>
                <a:cubicBezTo>
                  <a:pt x="202242" y="583"/>
                  <a:pt x="202351" y="587"/>
                  <a:pt x="202439" y="640"/>
                </a:cubicBezTo>
                <a:cubicBezTo>
                  <a:pt x="202527" y="693"/>
                  <a:pt x="202580" y="788"/>
                  <a:pt x="202580" y="890"/>
                </a:cubicBezTo>
                <a:quadBezTo>
                  <a:pt x="202640" y="30420"/>
                  <a:pt x="202560" y="33220"/>
                </a:quadBezTo>
                <a:cubicBezTo>
                  <a:pt x="202300" y="41320"/>
                  <a:pt x="205830" y="45100"/>
                  <a:pt x="213580" y="45010"/>
                </a:cubicBezTo>
                <a:quadBezTo>
                  <a:pt x="215800" y="44980"/>
                  <a:pt x="317180" y="44980"/>
                </a:quadBezTo>
                <a:cubicBezTo>
                  <a:pt x="317286" y="44980"/>
                  <a:pt x="317388" y="45021"/>
                  <a:pt x="317463" y="45094"/>
                </a:cubicBezTo>
                <a:cubicBezTo>
                  <a:pt x="317538" y="45167"/>
                  <a:pt x="317580" y="45267"/>
                  <a:pt x="317580" y="45370"/>
                </a:cubicBezTo>
                <a:lnTo>
                  <a:pt x="317580" y="183400"/>
                </a:lnTo>
                <a:cubicBezTo>
                  <a:pt x="317580" y="183517"/>
                  <a:pt x="317535" y="183629"/>
                  <a:pt x="317454" y="183711"/>
                </a:cubicBezTo>
                <a:cubicBezTo>
                  <a:pt x="317373" y="183794"/>
                  <a:pt x="317264" y="183840"/>
                  <a:pt x="317150" y="183840"/>
                </a:cubicBezTo>
                <a:lnTo>
                  <a:pt x="313270" y="183840"/>
                </a:lnTo>
                <a:cubicBezTo>
                  <a:pt x="313161" y="183840"/>
                  <a:pt x="313060" y="183896"/>
                  <a:pt x="313003" y="183988"/>
                </a:cubicBezTo>
                <a:cubicBezTo>
                  <a:pt x="312946" y="184080"/>
                  <a:pt x="312941" y="184194"/>
                  <a:pt x="312990" y="184290"/>
                </a:cubicBezTo>
                <a:lnTo>
                  <a:pt x="316930" y="192150"/>
                </a:lnTo>
                <a:cubicBezTo>
                  <a:pt x="316980" y="192251"/>
                  <a:pt x="316974" y="192371"/>
                  <a:pt x="316915" y="192466"/>
                </a:cubicBezTo>
                <a:cubicBezTo>
                  <a:pt x="316856" y="192562"/>
                  <a:pt x="316752" y="192620"/>
                  <a:pt x="316640" y="192620"/>
                </a:cubicBezTo>
                <a:lnTo>
                  <a:pt x="210890" y="192620"/>
                </a:lnTo>
                <a:cubicBezTo>
                  <a:pt x="210657" y="192620"/>
                  <a:pt x="210429" y="192643"/>
                  <a:pt x="210210" y="192690"/>
                </a:cubicBezTo>
                <a:quadBezTo>
                  <a:pt x="204190" y="194050"/>
                  <a:pt x="202690" y="200000"/>
                </a:quadBezTo>
                <a:cubicBezTo>
                  <a:pt x="202624" y="200266"/>
                  <a:pt x="202590" y="200538"/>
                  <a:pt x="202590" y="200810"/>
                </a:cubicBezTo>
                <a:lnTo>
                  <a:pt x="202590" y="236790"/>
                </a:lnTo>
                <a:cubicBezTo>
                  <a:pt x="202590" y="236879"/>
                  <a:pt x="202544" y="236963"/>
                  <a:pt x="202468" y="237010"/>
                </a:cubicBezTo>
                <a:cubicBezTo>
                  <a:pt x="202393" y="237057"/>
                  <a:pt x="202299" y="237061"/>
                  <a:pt x="202220" y="237020"/>
                </a:cubicBezTo>
                <a:lnTo>
                  <a:pt x="194510" y="233160"/>
                </a:lnTo>
                <a:cubicBezTo>
                  <a:pt x="194366" y="233089"/>
                  <a:pt x="194196" y="233098"/>
                  <a:pt x="194059" y="233183"/>
                </a:cubicBezTo>
                <a:cubicBezTo>
                  <a:pt x="193923" y="233269"/>
                  <a:pt x="193840" y="233419"/>
                  <a:pt x="193840" y="233580"/>
                </a:cubicBezTo>
                <a:lnTo>
                  <a:pt x="193840" y="236990"/>
                </a:lnTo>
                <a:cubicBezTo>
                  <a:pt x="193840" y="237160"/>
                  <a:pt x="193772" y="237323"/>
                  <a:pt x="193650" y="237443"/>
                </a:cubicBezTo>
                <a:cubicBezTo>
                  <a:pt x="193528" y="237563"/>
                  <a:pt x="193362" y="237630"/>
                  <a:pt x="193190" y="237630"/>
                </a:cubicBezTo>
                <a:lnTo>
                  <a:pt x="115430" y="237630"/>
                </a:lnTo>
                <a:cubicBezTo>
                  <a:pt x="115170" y="237630"/>
                  <a:pt x="114960" y="237424"/>
                  <a:pt x="114960" y="237170"/>
                </a:cubicBezTo>
                <a:lnTo>
                  <a:pt x="114960" y="200810"/>
                </a:lnTo>
                <a:cubicBezTo>
                  <a:pt x="114960" y="200491"/>
                  <a:pt x="114920" y="200175"/>
                  <a:pt x="114840" y="199870"/>
                </a:cubicBezTo>
                <a:quadBezTo>
                  <a:pt x="112890" y="192550"/>
                  <a:pt x="104560" y="192580"/>
                </a:quadBezTo>
                <a:quadBezTo>
                  <a:pt x="59990" y="192700"/>
                  <a:pt x="1050" y="192630"/>
                </a:quadBezTo>
                <a:cubicBezTo>
                  <a:pt x="899" y="192630"/>
                  <a:pt x="759" y="192551"/>
                  <a:pt x="680" y="192421"/>
                </a:cubicBezTo>
                <a:cubicBezTo>
                  <a:pt x="601" y="192291"/>
                  <a:pt x="593" y="192128"/>
                  <a:pt x="660" y="191990"/>
                </a:cubicBezTo>
                <a:lnTo>
                  <a:pt x="4400" y="184540"/>
                </a:lnTo>
                <a:cubicBezTo>
                  <a:pt x="4473" y="184394"/>
                  <a:pt x="4465" y="184221"/>
                  <a:pt x="4380" y="184083"/>
                </a:cubicBezTo>
                <a:cubicBezTo>
                  <a:pt x="4294" y="183944"/>
                  <a:pt x="4143" y="183860"/>
                  <a:pt x="3980" y="183860"/>
                </a:cubicBezTo>
                <a:lnTo>
                  <a:pt x="780" y="183860"/>
                </a:lnTo>
                <a:cubicBezTo>
                  <a:pt x="573" y="183860"/>
                  <a:pt x="375" y="183778"/>
                  <a:pt x="228" y="183632"/>
                </a:cubicBezTo>
                <a:cubicBezTo>
                  <a:pt x="82" y="183485"/>
                  <a:pt x="0" y="183287"/>
                  <a:pt x="0" y="183080"/>
                </a:cubicBezTo>
                <a:lnTo>
                  <a:pt x="30" y="8443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6" name="shape-251"/>
          <p:cNvSpPr/>
          <p:nvPr/>
        </p:nvSpPr>
        <p:spPr>
          <a:xfrm>
            <a:off x="7280384" y="3665648"/>
            <a:ext cx="107591" cy="1091280"/>
          </a:xfrm>
          <a:custGeom>
            <a:avLst/>
            <a:gdLst/>
            <a:ahLst/>
            <a:cxnLst/>
            <a:rect l="0" t="0" r="r" b="b"/>
            <a:pathLst>
              <a:path w="11296" h="114570" stroke="0" extrusionOk="0">
                <a:moveTo>
                  <a:pt x="6925" y="765"/>
                </a:moveTo>
                <a:lnTo>
                  <a:pt x="6905" y="102485"/>
                </a:lnTo>
                <a:cubicBezTo>
                  <a:pt x="6905" y="102671"/>
                  <a:pt x="6979" y="102849"/>
                  <a:pt x="7110" y="102980"/>
                </a:cubicBezTo>
                <a:cubicBezTo>
                  <a:pt x="7242" y="103111"/>
                  <a:pt x="7420" y="103185"/>
                  <a:pt x="7605" y="103185"/>
                </a:cubicBezTo>
                <a:lnTo>
                  <a:pt x="10795" y="103185"/>
                </a:lnTo>
                <a:cubicBezTo>
                  <a:pt x="10968" y="103185"/>
                  <a:pt x="11128" y="103274"/>
                  <a:pt x="11220" y="103420"/>
                </a:cubicBezTo>
                <a:cubicBezTo>
                  <a:pt x="11311" y="103567"/>
                  <a:pt x="11321" y="103750"/>
                  <a:pt x="11245" y="103905"/>
                </a:cubicBezTo>
                <a:lnTo>
                  <a:pt x="7315" y="111985"/>
                </a:lnTo>
                <a:lnTo>
                  <a:pt x="6155" y="114395"/>
                </a:lnTo>
                <a:quadBezTo>
                  <a:pt x="5485" y="114745"/>
                  <a:pt x="5065" y="114395"/>
                </a:quadBezTo>
                <a:lnTo>
                  <a:pt x="3955" y="111945"/>
                </a:lnTo>
                <a:lnTo>
                  <a:pt x="45" y="103855"/>
                </a:lnTo>
                <a:cubicBezTo>
                  <a:pt x="-24" y="103710"/>
                  <a:pt x="-13" y="103540"/>
                  <a:pt x="74" y="103404"/>
                </a:cubicBezTo>
                <a:cubicBezTo>
                  <a:pt x="161" y="103268"/>
                  <a:pt x="313" y="103185"/>
                  <a:pt x="475" y="103185"/>
                </a:cubicBezTo>
                <a:lnTo>
                  <a:pt x="3635" y="103185"/>
                </a:lnTo>
                <a:cubicBezTo>
                  <a:pt x="3837" y="103185"/>
                  <a:pt x="4030" y="103105"/>
                  <a:pt x="4173" y="102962"/>
                </a:cubicBezTo>
                <a:cubicBezTo>
                  <a:pt x="4315" y="102820"/>
                  <a:pt x="4395" y="102627"/>
                  <a:pt x="4395" y="102425"/>
                </a:cubicBezTo>
                <a:lnTo>
                  <a:pt x="4405" y="745"/>
                </a:lnTo>
                <a:quadBezTo>
                  <a:pt x="5685" y="-755"/>
                  <a:pt x="6925" y="765"/>
                </a:quadBezTo>
                <a:close/>
              </a:path>
            </a:pathLst>
          </a:custGeom>
          <a:solidFill>
            <a:srgbClr val="18253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-259"/>
          <p:cNvSpPr/>
          <p:nvPr/>
        </p:nvSpPr>
        <p:spPr>
          <a:xfrm>
            <a:off x="9393650" y="4726210"/>
            <a:ext cx="2167890" cy="834961"/>
          </a:xfrm>
          <a:custGeom>
            <a:avLst/>
            <a:gdLst/>
            <a:ahLst/>
            <a:cxnLst/>
            <a:rect l="0" t="0" r="r" b="b"/>
            <a:pathLst>
              <a:path w="227600" h="87660" stroke="0" extrusionOk="0">
                <a:moveTo>
                  <a:pt x="227600" y="80770"/>
                </a:moveTo>
                <a:cubicBezTo>
                  <a:pt x="227600" y="84575"/>
                  <a:pt x="224515" y="87660"/>
                  <a:pt x="220710" y="87660"/>
                </a:cubicBezTo>
                <a:lnTo>
                  <a:pt x="6890" y="87660"/>
                </a:lnTo>
                <a:cubicBezTo>
                  <a:pt x="3085" y="87660"/>
                  <a:pt x="0" y="84575"/>
                  <a:pt x="0" y="80770"/>
                </a:cubicBezTo>
                <a:lnTo>
                  <a:pt x="0" y="6890"/>
                </a:lnTo>
                <a:cubicBezTo>
                  <a:pt x="0" y="3085"/>
                  <a:pt x="3085" y="0"/>
                  <a:pt x="6890" y="0"/>
                </a:cubicBezTo>
                <a:lnTo>
                  <a:pt x="220710" y="0"/>
                </a:lnTo>
                <a:cubicBezTo>
                  <a:pt x="224515" y="0"/>
                  <a:pt x="227600" y="3085"/>
                  <a:pt x="227600" y="6890"/>
                </a:cubicBezTo>
                <a:lnTo>
                  <a:pt x="227600" y="80770"/>
                </a:lnTo>
                <a:close/>
              </a:path>
            </a:pathLst>
          </a:custGeom>
          <a:solidFill>
            <a:srgbClr val="EBF1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8" name="shape-260"/>
          <p:cNvSpPr/>
          <p:nvPr/>
        </p:nvSpPr>
        <p:spPr>
          <a:xfrm>
            <a:off x="12441745" y="4726400"/>
            <a:ext cx="2167510" cy="834581"/>
          </a:xfrm>
          <a:custGeom>
            <a:avLst/>
            <a:gdLst/>
            <a:ahLst/>
            <a:cxnLst/>
            <a:rect l="0" t="0" r="r" b="b"/>
            <a:pathLst>
              <a:path w="227560" h="87620" stroke="0" extrusionOk="0">
                <a:moveTo>
                  <a:pt x="227560" y="80790"/>
                </a:moveTo>
                <a:cubicBezTo>
                  <a:pt x="227560" y="82601"/>
                  <a:pt x="226840" y="84339"/>
                  <a:pt x="225560" y="85620"/>
                </a:cubicBezTo>
                <a:cubicBezTo>
                  <a:pt x="224279" y="86900"/>
                  <a:pt x="222541" y="87620"/>
                  <a:pt x="220730" y="87620"/>
                </a:cubicBezTo>
                <a:lnTo>
                  <a:pt x="6830" y="87620"/>
                </a:lnTo>
                <a:cubicBezTo>
                  <a:pt x="5019" y="87620"/>
                  <a:pt x="3281" y="86900"/>
                  <a:pt x="2000" y="85620"/>
                </a:cubicBezTo>
                <a:cubicBezTo>
                  <a:pt x="720" y="84339"/>
                  <a:pt x="0" y="82601"/>
                  <a:pt x="0" y="80790"/>
                </a:cubicBezTo>
                <a:lnTo>
                  <a:pt x="0" y="6830"/>
                </a:lnTo>
                <a:cubicBezTo>
                  <a:pt x="0" y="5019"/>
                  <a:pt x="720" y="3281"/>
                  <a:pt x="2000" y="2000"/>
                </a:cubicBezTo>
                <a:cubicBezTo>
                  <a:pt x="3281" y="720"/>
                  <a:pt x="5019" y="0"/>
                  <a:pt x="6830" y="0"/>
                </a:cubicBezTo>
                <a:lnTo>
                  <a:pt x="220730" y="0"/>
                </a:lnTo>
                <a:cubicBezTo>
                  <a:pt x="222541" y="0"/>
                  <a:pt x="224279" y="720"/>
                  <a:pt x="225560" y="2000"/>
                </a:cubicBezTo>
                <a:cubicBezTo>
                  <a:pt x="226840" y="3281"/>
                  <a:pt x="227560" y="5019"/>
                  <a:pt x="227560" y="6830"/>
                </a:cubicBezTo>
                <a:lnTo>
                  <a:pt x="227560" y="80790"/>
                </a:lnTo>
                <a:close/>
              </a:path>
            </a:pathLst>
          </a:custGeom>
          <a:solidFill>
            <a:srgbClr val="EBF1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9" name="shape-261"/>
          <p:cNvSpPr/>
          <p:nvPr/>
        </p:nvSpPr>
        <p:spPr>
          <a:xfrm>
            <a:off x="6227620" y="4731757"/>
            <a:ext cx="2214373" cy="823414"/>
          </a:xfrm>
          <a:custGeom>
            <a:avLst/>
            <a:gdLst/>
            <a:ahLst/>
            <a:cxnLst/>
            <a:rect l="0" t="0" r="r" b="b"/>
            <a:pathLst>
              <a:path w="232480" h="86448" stroke="0" extrusionOk="0">
                <a:moveTo>
                  <a:pt x="114482" y="18"/>
                </a:moveTo>
                <a:lnTo>
                  <a:pt x="115592" y="2468"/>
                </a:lnTo>
                <a:quadBezTo>
                  <a:pt x="82672" y="2398"/>
                  <a:pt x="49822" y="2448"/>
                </a:quadBezTo>
                <a:quadBezTo>
                  <a:pt x="37892" y="2458"/>
                  <a:pt x="33622" y="3538"/>
                </a:quadBezTo>
                <a:cubicBezTo>
                  <a:pt x="12412" y="8908"/>
                  <a:pt x="-1158" y="29658"/>
                  <a:pt x="3222" y="51178"/>
                </a:cubicBezTo>
                <a:cubicBezTo>
                  <a:pt x="7302" y="71268"/>
                  <a:pt x="24272" y="84128"/>
                  <a:pt x="44922" y="84058"/>
                </a:cubicBezTo>
                <a:quadBezTo>
                  <a:pt x="63102" y="83988"/>
                  <a:pt x="188182" y="84028"/>
                </a:quadBezTo>
                <a:cubicBezTo>
                  <a:pt x="214222" y="84038"/>
                  <a:pt x="234622" y="61148"/>
                  <a:pt x="229082" y="35048"/>
                </a:cubicBezTo>
                <a:cubicBezTo>
                  <a:pt x="225172" y="16588"/>
                  <a:pt x="209082" y="2588"/>
                  <a:pt x="189932" y="2458"/>
                </a:cubicBezTo>
                <a:quadBezTo>
                  <a:pt x="172322" y="2338"/>
                  <a:pt x="116682" y="2468"/>
                </a:quadBezTo>
                <a:lnTo>
                  <a:pt x="117842" y="58"/>
                </a:lnTo>
                <a:quadBezTo>
                  <a:pt x="154952" y="-62"/>
                  <a:pt x="192052" y="68"/>
                </a:quadBezTo>
                <a:quadBezTo>
                  <a:pt x="197982" y="98"/>
                  <a:pt x="205312" y="3158"/>
                </a:quadBezTo>
                <a:cubicBezTo>
                  <a:pt x="231872" y="14278"/>
                  <a:pt x="241232" y="47108"/>
                  <a:pt x="223112" y="69888"/>
                </a:cubicBezTo>
                <a:quadBezTo>
                  <a:pt x="209972" y="86418"/>
                  <a:pt x="188432" y="86398"/>
                </a:quadBezTo>
                <a:quadBezTo>
                  <a:pt x="176182" y="86398"/>
                  <a:pt x="54062" y="86448"/>
                </a:quadBezTo>
                <a:quadBezTo>
                  <a:pt x="37022" y="86458"/>
                  <a:pt x="31932" y="85078"/>
                </a:quadBezTo>
                <a:cubicBezTo>
                  <a:pt x="16962" y="81008"/>
                  <a:pt x="4022" y="68018"/>
                  <a:pt x="982" y="52498"/>
                </a:cubicBezTo>
                <a:quadBezTo>
                  <a:pt x="-3178" y="31208"/>
                  <a:pt x="10292" y="15288"/>
                </a:quadBezTo>
                <a:quadBezTo>
                  <a:pt x="23002" y="268"/>
                  <a:pt x="43432" y="178"/>
                </a:quadBezTo>
                <a:quadBezTo>
                  <a:pt x="78972" y="18"/>
                  <a:pt x="114482" y="18"/>
                </a:quadBezTo>
                <a:close/>
              </a:path>
            </a:pathLst>
          </a:custGeom>
          <a:solidFill>
            <a:srgbClr val="963F3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0" name="shape-262"/>
          <p:cNvSpPr/>
          <p:nvPr/>
        </p:nvSpPr>
        <p:spPr>
          <a:xfrm>
            <a:off x="6250482" y="4754617"/>
            <a:ext cx="2167844" cy="777792"/>
          </a:xfrm>
          <a:custGeom>
            <a:avLst/>
            <a:gdLst/>
            <a:ahLst/>
            <a:cxnLst/>
            <a:rect l="0" t="0" r="r" b="b"/>
            <a:pathLst>
              <a:path w="227595" h="81658" stroke="0" extrusionOk="0">
                <a:moveTo>
                  <a:pt x="113191" y="68"/>
                </a:moveTo>
                <a:quadBezTo>
                  <a:pt x="113611" y="418"/>
                  <a:pt x="114281" y="68"/>
                </a:quadBezTo>
                <a:quadBezTo>
                  <a:pt x="169921" y="-62"/>
                  <a:pt x="187531" y="58"/>
                </a:quadBezTo>
                <a:cubicBezTo>
                  <a:pt x="206681" y="188"/>
                  <a:pt x="222771" y="14188"/>
                  <a:pt x="226681" y="32648"/>
                </a:cubicBezTo>
                <a:cubicBezTo>
                  <a:pt x="232221" y="58748"/>
                  <a:pt x="211821" y="81638"/>
                  <a:pt x="185781" y="81628"/>
                </a:cubicBezTo>
                <a:quadBezTo>
                  <a:pt x="60701" y="81588"/>
                  <a:pt x="42521" y="81658"/>
                </a:quadBezTo>
                <a:cubicBezTo>
                  <a:pt x="21871" y="81728"/>
                  <a:pt x="4901" y="68868"/>
                  <a:pt x="821" y="48778"/>
                </a:cubicBezTo>
                <a:cubicBezTo>
                  <a:pt x="-3559" y="27258"/>
                  <a:pt x="10011" y="6508"/>
                  <a:pt x="31221" y="1138"/>
                </a:cubicBezTo>
                <a:quadBezTo>
                  <a:pt x="35491" y="58"/>
                  <a:pt x="47421" y="48"/>
                </a:quadBezTo>
                <a:quadBezTo>
                  <a:pt x="80271" y="-2"/>
                  <a:pt x="113191" y="68"/>
                </a:quadBezTo>
                <a:close/>
              </a:path>
            </a:pathLst>
          </a:custGeom>
          <a:solidFill>
            <a:srgbClr val="FAE9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1" name="shape-371"/>
          <p:cNvSpPr/>
          <p:nvPr/>
        </p:nvSpPr>
        <p:spPr>
          <a:xfrm>
            <a:off x="12418825" y="6922745"/>
            <a:ext cx="2213009" cy="823462"/>
          </a:xfrm>
          <a:custGeom>
            <a:avLst/>
            <a:gdLst/>
            <a:ahLst/>
            <a:cxnLst/>
            <a:rect l="0" t="0" r="r" b="b"/>
            <a:pathLst>
              <a:path w="232337" h="86453" stroke="0" extrusionOk="0">
                <a:moveTo>
                  <a:pt x="114486" y="33"/>
                </a:moveTo>
                <a:lnTo>
                  <a:pt x="115166" y="2403"/>
                </a:lnTo>
                <a:quadBezTo>
                  <a:pt x="84266" y="2393"/>
                  <a:pt x="53376" y="2393"/>
                </a:quadBezTo>
                <a:quadBezTo>
                  <a:pt x="37826" y="2383"/>
                  <a:pt x="32136" y="3933"/>
                </a:quadBezTo>
                <a:cubicBezTo>
                  <a:pt x="15376" y="8503"/>
                  <a:pt x="3016" y="24173"/>
                  <a:pt x="2446" y="41603"/>
                </a:cubicBezTo>
                <a:cubicBezTo>
                  <a:pt x="1916" y="57733"/>
                  <a:pt x="10246" y="71693"/>
                  <a:pt x="24476" y="79433"/>
                </a:cubicBezTo>
                <a:quadBezTo>
                  <a:pt x="32896" y="84023"/>
                  <a:pt x="45436" y="84023"/>
                </a:quadBezTo>
                <a:quadBezTo>
                  <a:pt x="106776" y="84003"/>
                  <a:pt x="188176" y="83993"/>
                </a:quadBezTo>
                <a:cubicBezTo>
                  <a:pt x="206986" y="83983"/>
                  <a:pt x="223996" y="72073"/>
                  <a:pt x="228586" y="53623"/>
                </a:cubicBezTo>
                <a:cubicBezTo>
                  <a:pt x="235166" y="27183"/>
                  <a:pt x="215786" y="2343"/>
                  <a:pt x="188686" y="2373"/>
                </a:cubicBezTo>
                <a:quadBezTo>
                  <a:pt x="153026" y="2403"/>
                  <a:pt x="117326" y="2393"/>
                </a:quadBezTo>
                <a:quadBezTo>
                  <a:pt x="117316" y="1313"/>
                  <a:pt x="117896" y="53"/>
                </a:quadBezTo>
                <a:quadBezTo>
                  <a:pt x="155096" y="-57"/>
                  <a:pt x="192216" y="63"/>
                </a:quadBezTo>
                <a:quadBezTo>
                  <a:pt x="198546" y="83"/>
                  <a:pt x="206546" y="3673"/>
                </a:quadBezTo>
                <a:cubicBezTo>
                  <a:pt x="243896" y="20443"/>
                  <a:pt x="239676" y="73873"/>
                  <a:pt x="200376" y="85033"/>
                </a:cubicBezTo>
                <a:quadBezTo>
                  <a:pt x="194946" y="86573"/>
                  <a:pt x="183466" y="86443"/>
                </a:quadBezTo>
                <a:quadBezTo>
                  <a:pt x="176566" y="86373"/>
                  <a:pt x="42196" y="86403"/>
                </a:quadBezTo>
                <a:cubicBezTo>
                  <a:pt x="27896" y="86403"/>
                  <a:pt x="14056" y="78113"/>
                  <a:pt x="6696" y="66383"/>
                </a:cubicBezTo>
                <a:cubicBezTo>
                  <a:pt x="-8724" y="41813"/>
                  <a:pt x="3696" y="9253"/>
                  <a:pt x="31576" y="1543"/>
                </a:cubicBezTo>
                <a:quadBezTo>
                  <a:pt x="37106" y="13"/>
                  <a:pt x="52466" y="3"/>
                </a:quadBezTo>
                <a:quadBezTo>
                  <a:pt x="83426" y="3"/>
                  <a:pt x="114486" y="33"/>
                </a:quadBezTo>
                <a:close/>
              </a:path>
            </a:pathLst>
          </a:custGeom>
          <a:solidFill>
            <a:srgbClr val="42794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2" name="shape-372"/>
          <p:cNvSpPr/>
          <p:nvPr/>
        </p:nvSpPr>
        <p:spPr>
          <a:xfrm>
            <a:off x="12441899" y="6945344"/>
            <a:ext cx="2166505" cy="777717"/>
          </a:xfrm>
          <a:custGeom>
            <a:avLst/>
            <a:gdLst/>
            <a:ahLst/>
            <a:cxnLst/>
            <a:rect l="0" t="0" r="r" b="b"/>
            <a:pathLst>
              <a:path w="227455" h="81650" stroke="0" extrusionOk="0">
                <a:moveTo>
                  <a:pt x="112744" y="30"/>
                </a:moveTo>
                <a:quadBezTo>
                  <a:pt x="113824" y="240"/>
                  <a:pt x="114904" y="20"/>
                </a:quadBezTo>
                <a:quadBezTo>
                  <a:pt x="150604" y="30"/>
                  <a:pt x="186264" y="0"/>
                </a:quadBezTo>
                <a:cubicBezTo>
                  <a:pt x="213364" y="-30"/>
                  <a:pt x="232744" y="24810"/>
                  <a:pt x="226164" y="51250"/>
                </a:cubicBezTo>
                <a:cubicBezTo>
                  <a:pt x="221574" y="69700"/>
                  <a:pt x="204564" y="81610"/>
                  <a:pt x="185754" y="81620"/>
                </a:cubicBezTo>
                <a:quadBezTo>
                  <a:pt x="104354" y="81630"/>
                  <a:pt x="43014" y="81650"/>
                </a:quadBezTo>
                <a:quadBezTo>
                  <a:pt x="30474" y="81650"/>
                  <a:pt x="22054" y="77060"/>
                </a:quadBezTo>
                <a:cubicBezTo>
                  <a:pt x="7824" y="69320"/>
                  <a:pt x="-506" y="55360"/>
                  <a:pt x="24" y="39230"/>
                </a:cubicBezTo>
                <a:cubicBezTo>
                  <a:pt x="594" y="21800"/>
                  <a:pt x="12954" y="6130"/>
                  <a:pt x="29714" y="1560"/>
                </a:cubicBezTo>
                <a:quadBezTo>
                  <a:pt x="35404" y="10"/>
                  <a:pt x="50954" y="20"/>
                </a:quadBezTo>
                <a:quadBezTo>
                  <a:pt x="81844" y="20"/>
                  <a:pt x="112744" y="30"/>
                </a:quadBezTo>
                <a:close/>
              </a:path>
            </a:pathLst>
          </a:custGeom>
          <a:solidFill>
            <a:srgbClr val="E3F3E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line-0-word-0"/>
          <p:cNvSpPr/>
          <p:nvPr/>
        </p:nvSpPr>
        <p:spPr>
          <a:xfrm>
            <a:off x="777707" y="339231"/>
            <a:ext cx="4742792" cy="44147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2975" baseline="0" b="1" spc="0" dirty="0">
                <a:solidFill>
                  <a:srgbClr val="182539"/>
                </a:solidFill>
                <a:latin typeface="Liberation Sans"/>
                <a:ea typeface="Liberation Sans"/>
              </a:rPr>
              <a:t>Customer refund approval</a:t>
            </a:r>
          </a:p>
        </p:txBody>
      </p:sp>
      <p:sp>
        <p:nvSpPr>
          <p:cNvPr id="24" name="line-1-word-0"/>
          <p:cNvSpPr/>
          <p:nvPr/>
        </p:nvSpPr>
        <p:spPr>
          <a:xfrm>
            <a:off x="777155" y="858855"/>
            <a:ext cx="4766479" cy="25252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644" baseline="0" b="0" spc="0" dirty="0">
                <a:solidFill>
                  <a:srgbClr val="4d5a6c"/>
                </a:solidFill>
                <a:latin typeface="Liberation Sans"/>
                <a:ea typeface="Liberation Sans"/>
              </a:rPr>
              <a:t>How a refund request moves from receipt to payout</a:t>
            </a:r>
          </a:p>
        </p:txBody>
      </p:sp>
      <p:sp>
        <p:nvSpPr>
          <p:cNvPr id="25" name="line-2-word-0"/>
          <p:cNvSpPr/>
          <p:nvPr/>
        </p:nvSpPr>
        <p:spPr>
          <a:xfrm>
            <a:off x="11941396" y="2555916"/>
            <a:ext cx="243652" cy="21548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383" baseline="0" b="0" spc="0" dirty="0">
                <a:solidFill>
                  <a:srgbClr val="963f3b"/>
                </a:solidFill>
                <a:latin typeface="Liberation Sans"/>
                <a:ea typeface="Liberation Sans"/>
              </a:rPr>
              <a:t>No</a:t>
            </a:r>
          </a:p>
        </p:txBody>
      </p:sp>
      <p:sp>
        <p:nvSpPr>
          <p:cNvPr id="26" name="line-3-word-0"/>
          <p:cNvSpPr/>
          <p:nvPr/>
        </p:nvSpPr>
        <p:spPr>
          <a:xfrm>
            <a:off x="8753930" y="2548059"/>
            <a:ext cx="318494" cy="22426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445" baseline="0" b="0" spc="0" dirty="0">
                <a:solidFill>
                  <a:srgbClr val="42794f"/>
                </a:solidFill>
                <a:latin typeface="Liberation Sans"/>
                <a:ea typeface="Liberation Sans"/>
              </a:rPr>
              <a:t>Yes</a:t>
            </a:r>
          </a:p>
        </p:txBody>
      </p:sp>
      <p:sp>
        <p:nvSpPr>
          <p:cNvPr id="27" name="line-4-word-0"/>
          <p:cNvSpPr/>
          <p:nvPr/>
        </p:nvSpPr>
        <p:spPr>
          <a:xfrm>
            <a:off x="727329" y="2610412"/>
            <a:ext cx="1434728" cy="25051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630" baseline="0" b="0" spc="0" dirty="0">
                <a:solidFill>
                  <a:srgbClr val="182539"/>
                </a:solidFill>
                <a:latin typeface="Liberation Sans"/>
                <a:ea typeface="Liberation Sans"/>
              </a:rPr>
              <a:t>Refund request</a:t>
            </a:r>
          </a:p>
        </p:txBody>
      </p:sp>
      <p:sp>
        <p:nvSpPr>
          <p:cNvPr id="28" name="line-5-word-0"/>
          <p:cNvSpPr/>
          <p:nvPr/>
        </p:nvSpPr>
        <p:spPr>
          <a:xfrm>
            <a:off x="6900640" y="2614708"/>
            <a:ext cx="880810" cy="25017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628" baseline="0" b="0" spc="0" dirty="0">
                <a:solidFill>
                  <a:srgbClr val="182539"/>
                </a:solidFill>
                <a:latin typeface="Liberation Sans"/>
                <a:ea typeface="Liberation Sans"/>
              </a:rPr>
              <a:t>Within 30</a:t>
            </a:r>
          </a:p>
        </p:txBody>
      </p:sp>
      <p:sp>
        <p:nvSpPr>
          <p:cNvPr id="29" name="line-6-word-0"/>
          <p:cNvSpPr/>
          <p:nvPr/>
        </p:nvSpPr>
        <p:spPr>
          <a:xfrm>
            <a:off x="3545852" y="2611785"/>
            <a:ext cx="1486301" cy="25141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637" baseline="0" b="0" spc="0" dirty="0">
                <a:solidFill>
                  <a:srgbClr val="182539"/>
                </a:solidFill>
                <a:latin typeface="Liberation Sans"/>
                <a:ea typeface="Liberation Sans"/>
              </a:rPr>
              <a:t>Verify order and</a:t>
            </a:r>
          </a:p>
        </p:txBody>
      </p:sp>
      <p:sp>
        <p:nvSpPr>
          <p:cNvPr id="30" name="line-7-word-0"/>
          <p:cNvSpPr/>
          <p:nvPr/>
        </p:nvSpPr>
        <p:spPr>
          <a:xfrm>
            <a:off x="9883513" y="2610326"/>
            <a:ext cx="1208688" cy="25364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652" baseline="0" b="0" spc="0" dirty="0">
                <a:solidFill>
                  <a:srgbClr val="182539"/>
                </a:solidFill>
                <a:latin typeface="Liberation Sans"/>
                <a:ea typeface="Liberation Sans"/>
              </a:rPr>
              <a:t>Amount over</a:t>
            </a:r>
          </a:p>
        </p:txBody>
      </p:sp>
      <p:sp>
        <p:nvSpPr>
          <p:cNvPr id="31" name="line-8-word-0"/>
          <p:cNvSpPr/>
          <p:nvPr/>
        </p:nvSpPr>
        <p:spPr>
          <a:xfrm>
            <a:off x="12895767" y="2607570"/>
            <a:ext cx="1271244" cy="25222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642" baseline="0" b="0" spc="0" dirty="0">
                <a:solidFill>
                  <a:srgbClr val="182539"/>
                </a:solidFill>
                <a:latin typeface="Liberation Sans"/>
                <a:ea typeface="Liberation Sans"/>
              </a:rPr>
              <a:t>Auto-approve</a:t>
            </a:r>
          </a:p>
        </p:txBody>
      </p:sp>
      <p:sp>
        <p:nvSpPr>
          <p:cNvPr id="32" name="line-9-word-0"/>
          <p:cNvSpPr/>
          <p:nvPr/>
        </p:nvSpPr>
        <p:spPr>
          <a:xfrm>
            <a:off x="7062800" y="2883085"/>
            <a:ext cx="559089" cy="24530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594" baseline="0" b="0" spc="0" dirty="0">
                <a:solidFill>
                  <a:srgbClr val="182539"/>
                </a:solidFill>
                <a:latin typeface="Liberation Sans"/>
                <a:ea typeface="Liberation Sans"/>
              </a:rPr>
              <a:t>days?</a:t>
            </a:r>
          </a:p>
        </p:txBody>
      </p:sp>
      <p:sp>
        <p:nvSpPr>
          <p:cNvPr id="33" name="line-10-word-0"/>
          <p:cNvSpPr/>
          <p:nvPr/>
        </p:nvSpPr>
        <p:spPr>
          <a:xfrm>
            <a:off x="3634698" y="2877631"/>
            <a:ext cx="1328605" cy="25005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627" baseline="0" b="0" spc="0" dirty="0">
                <a:solidFill>
                  <a:srgbClr val="182539"/>
                </a:solidFill>
                <a:latin typeface="Liberation Sans"/>
                <a:ea typeface="Liberation Sans"/>
              </a:rPr>
              <a:t>purchase date</a:t>
            </a:r>
          </a:p>
        </p:txBody>
      </p:sp>
      <p:sp>
        <p:nvSpPr>
          <p:cNvPr id="34" name="line-11-word-0"/>
          <p:cNvSpPr/>
          <p:nvPr/>
        </p:nvSpPr>
        <p:spPr>
          <a:xfrm>
            <a:off x="10195539" y="2889313"/>
            <a:ext cx="581204" cy="24506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592" baseline="0" b="0" spc="0" dirty="0">
                <a:solidFill>
                  <a:srgbClr val="182539"/>
                </a:solidFill>
                <a:latin typeface="Liberation Sans"/>
                <a:ea typeface="Liberation Sans"/>
              </a:rPr>
              <a:t>$200?</a:t>
            </a:r>
          </a:p>
        </p:txBody>
      </p:sp>
      <p:sp>
        <p:nvSpPr>
          <p:cNvPr id="35" name="line-12-word-0"/>
          <p:cNvSpPr/>
          <p:nvPr/>
        </p:nvSpPr>
        <p:spPr>
          <a:xfrm>
            <a:off x="13239978" y="2885300"/>
            <a:ext cx="588658" cy="24364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582" baseline="0" b="0" spc="0" dirty="0">
                <a:solidFill>
                  <a:srgbClr val="182539"/>
                </a:solidFill>
                <a:latin typeface="Liberation Sans"/>
                <a:ea typeface="Liberation Sans"/>
              </a:rPr>
              <a:t>refund</a:t>
            </a:r>
          </a:p>
        </p:txBody>
      </p:sp>
      <p:sp>
        <p:nvSpPr>
          <p:cNvPr id="36" name="line-13-word-0"/>
          <p:cNvSpPr/>
          <p:nvPr/>
        </p:nvSpPr>
        <p:spPr>
          <a:xfrm>
            <a:off x="1045627" y="2883981"/>
            <a:ext cx="783801" cy="24524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593" baseline="0" b="0" spc="0" dirty="0">
                <a:solidFill>
                  <a:srgbClr val="182539"/>
                </a:solidFill>
                <a:latin typeface="Liberation Sans"/>
                <a:ea typeface="Liberation Sans"/>
              </a:rPr>
              <a:t>received</a:t>
            </a:r>
          </a:p>
        </p:txBody>
      </p:sp>
      <p:sp>
        <p:nvSpPr>
          <p:cNvPr id="37" name="line-14-word-0"/>
          <p:cNvSpPr/>
          <p:nvPr/>
        </p:nvSpPr>
        <p:spPr>
          <a:xfrm>
            <a:off x="7633594" y="4079448"/>
            <a:ext cx="244439" cy="21617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388" baseline="0" b="0" spc="0" dirty="0">
                <a:solidFill>
                  <a:srgbClr val="963f3b"/>
                </a:solidFill>
                <a:latin typeface="Liberation Sans"/>
                <a:ea typeface="Liberation Sans"/>
              </a:rPr>
              <a:t>No</a:t>
            </a:r>
          </a:p>
        </p:txBody>
      </p:sp>
      <p:sp>
        <p:nvSpPr>
          <p:cNvPr id="38" name="line-15-word-0"/>
          <p:cNvSpPr/>
          <p:nvPr/>
        </p:nvSpPr>
        <p:spPr>
          <a:xfrm>
            <a:off x="10765619" y="4070528"/>
            <a:ext cx="321444" cy="226286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460" baseline="0" b="0" spc="0" dirty="0">
                <a:solidFill>
                  <a:srgbClr val="42794f"/>
                </a:solidFill>
                <a:latin typeface="Liberation Sans"/>
                <a:ea typeface="Liberation Sans"/>
              </a:rPr>
              <a:t>Yes</a:t>
            </a:r>
          </a:p>
        </p:txBody>
      </p:sp>
      <p:sp>
        <p:nvSpPr>
          <p:cNvPr id="39" name="line-16-word-0"/>
          <p:cNvSpPr/>
          <p:nvPr/>
        </p:nvSpPr>
        <p:spPr>
          <a:xfrm>
            <a:off x="6796693" y="4902023"/>
            <a:ext cx="1095134" cy="24684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604" baseline="0" b="0" spc="0" dirty="0">
                <a:solidFill>
                  <a:srgbClr val="182539"/>
                </a:solidFill>
                <a:latin typeface="Liberation Sans"/>
                <a:ea typeface="Liberation Sans"/>
              </a:rPr>
              <a:t>Decline and</a:t>
            </a:r>
          </a:p>
        </p:txBody>
      </p:sp>
      <p:sp>
        <p:nvSpPr>
          <p:cNvPr id="40" name="line-17-word-0"/>
          <p:cNvSpPr/>
          <p:nvPr/>
        </p:nvSpPr>
        <p:spPr>
          <a:xfrm>
            <a:off x="9694473" y="4897864"/>
            <a:ext cx="1591956" cy="24999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627" baseline="0" b="0" spc="0" dirty="0">
                <a:solidFill>
                  <a:srgbClr val="182539"/>
                </a:solidFill>
                <a:latin typeface="Liberation Sans"/>
                <a:ea typeface="Liberation Sans"/>
              </a:rPr>
              <a:t>Manager reviews</a:t>
            </a:r>
          </a:p>
        </p:txBody>
      </p:sp>
      <p:sp>
        <p:nvSpPr>
          <p:cNvPr id="41" name="line-18-word-0"/>
          <p:cNvSpPr/>
          <p:nvPr/>
        </p:nvSpPr>
        <p:spPr>
          <a:xfrm>
            <a:off x="12850621" y="4900207"/>
            <a:ext cx="1380780" cy="24918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621" baseline="0" b="0" spc="0" dirty="0">
                <a:solidFill>
                  <a:srgbClr val="182539"/>
                </a:solidFill>
                <a:latin typeface="Liberation Sans"/>
                <a:ea typeface="Liberation Sans"/>
              </a:rPr>
              <a:t>Issue refund to</a:t>
            </a:r>
          </a:p>
        </p:txBody>
      </p:sp>
      <p:sp>
        <p:nvSpPr>
          <p:cNvPr id="42" name="line-19-word-0"/>
          <p:cNvSpPr/>
          <p:nvPr/>
        </p:nvSpPr>
        <p:spPr>
          <a:xfrm>
            <a:off x="6637209" y="5163971"/>
            <a:ext cx="1428508" cy="25145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637" baseline="0" b="0" spc="0" dirty="0">
                <a:solidFill>
                  <a:srgbClr val="182539"/>
                </a:solidFill>
                <a:latin typeface="Liberation Sans"/>
                <a:ea typeface="Liberation Sans"/>
              </a:rPr>
              <a:t>notify customer</a:t>
            </a:r>
          </a:p>
        </p:txBody>
      </p:sp>
      <p:sp>
        <p:nvSpPr>
          <p:cNvPr id="43" name="line-20-word-0"/>
          <p:cNvSpPr/>
          <p:nvPr/>
        </p:nvSpPr>
        <p:spPr>
          <a:xfrm>
            <a:off x="9955062" y="5163582"/>
            <a:ext cx="1053291" cy="25014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628" baseline="0" b="0" spc="0" dirty="0">
                <a:solidFill>
                  <a:srgbClr val="182539"/>
                </a:solidFill>
                <a:latin typeface="Liberation Sans"/>
                <a:ea typeface="Liberation Sans"/>
              </a:rPr>
              <a:t>the request</a:t>
            </a:r>
          </a:p>
        </p:txBody>
      </p:sp>
      <p:sp>
        <p:nvSpPr>
          <p:cNvPr id="44" name="line-21-word-0"/>
          <p:cNvSpPr/>
          <p:nvPr/>
        </p:nvSpPr>
        <p:spPr>
          <a:xfrm>
            <a:off x="12761214" y="5163716"/>
            <a:ext cx="1549766" cy="25228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643" baseline="0" b="0" spc="0" dirty="0">
                <a:solidFill>
                  <a:srgbClr val="182539"/>
                </a:solidFill>
                <a:latin typeface="Liberation Sans"/>
                <a:ea typeface="Liberation Sans"/>
              </a:rPr>
              <a:t>original payment</a:t>
            </a:r>
          </a:p>
        </p:txBody>
      </p:sp>
      <p:sp>
        <p:nvSpPr>
          <p:cNvPr id="45" name="line-22-word-0"/>
          <p:cNvSpPr/>
          <p:nvPr/>
        </p:nvSpPr>
        <p:spPr>
          <a:xfrm>
            <a:off x="12685239" y="7090727"/>
            <a:ext cx="1693522" cy="24974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625" baseline="0" b="0" spc="0" dirty="0">
                <a:solidFill>
                  <a:srgbClr val="182539"/>
                </a:solidFill>
                <a:latin typeface="Liberation Sans"/>
                <a:ea typeface="Liberation Sans"/>
              </a:rPr>
              <a:t>Customer notified,</a:t>
            </a:r>
          </a:p>
        </p:txBody>
      </p:sp>
      <p:sp>
        <p:nvSpPr>
          <p:cNvPr id="46" name="line-23-word-0"/>
          <p:cNvSpPr/>
          <p:nvPr/>
        </p:nvSpPr>
        <p:spPr>
          <a:xfrm>
            <a:off x="12980970" y="7358417"/>
            <a:ext cx="1101875" cy="248296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615" baseline="0" b="0" spc="0" dirty="0">
                <a:solidFill>
                  <a:srgbClr val="182539"/>
                </a:solidFill>
                <a:latin typeface="Liberation Sans"/>
                <a:ea typeface="Liberation Sans"/>
              </a:rPr>
              <a:t>case closed</a:t>
            </a:r>
          </a:p>
        </p:txBody>
      </p:sp>
      <p:sp>
        <p:nvSpPr>
          <p:cNvPr id="47" name="line-24-word-0"/>
          <p:cNvSpPr/>
          <p:nvPr/>
        </p:nvSpPr>
        <p:spPr>
          <a:xfrm>
            <a:off x="777621" y="8056039"/>
            <a:ext cx="4026997" cy="20740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327" baseline="0" b="0" spc="0" dirty="0">
                <a:solidFill>
                  <a:srgbClr val="4d5a6c"/>
                </a:solidFill>
                <a:latin typeface="Liberation Sans"/>
                <a:ea typeface="Liberation Sans"/>
              </a:rPr>
              <a:t>Illustrative process with fictional steps and thresholds.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2026-10-13T09:04:03Z</dcterms:created>
  <dcterms:modified xsi:type="dcterms:W3CDTF">2026-10-13T09:04:03Z</dcterms:modified>
</cp:coreProperties>
</file>