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240000" cy="8572500"/>
  <p:notesSz cx="8572500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240000" cy="8572500"/>
          </a:xfrm>
          <a:custGeom>
            <a:avLst/>
            <a:gdLst/>
            <a:ahLst/>
            <a:cxnLst/>
            <a:rect l="0" t="0" r="r" b="b"/>
            <a:pathLst>
              <a:path w="1600000" h="900000" stroke="0" extrusionOk="0">
                <a:moveTo>
                  <a:pt x="1600000" y="0"/>
                </a:moveTo>
                <a:lnTo>
                  <a:pt x="1600000" y="900000"/>
                </a:lnTo>
                <a:lnTo>
                  <a:pt x="0" y="900000"/>
                </a:lnTo>
                <a:lnTo>
                  <a:pt x="0" y="0"/>
                </a:lnTo>
                <a:lnTo>
                  <a:pt x="1600000" y="0"/>
                </a:lnTo>
                <a:close/>
              </a:path>
            </a:pathLst>
          </a:custGeom>
          <a:solidFill>
            <a:srgbClr val="F0F2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109"/>
          <p:cNvSpPr/>
          <p:nvPr/>
        </p:nvSpPr>
        <p:spPr>
          <a:xfrm>
            <a:off x="857250" y="2456879"/>
            <a:ext cx="4257866" cy="3372041"/>
          </a:xfrm>
          <a:custGeom>
            <a:avLst/>
            <a:gdLst/>
            <a:ahLst/>
            <a:cxnLst/>
            <a:rect l="0" t="0" r="r" b="b"/>
            <a:pathLst>
              <a:path w="447020" h="354020" stroke="0" extrusionOk="0">
                <a:moveTo>
                  <a:pt x="447020" y="329750"/>
                </a:moveTo>
                <a:cubicBezTo>
                  <a:pt x="447020" y="336187"/>
                  <a:pt x="444463" y="342360"/>
                  <a:pt x="439912" y="346912"/>
                </a:cubicBezTo>
                <a:cubicBezTo>
                  <a:pt x="435360" y="351463"/>
                  <a:pt x="429187" y="354020"/>
                  <a:pt x="422750" y="354020"/>
                </a:cubicBezTo>
                <a:lnTo>
                  <a:pt x="24270" y="354020"/>
                </a:lnTo>
                <a:cubicBezTo>
                  <a:pt x="17833" y="354020"/>
                  <a:pt x="11660" y="351463"/>
                  <a:pt x="7109" y="346911"/>
                </a:cubicBezTo>
                <a:cubicBezTo>
                  <a:pt x="2557" y="342360"/>
                  <a:pt x="0" y="336187"/>
                  <a:pt x="0" y="329750"/>
                </a:cubicBezTo>
                <a:lnTo>
                  <a:pt x="0" y="24270"/>
                </a:lnTo>
                <a:cubicBezTo>
                  <a:pt x="0" y="10866"/>
                  <a:pt x="10866" y="0"/>
                  <a:pt x="24270" y="0"/>
                </a:cubicBezTo>
                <a:lnTo>
                  <a:pt x="422750" y="0"/>
                </a:lnTo>
                <a:cubicBezTo>
                  <a:pt x="429187" y="0"/>
                  <a:pt x="435360" y="2557"/>
                  <a:pt x="439911" y="7109"/>
                </a:cubicBezTo>
                <a:cubicBezTo>
                  <a:pt x="444463" y="11660"/>
                  <a:pt x="447020" y="17833"/>
                  <a:pt x="447020" y="24270"/>
                </a:cubicBezTo>
                <a:lnTo>
                  <a:pt x="447020" y="32975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110"/>
          <p:cNvSpPr/>
          <p:nvPr/>
        </p:nvSpPr>
        <p:spPr>
          <a:xfrm>
            <a:off x="5496306" y="2456974"/>
            <a:ext cx="4247769" cy="3372040"/>
          </a:xfrm>
          <a:custGeom>
            <a:avLst/>
            <a:gdLst/>
            <a:ahLst/>
            <a:cxnLst/>
            <a:rect l="0" t="0" r="r" b="b"/>
            <a:pathLst>
              <a:path w="445960" h="354020" stroke="0" extrusionOk="0">
                <a:moveTo>
                  <a:pt x="445960" y="329800"/>
                </a:moveTo>
                <a:cubicBezTo>
                  <a:pt x="445960" y="343176"/>
                  <a:pt x="435116" y="354020"/>
                  <a:pt x="421740" y="354020"/>
                </a:cubicBezTo>
                <a:lnTo>
                  <a:pt x="24220" y="354020"/>
                </a:lnTo>
                <a:cubicBezTo>
                  <a:pt x="17796" y="354020"/>
                  <a:pt x="11636" y="351468"/>
                  <a:pt x="7094" y="346926"/>
                </a:cubicBezTo>
                <a:cubicBezTo>
                  <a:pt x="2552" y="342384"/>
                  <a:pt x="0" y="336224"/>
                  <a:pt x="0" y="329800"/>
                </a:cubicBezTo>
                <a:lnTo>
                  <a:pt x="0" y="24220"/>
                </a:lnTo>
                <a:cubicBezTo>
                  <a:pt x="0" y="17796"/>
                  <a:pt x="2552" y="11636"/>
                  <a:pt x="7094" y="7094"/>
                </a:cubicBezTo>
                <a:cubicBezTo>
                  <a:pt x="11636" y="2552"/>
                  <a:pt x="17796" y="0"/>
                  <a:pt x="24220" y="0"/>
                </a:cubicBezTo>
                <a:lnTo>
                  <a:pt x="421740" y="0"/>
                </a:lnTo>
                <a:cubicBezTo>
                  <a:pt x="435116" y="0"/>
                  <a:pt x="445960" y="10844"/>
                  <a:pt x="445960" y="24220"/>
                </a:cubicBezTo>
                <a:lnTo>
                  <a:pt x="445960" y="32980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111"/>
          <p:cNvSpPr/>
          <p:nvPr/>
        </p:nvSpPr>
        <p:spPr>
          <a:xfrm>
            <a:off x="10125524" y="2456857"/>
            <a:ext cx="4257608" cy="3373208"/>
          </a:xfrm>
          <a:custGeom>
            <a:avLst/>
            <a:gdLst/>
            <a:ahLst/>
            <a:cxnLst/>
            <a:rect l="0" t="0" r="r" b="b"/>
            <a:pathLst>
              <a:path w="446993" h="354143" stroke="0" extrusionOk="0">
                <a:moveTo>
                  <a:pt x="24203" y="354022"/>
                </a:moveTo>
                <a:cubicBezTo>
                  <a:pt x="9923" y="354022"/>
                  <a:pt x="23" y="342782"/>
                  <a:pt x="23" y="328802"/>
                </a:cubicBezTo>
                <a:quadBezTo>
                  <a:pt x="-17" y="63702"/>
                  <a:pt x="13" y="25322"/>
                </a:quadBezTo>
                <a:quadBezTo>
                  <a:pt x="23" y="9682"/>
                  <a:pt x="13323" y="2692"/>
                </a:quadBezTo>
                <a:cubicBezTo>
                  <a:pt x="18943" y="-268"/>
                  <a:pt x="25263" y="12"/>
                  <a:pt x="32643" y="12"/>
                </a:cubicBezTo>
                <a:quadBezTo>
                  <a:pt x="115093" y="-28"/>
                  <a:pt x="420693" y="62"/>
                </a:quadBezTo>
                <a:cubicBezTo>
                  <a:pt x="432273" y="62"/>
                  <a:pt x="441973" y="5562"/>
                  <a:pt x="445693" y="16722"/>
                </a:cubicBezTo>
                <a:quadBezTo>
                  <a:pt x="447003" y="20662"/>
                  <a:pt x="446993" y="32642"/>
                </a:quadBezTo>
                <a:quadBezTo>
                  <a:pt x="446943" y="67362"/>
                  <a:pt x="446953" y="321602"/>
                </a:quadBezTo>
                <a:quadBezTo>
                  <a:pt x="446953" y="334302"/>
                  <a:pt x="445473" y="338342"/>
                </a:quadBezTo>
                <a:quadBezTo>
                  <a:pt x="442513" y="346362"/>
                  <a:pt x="435213" y="351552"/>
                </a:quadBezTo>
                <a:cubicBezTo>
                  <a:pt x="430703" y="354762"/>
                  <a:pt x="422553" y="354082"/>
                  <a:pt x="417093" y="354082"/>
                </a:cubicBezTo>
                <a:quadBezTo>
                  <a:pt x="248313" y="354032"/>
                  <a:pt x="24203" y="354022"/>
                </a:quad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112"/>
          <p:cNvSpPr/>
          <p:nvPr/>
        </p:nvSpPr>
        <p:spPr>
          <a:xfrm>
            <a:off x="1201198" y="2801303"/>
            <a:ext cx="531114" cy="531114"/>
          </a:xfrm>
          <a:custGeom>
            <a:avLst/>
            <a:gdLst/>
            <a:ahLst/>
            <a:cxnLst/>
            <a:rect l="0" t="0" r="r" b="b"/>
            <a:pathLst>
              <a:path w="55760" h="55760" stroke="0" extrusionOk="0">
                <a:moveTo>
                  <a:pt x="55760" y="27880"/>
                </a:moveTo>
                <a:cubicBezTo>
                  <a:pt x="55760" y="43278"/>
                  <a:pt x="43278" y="55760"/>
                  <a:pt x="27880" y="55760"/>
                </a:cubicBezTo>
                <a:cubicBezTo>
                  <a:pt x="12482" y="55760"/>
                  <a:pt x="0" y="43278"/>
                  <a:pt x="0" y="27880"/>
                </a:cubicBezTo>
                <a:cubicBezTo>
                  <a:pt x="0" y="20486"/>
                  <a:pt x="2937" y="13394"/>
                  <a:pt x="8166" y="8166"/>
                </a:cubicBezTo>
                <a:cubicBezTo>
                  <a:pt x="13394" y="2937"/>
                  <a:pt x="20486" y="0"/>
                  <a:pt x="27880" y="0"/>
                </a:cubicBezTo>
                <a:cubicBezTo>
                  <a:pt x="43278" y="0"/>
                  <a:pt x="55760" y="12482"/>
                  <a:pt x="55760" y="27880"/>
                </a:cubicBezTo>
                <a:close/>
              </a:path>
            </a:pathLst>
          </a:custGeom>
          <a:solidFill>
            <a:srgbClr val="6C4DE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113"/>
          <p:cNvSpPr/>
          <p:nvPr/>
        </p:nvSpPr>
        <p:spPr>
          <a:xfrm>
            <a:off x="5839873" y="2801303"/>
            <a:ext cx="531114" cy="531114"/>
          </a:xfrm>
          <a:custGeom>
            <a:avLst/>
            <a:gdLst/>
            <a:ahLst/>
            <a:cxnLst/>
            <a:rect l="0" t="0" r="r" b="b"/>
            <a:pathLst>
              <a:path w="55760" h="55760" stroke="0" extrusionOk="0">
                <a:moveTo>
                  <a:pt x="55760" y="27880"/>
                </a:moveTo>
                <a:cubicBezTo>
                  <a:pt x="55760" y="43278"/>
                  <a:pt x="43278" y="55760"/>
                  <a:pt x="27880" y="55760"/>
                </a:cubicBezTo>
                <a:cubicBezTo>
                  <a:pt x="12482" y="55760"/>
                  <a:pt x="0" y="43278"/>
                  <a:pt x="0" y="27880"/>
                </a:cubicBezTo>
                <a:cubicBezTo>
                  <a:pt x="0" y="20486"/>
                  <a:pt x="2937" y="13394"/>
                  <a:pt x="8166" y="8166"/>
                </a:cubicBezTo>
                <a:cubicBezTo>
                  <a:pt x="13394" y="2937"/>
                  <a:pt x="20486" y="0"/>
                  <a:pt x="27880" y="0"/>
                </a:cubicBezTo>
                <a:cubicBezTo>
                  <a:pt x="35274" y="0"/>
                  <a:pt x="42366" y="2937"/>
                  <a:pt x="47594" y="8166"/>
                </a:cubicBezTo>
                <a:cubicBezTo>
                  <a:pt x="52823" y="13394"/>
                  <a:pt x="55760" y="20486"/>
                  <a:pt x="55760" y="27880"/>
                </a:cubicBezTo>
                <a:close/>
              </a:path>
            </a:pathLst>
          </a:custGeom>
          <a:solidFill>
            <a:srgbClr val="1F8EF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114"/>
          <p:cNvSpPr/>
          <p:nvPr/>
        </p:nvSpPr>
        <p:spPr>
          <a:xfrm>
            <a:off x="10469023" y="2801303"/>
            <a:ext cx="531114" cy="531114"/>
          </a:xfrm>
          <a:custGeom>
            <a:avLst/>
            <a:gdLst/>
            <a:ahLst/>
            <a:cxnLst/>
            <a:rect l="0" t="0" r="r" b="b"/>
            <a:pathLst>
              <a:path w="55760" h="55760" stroke="0" extrusionOk="0">
                <a:moveTo>
                  <a:pt x="55760" y="27880"/>
                </a:moveTo>
                <a:cubicBezTo>
                  <a:pt x="55760" y="43278"/>
                  <a:pt x="43278" y="55760"/>
                  <a:pt x="27880" y="55760"/>
                </a:cubicBezTo>
                <a:cubicBezTo>
                  <a:pt x="12482" y="55760"/>
                  <a:pt x="0" y="43278"/>
                  <a:pt x="0" y="27880"/>
                </a:cubicBezTo>
                <a:cubicBezTo>
                  <a:pt x="0" y="20486"/>
                  <a:pt x="2937" y="13394"/>
                  <a:pt x="8166" y="8166"/>
                </a:cubicBezTo>
                <a:cubicBezTo>
                  <a:pt x="13394" y="2937"/>
                  <a:pt x="20486" y="0"/>
                  <a:pt x="27880" y="0"/>
                </a:cubicBezTo>
                <a:cubicBezTo>
                  <a:pt x="35274" y="0"/>
                  <a:pt x="42366" y="2937"/>
                  <a:pt x="47594" y="8166"/>
                </a:cubicBezTo>
                <a:cubicBezTo>
                  <a:pt x="52823" y="13394"/>
                  <a:pt x="55760" y="20486"/>
                  <a:pt x="55760" y="27880"/>
                </a:cubicBezTo>
                <a:close/>
              </a:path>
            </a:pathLst>
          </a:custGeom>
          <a:solidFill>
            <a:srgbClr val="14A77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line-0-word-0"/>
          <p:cNvSpPr/>
          <p:nvPr/>
        </p:nvSpPr>
        <p:spPr>
          <a:xfrm>
            <a:off x="903256" y="677713"/>
            <a:ext cx="10165954" cy="69511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761" baseline="0" b="1" spc="0" dirty="0">
                <a:solidFill>
                  <a:srgbClr val="1d1b3a"/>
                </a:solidFill>
                <a:latin typeface="Arial"/>
                <a:ea typeface="Microsoft YaHei"/>
                <a:cs typeface="Arial"/>
              </a:rPr>
              <a:t>Product Roadmap: Q4 Launch Plan</a:t>
            </a:r>
          </a:p>
        </p:txBody>
      </p:sp>
      <p:sp>
        <p:nvSpPr>
          <p:cNvPr id="10" name="line-1-word-0"/>
          <p:cNvSpPr/>
          <p:nvPr/>
        </p:nvSpPr>
        <p:spPr>
          <a:xfrm>
            <a:off x="859346" y="1494028"/>
            <a:ext cx="5826062" cy="31701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099" baseline="0" b="0" spc="0" dirty="0">
                <a:solidFill>
                  <a:srgbClr val="5a587a"/>
                </a:solidFill>
                <a:latin typeface="Arial"/>
                <a:ea typeface="Microsoft YaHei"/>
                <a:cs typeface="Arial"/>
              </a:rPr>
              <a:t>Three milestones from beta to general availability</a:t>
            </a:r>
          </a:p>
        </p:txBody>
      </p:sp>
      <p:sp>
        <p:nvSpPr>
          <p:cNvPr id="11" name="line-2-word-0"/>
          <p:cNvSpPr/>
          <p:nvPr/>
        </p:nvSpPr>
        <p:spPr>
          <a:xfrm>
            <a:off x="6023142" y="2912040"/>
            <a:ext cx="172733" cy="32798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176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2</a:t>
            </a:r>
          </a:p>
        </p:txBody>
      </p:sp>
      <p:sp>
        <p:nvSpPr>
          <p:cNvPr id="12" name="line-3-word-0"/>
          <p:cNvSpPr/>
          <p:nvPr/>
        </p:nvSpPr>
        <p:spPr>
          <a:xfrm>
            <a:off x="10656816" y="2910170"/>
            <a:ext cx="175803" cy="3341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219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3</a:t>
            </a:r>
          </a:p>
        </p:txBody>
      </p:sp>
      <p:sp>
        <p:nvSpPr>
          <p:cNvPr id="13" name="line-4-word-0"/>
          <p:cNvSpPr/>
          <p:nvPr/>
        </p:nvSpPr>
        <p:spPr>
          <a:xfrm>
            <a:off x="1224534" y="3551532"/>
            <a:ext cx="1823820" cy="3749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507" baseline="0" b="1" spc="0" dirty="0">
                <a:solidFill>
                  <a:srgbClr val="1d1b3a"/>
                </a:solidFill>
                <a:latin typeface="Arial"/>
                <a:ea typeface="Microsoft YaHei"/>
                <a:cs typeface="Arial"/>
              </a:rPr>
              <a:t>Private beta</a:t>
            </a:r>
          </a:p>
        </p:txBody>
      </p:sp>
      <p:sp>
        <p:nvSpPr>
          <p:cNvPr id="14" name="line-5-word-0"/>
          <p:cNvSpPr/>
          <p:nvPr/>
        </p:nvSpPr>
        <p:spPr>
          <a:xfrm>
            <a:off x="5860550" y="3551902"/>
            <a:ext cx="1714683" cy="37441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503" baseline="0" b="1" spc="0" dirty="0">
                <a:solidFill>
                  <a:srgbClr val="1d1b3a"/>
                </a:solidFill>
                <a:latin typeface="Arial"/>
                <a:ea typeface="Microsoft YaHei"/>
                <a:cs typeface="Arial"/>
              </a:rPr>
              <a:t>Public beta</a:t>
            </a:r>
          </a:p>
        </p:txBody>
      </p:sp>
      <p:sp>
        <p:nvSpPr>
          <p:cNvPr id="15" name="line-6-word-0"/>
          <p:cNvSpPr/>
          <p:nvPr/>
        </p:nvSpPr>
        <p:spPr>
          <a:xfrm>
            <a:off x="10481124" y="3546883"/>
            <a:ext cx="2956182" cy="37927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537" baseline="0" b="1" spc="0" dirty="0">
                <a:solidFill>
                  <a:srgbClr val="1d1b3a"/>
                </a:solidFill>
                <a:latin typeface="Arial"/>
                <a:ea typeface="Microsoft YaHei"/>
                <a:cs typeface="Arial"/>
              </a:rPr>
              <a:t>General availability</a:t>
            </a:r>
          </a:p>
        </p:txBody>
      </p:sp>
      <p:sp>
        <p:nvSpPr>
          <p:cNvPr id="16" name="line-7-word-0"/>
          <p:cNvSpPr/>
          <p:nvPr/>
        </p:nvSpPr>
        <p:spPr>
          <a:xfrm>
            <a:off x="1220533" y="4037064"/>
            <a:ext cx="2827906" cy="27238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84" baseline="0" b="0" spc="0" dirty="0">
                <a:solidFill>
                  <a:srgbClr val="5a587a"/>
                </a:solidFill>
                <a:latin typeface="Arial"/>
                <a:ea typeface="Microsoft YaHei"/>
                <a:cs typeface="Arial"/>
              </a:rPr>
              <a:t>Invite 200 teams and collect</a:t>
            </a:r>
          </a:p>
        </p:txBody>
      </p:sp>
      <p:sp>
        <p:nvSpPr>
          <p:cNvPr id="17" name="line-8-word-0"/>
          <p:cNvSpPr/>
          <p:nvPr/>
        </p:nvSpPr>
        <p:spPr>
          <a:xfrm>
            <a:off x="5842756" y="4033131"/>
            <a:ext cx="3376047" cy="27381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94" baseline="0" b="0" spc="0" dirty="0">
                <a:solidFill>
                  <a:srgbClr val="5a587a"/>
                </a:solidFill>
                <a:latin typeface="Arial"/>
                <a:ea typeface="Microsoft YaHei"/>
                <a:cs typeface="Arial"/>
              </a:rPr>
              <a:t>Open signups, add billing, and fix</a:t>
            </a:r>
          </a:p>
        </p:txBody>
      </p:sp>
      <p:sp>
        <p:nvSpPr>
          <p:cNvPr id="18" name="line-9-word-0"/>
          <p:cNvSpPr/>
          <p:nvPr/>
        </p:nvSpPr>
        <p:spPr>
          <a:xfrm>
            <a:off x="10486834" y="4034558"/>
            <a:ext cx="3216096" cy="27316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90" baseline="0" b="0" spc="0" dirty="0">
                <a:solidFill>
                  <a:srgbClr val="5a587a"/>
                </a:solidFill>
                <a:latin typeface="Arial"/>
                <a:ea typeface="Microsoft YaHei"/>
                <a:cs typeface="Arial"/>
              </a:rPr>
              <a:t>Launch the website, docs and a</a:t>
            </a:r>
          </a:p>
        </p:txBody>
      </p:sp>
      <p:sp>
        <p:nvSpPr>
          <p:cNvPr id="19" name="line-10-word-0"/>
          <p:cNvSpPr/>
          <p:nvPr/>
        </p:nvSpPr>
        <p:spPr>
          <a:xfrm>
            <a:off x="1201435" y="4358582"/>
            <a:ext cx="2514912" cy="27251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85" baseline="0" b="0" spc="0" dirty="0">
                <a:solidFill>
                  <a:srgbClr val="5a587a"/>
                </a:solidFill>
                <a:latin typeface="Arial"/>
                <a:ea typeface="Microsoft YaHei"/>
                <a:cs typeface="Arial"/>
              </a:rPr>
              <a:t>feedback on onboarding.</a:t>
            </a:r>
          </a:p>
        </p:txBody>
      </p:sp>
      <p:sp>
        <p:nvSpPr>
          <p:cNvPr id="20" name="line-11-word-0"/>
          <p:cNvSpPr/>
          <p:nvPr/>
        </p:nvSpPr>
        <p:spPr>
          <a:xfrm>
            <a:off x="5837687" y="4359972"/>
            <a:ext cx="1700718" cy="27140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77" baseline="0" b="0" spc="0" dirty="0">
                <a:solidFill>
                  <a:srgbClr val="5a587a"/>
                </a:solidFill>
                <a:latin typeface="Arial"/>
                <a:ea typeface="Microsoft YaHei"/>
                <a:cs typeface="Arial"/>
              </a:rPr>
              <a:t>the top ten bugs.</a:t>
            </a:r>
          </a:p>
        </p:txBody>
      </p:sp>
      <p:sp>
        <p:nvSpPr>
          <p:cNvPr id="21" name="line-12-word-0"/>
          <p:cNvSpPr/>
          <p:nvPr/>
        </p:nvSpPr>
        <p:spPr>
          <a:xfrm>
            <a:off x="10475269" y="4356662"/>
            <a:ext cx="2194554" cy="27199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81" baseline="0" b="0" spc="0" dirty="0">
                <a:solidFill>
                  <a:srgbClr val="5a587a"/>
                </a:solidFill>
                <a:latin typeface="Arial"/>
                <a:ea typeface="Microsoft YaHei"/>
                <a:cs typeface="Arial"/>
              </a:rPr>
              <a:t>customer help centre.</a:t>
            </a:r>
          </a:p>
        </p:txBody>
      </p:sp>
      <p:sp>
        <p:nvSpPr>
          <p:cNvPr id="22" name="line-13-word-0"/>
          <p:cNvSpPr/>
          <p:nvPr/>
        </p:nvSpPr>
        <p:spPr>
          <a:xfrm>
            <a:off x="1225582" y="4897071"/>
            <a:ext cx="1605332" cy="59915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086" baseline="0" b="1" spc="0" dirty="0">
                <a:solidFill>
                  <a:srgbClr val="6c4de6"/>
                </a:solidFill>
                <a:latin typeface="Arial"/>
                <a:ea typeface="Microsoft YaHei"/>
                <a:cs typeface="Arial"/>
              </a:rPr>
              <a:t>Oct 15</a:t>
            </a:r>
          </a:p>
        </p:txBody>
      </p:sp>
      <p:sp>
        <p:nvSpPr>
          <p:cNvPr id="23" name="line-14-word-0"/>
          <p:cNvSpPr/>
          <p:nvPr/>
        </p:nvSpPr>
        <p:spPr>
          <a:xfrm>
            <a:off x="5872935" y="4898076"/>
            <a:ext cx="1715198" cy="59730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073" baseline="0" b="1" spc="0" dirty="0">
                <a:solidFill>
                  <a:srgbClr val="1f8ef1"/>
                </a:solidFill>
                <a:latin typeface="Arial"/>
                <a:ea typeface="Microsoft YaHei"/>
                <a:cs typeface="Arial"/>
              </a:rPr>
              <a:t>Nov 20</a:t>
            </a:r>
          </a:p>
        </p:txBody>
      </p:sp>
      <p:sp>
        <p:nvSpPr>
          <p:cNvPr id="24" name="line-15-word-0"/>
          <p:cNvSpPr/>
          <p:nvPr/>
        </p:nvSpPr>
        <p:spPr>
          <a:xfrm>
            <a:off x="10506940" y="4899086"/>
            <a:ext cx="1686491" cy="59716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072" baseline="0" b="1" spc="0" dirty="0">
                <a:solidFill>
                  <a:srgbClr val="14a77a"/>
                </a:solidFill>
                <a:latin typeface="Arial"/>
                <a:ea typeface="Microsoft YaHei"/>
                <a:cs typeface="Arial"/>
              </a:rPr>
              <a:t>Dec 10</a:t>
            </a:r>
          </a:p>
        </p:txBody>
      </p:sp>
      <p:sp>
        <p:nvSpPr>
          <p:cNvPr id="25" name="line-16-word-0"/>
          <p:cNvSpPr/>
          <p:nvPr/>
        </p:nvSpPr>
        <p:spPr>
          <a:xfrm>
            <a:off x="874395" y="7860833"/>
            <a:ext cx="6564052" cy="25190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40" baseline="0" b="0" spc="0" dirty="0">
                <a:solidFill>
                  <a:srgbClr val="7a789a"/>
                </a:solidFill>
                <a:latin typeface="Arial"/>
                <a:ea typeface="Microsoft YaHei"/>
                <a:cs typeface="Arial"/>
              </a:rPr>
              <a:t>Fictional example roadmap · built as an HTML page and screenshotted</a:t>
            </a:r>
          </a:p>
        </p:txBody>
      </p:sp>
      <p:sp>
        <p:nvSpPr>
          <p:cNvPr id="26" name="added-0-word-0"/>
          <p:cNvSpPr/>
          <p:nvPr/>
        </p:nvSpPr>
        <p:spPr>
          <a:xfrm>
            <a:off x="1374823" y="2908648"/>
            <a:ext cx="174815" cy="33217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205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2026-11-03T10:52:33Z</dcterms:created>
  <dcterms:modified xsi:type="dcterms:W3CDTF">2026-11-03T10:52:33Z</dcterms:modified>
</cp:coreProperties>
</file>