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14630400" cy="9753600"/>
  <p:notesSz cx="9753600" cy="14630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-0"/>
          <p:cNvSpPr/>
          <p:nvPr/>
        </p:nvSpPr>
        <p:spPr>
          <a:xfrm>
            <a:off x="0" y="0"/>
            <a:ext cx="14630400" cy="9753600"/>
          </a:xfrm>
          <a:custGeom>
            <a:avLst/>
            <a:gdLst/>
            <a:ahLst/>
            <a:cxnLst/>
            <a:rect l="0" t="0" r="r" b="b"/>
            <a:pathLst>
              <a:path w="1536000" h="1024000" stroke="0" extrusionOk="0">
                <a:moveTo>
                  <a:pt x="1536000" y="0"/>
                </a:moveTo>
                <a:lnTo>
                  <a:pt x="1536000" y="1024000"/>
                </a:lnTo>
                <a:lnTo>
                  <a:pt x="0" y="1024000"/>
                </a:lnTo>
                <a:lnTo>
                  <a:pt x="0" y="0"/>
                </a:lnTo>
                <a:lnTo>
                  <a:pt x="1536000" y="0"/>
                </a:lnTo>
                <a:close/>
              </a:path>
            </a:pathLst>
          </a:custGeom>
          <a:solidFill>
            <a:srgbClr val="FDFEF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" name="shape-28"/>
          <p:cNvSpPr/>
          <p:nvPr/>
        </p:nvSpPr>
        <p:spPr>
          <a:xfrm>
            <a:off x="5121448" y="2654827"/>
            <a:ext cx="4385769" cy="4498924"/>
          </a:xfrm>
          <a:custGeom>
            <a:avLst/>
            <a:gdLst/>
            <a:ahLst/>
            <a:cxnLst/>
            <a:rect l="0" t="0" r="r" b="b"/>
            <a:pathLst>
              <a:path w="460448" h="472328" stroke="0" extrusionOk="0">
                <a:moveTo>
                  <a:pt x="460195" y="446748"/>
                </a:moveTo>
                <a:cubicBezTo>
                  <a:pt x="460335" y="459308"/>
                  <a:pt x="452075" y="468788"/>
                  <a:pt x="440105" y="471598"/>
                </a:cubicBezTo>
                <a:quadBezTo>
                  <a:pt x="437005" y="472328"/>
                  <a:pt x="428925" y="472328"/>
                </a:quadBezTo>
                <a:quadBezTo>
                  <a:pt x="239655" y="472288"/>
                  <a:pt x="23335" y="472328"/>
                </a:quadBezTo>
                <a:cubicBezTo>
                  <a:pt x="19655" y="472328"/>
                  <a:pt x="14145" y="470668"/>
                  <a:pt x="11005" y="468408"/>
                </a:cubicBezTo>
                <a:quadBezTo>
                  <a:pt x="725" y="460988"/>
                  <a:pt x="365" y="448238"/>
                </a:quadBezTo>
                <a:quadBezTo>
                  <a:pt x="105" y="439018"/>
                  <a:pt x="85" y="407778"/>
                </a:quadBezTo>
                <a:quadBezTo>
                  <a:pt x="-55" y="202178"/>
                  <a:pt x="35" y="29528"/>
                </a:quadBezTo>
                <a:cubicBezTo>
                  <a:pt x="45" y="11088"/>
                  <a:pt x="12915" y="148"/>
                  <a:pt x="30695" y="128"/>
                </a:cubicBezTo>
                <a:quadBezTo>
                  <a:pt x="279205" y="-32"/>
                  <a:pt x="427325" y="8"/>
                </a:quadBezTo>
                <a:quadBezTo>
                  <a:pt x="435225" y="8"/>
                  <a:pt x="438765" y="818"/>
                </a:quadBezTo>
                <a:cubicBezTo>
                  <a:pt x="450765" y="3538"/>
                  <a:pt x="460645" y="14158"/>
                  <a:pt x="460445" y="26808"/>
                </a:cubicBezTo>
                <a:cubicBezTo>
                  <a:pt x="458995" y="120748"/>
                  <a:pt x="460305" y="237298"/>
                  <a:pt x="460075" y="350598"/>
                </a:cubicBezTo>
                <a:quadBezTo>
                  <a:pt x="459935" y="422798"/>
                  <a:pt x="460195" y="446748"/>
                </a:quadBezTo>
                <a:close/>
              </a:path>
            </a:pathLst>
          </a:custGeom>
          <a:solidFill>
            <a:srgbClr val="FCEFE1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hape-29"/>
          <p:cNvSpPr/>
          <p:nvPr/>
        </p:nvSpPr>
        <p:spPr>
          <a:xfrm>
            <a:off x="9737845" y="2654701"/>
            <a:ext cx="4400843" cy="4499761"/>
          </a:xfrm>
          <a:custGeom>
            <a:avLst/>
            <a:gdLst/>
            <a:ahLst/>
            <a:cxnLst/>
            <a:rect l="0" t="0" r="r" b="b"/>
            <a:pathLst>
              <a:path w="462031" h="472416" stroke="0" extrusionOk="0">
                <a:moveTo>
                  <a:pt x="13974" y="470401"/>
                </a:moveTo>
                <a:cubicBezTo>
                  <a:pt x="5554" y="467611"/>
                  <a:pt x="794" y="459191"/>
                  <a:pt x="694" y="450671"/>
                </a:cubicBezTo>
                <a:cubicBezTo>
                  <a:pt x="494" y="432211"/>
                  <a:pt x="204" y="411011"/>
                  <a:pt x="184" y="395361"/>
                </a:cubicBezTo>
                <a:quadBezTo>
                  <a:pt x="14" y="221671"/>
                  <a:pt x="4" y="173051"/>
                </a:quadBezTo>
                <a:quadBezTo>
                  <a:pt x="-36" y="78721"/>
                  <a:pt x="324" y="31301"/>
                </a:quadBezTo>
                <a:cubicBezTo>
                  <a:pt x="354" y="27361"/>
                  <a:pt x="704" y="22171"/>
                  <a:pt x="2044" y="18491"/>
                </a:cubicBezTo>
                <a:quadBezTo>
                  <a:pt x="6874" y="5281"/>
                  <a:pt x="20864" y="1481"/>
                </a:quadBezTo>
                <a:quadBezTo>
                  <a:pt x="24324" y="541"/>
                  <a:pt x="31684" y="271"/>
                </a:quadBezTo>
                <a:quadBezTo>
                  <a:pt x="38774" y="21"/>
                  <a:pt x="55154" y="11"/>
                </a:quadBezTo>
                <a:quadBezTo>
                  <a:pt x="193084" y="-19"/>
                  <a:pt x="431134" y="31"/>
                </a:quadBezTo>
                <a:cubicBezTo>
                  <a:pt x="449104" y="31"/>
                  <a:pt x="462374" y="11551"/>
                  <a:pt x="462024" y="30041"/>
                </a:cubicBezTo>
                <a:quadBezTo>
                  <a:pt x="461494" y="58811"/>
                  <a:pt x="461494" y="77541"/>
                </a:quadBezTo>
                <a:quadBezTo>
                  <a:pt x="461444" y="351211"/>
                  <a:pt x="461564" y="438391"/>
                </a:quadBezTo>
                <a:quadBezTo>
                  <a:pt x="461584" y="450781"/>
                  <a:pt x="460874" y="453541"/>
                </a:quadBezTo>
                <a:cubicBezTo>
                  <a:pt x="458294" y="463631"/>
                  <a:pt x="449424" y="470511"/>
                  <a:pt x="438924" y="471811"/>
                </a:cubicBezTo>
                <a:cubicBezTo>
                  <a:pt x="431844" y="472691"/>
                  <a:pt x="423704" y="472351"/>
                  <a:pt x="414624" y="472351"/>
                </a:cubicBezTo>
                <a:quadBezTo>
                  <a:pt x="214164" y="472311"/>
                  <a:pt x="33404" y="472361"/>
                </a:quadBezTo>
                <a:cubicBezTo>
                  <a:pt x="27994" y="472371"/>
                  <a:pt x="20694" y="472621"/>
                  <a:pt x="13974" y="470401"/>
                </a:cubicBezTo>
                <a:close/>
              </a:path>
            </a:pathLst>
          </a:custGeom>
          <a:solidFill>
            <a:srgbClr val="E6F6F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" name="shape-30"/>
          <p:cNvSpPr/>
          <p:nvPr/>
        </p:nvSpPr>
        <p:spPr>
          <a:xfrm>
            <a:off x="499348" y="2656859"/>
            <a:ext cx="4398323" cy="4497274"/>
          </a:xfrm>
          <a:custGeom>
            <a:avLst/>
            <a:gdLst/>
            <a:ahLst/>
            <a:cxnLst/>
            <a:rect l="0" t="0" r="r" b="b"/>
            <a:pathLst>
              <a:path w="461766" h="472155" stroke="0" extrusionOk="0">
                <a:moveTo>
                  <a:pt x="454155" y="465895"/>
                </a:moveTo>
                <a:cubicBezTo>
                  <a:pt x="447805" y="471105"/>
                  <a:pt x="440355" y="472155"/>
                  <a:pt x="432305" y="472155"/>
                </a:cubicBezTo>
                <a:quadBezTo>
                  <a:pt x="114445" y="472115"/>
                  <a:pt x="31115" y="472145"/>
                </a:quadBezTo>
                <a:cubicBezTo>
                  <a:pt x="18245" y="472145"/>
                  <a:pt x="6725" y="467805"/>
                  <a:pt x="2145" y="455335"/>
                </a:cubicBezTo>
                <a:quadBezTo>
                  <a:pt x="535" y="450945"/>
                  <a:pt x="655" y="437665"/>
                </a:quadBezTo>
                <a:quadBezTo>
                  <a:pt x="865" y="412735"/>
                  <a:pt x="595" y="360415"/>
                </a:quadBezTo>
                <a:cubicBezTo>
                  <a:pt x="65" y="258465"/>
                  <a:pt x="345" y="156645"/>
                  <a:pt x="345" y="53565"/>
                </a:cubicBezTo>
                <a:quadBezTo>
                  <a:pt x="345" y="44375"/>
                  <a:pt x="85" y="36785"/>
                </a:quadBezTo>
                <a:quadBezTo>
                  <a:pt x="-285" y="25615"/>
                  <a:pt x="955" y="21095"/>
                </a:quadBezTo>
                <a:cubicBezTo>
                  <a:pt x="5045" y="6185"/>
                  <a:pt x="17445" y="95"/>
                  <a:pt x="32595" y="85"/>
                </a:cubicBezTo>
                <a:quadBezTo>
                  <a:pt x="213095" y="-35"/>
                  <a:pt x="424825" y="15"/>
                </a:quadBezTo>
                <a:cubicBezTo>
                  <a:pt x="439955" y="15"/>
                  <a:pt x="454605" y="2365"/>
                  <a:pt x="460245" y="18205"/>
                </a:cubicBezTo>
                <a:quadBezTo>
                  <a:pt x="461695" y="22265"/>
                  <a:pt x="461695" y="36345"/>
                </a:quadBezTo>
                <a:quadBezTo>
                  <a:pt x="461775" y="436555"/>
                  <a:pt x="461765" y="442745"/>
                </a:quadBezTo>
                <a:cubicBezTo>
                  <a:pt x="461755" y="451345"/>
                  <a:pt x="461215" y="460105"/>
                  <a:pt x="454155" y="465895"/>
                </a:cubicBezTo>
                <a:close/>
              </a:path>
            </a:pathLst>
          </a:custGeom>
          <a:solidFill>
            <a:srgbClr val="E6F6F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shape-31"/>
          <p:cNvSpPr/>
          <p:nvPr/>
        </p:nvSpPr>
        <p:spPr>
          <a:xfrm>
            <a:off x="11517435" y="3159199"/>
            <a:ext cx="1335028" cy="1408546"/>
          </a:xfrm>
          <a:custGeom>
            <a:avLst/>
            <a:gdLst/>
            <a:ahLst/>
            <a:cxnLst/>
            <a:rect l="0" t="0" r="r" b="b"/>
            <a:pathLst>
              <a:path w="140160" h="147879" stroke="0" extrusionOk="0">
                <a:moveTo>
                  <a:pt x="84320" y="118186"/>
                </a:moveTo>
                <a:quadBezTo>
                  <a:pt x="64370" y="134776"/>
                  <a:pt x="42470" y="147536"/>
                </a:quadBezTo>
                <a:quadBezTo>
                  <a:pt x="37410" y="148666"/>
                  <a:pt x="33590" y="146076"/>
                </a:quadBezTo>
                <a:quadBezTo>
                  <a:pt x="27330" y="141826"/>
                  <a:pt x="20881" y="135776"/>
                </a:quadBezTo>
                <a:quadBezTo>
                  <a:pt x="14320" y="129626"/>
                  <a:pt x="4990" y="119186"/>
                </a:quadBezTo>
                <a:quadBezTo>
                  <a:pt x="-390" y="113176"/>
                  <a:pt x="30" y="106436"/>
                </a:quadBezTo>
                <a:quadBezTo>
                  <a:pt x="5980" y="93286"/>
                  <a:pt x="13510" y="81246"/>
                </a:quadBezTo>
                <a:quadBezTo>
                  <a:pt x="19210" y="72116"/>
                  <a:pt x="25190" y="63166"/>
                </a:quadBezTo>
                <a:quadBezTo>
                  <a:pt x="35530" y="49296"/>
                  <a:pt x="48040" y="37286"/>
                </a:quadBezTo>
                <a:quadBezTo>
                  <a:pt x="83490" y="3256"/>
                  <a:pt x="132730" y="46"/>
                </a:quadBezTo>
                <a:cubicBezTo>
                  <a:pt x="136520" y="-204"/>
                  <a:pt x="140170" y="466"/>
                  <a:pt x="140160" y="4806"/>
                </a:cubicBezTo>
                <a:quadBezTo>
                  <a:pt x="140110" y="41506"/>
                  <a:pt x="123150" y="72436"/>
                </a:quadBezTo>
                <a:cubicBezTo>
                  <a:pt x="115631" y="86166"/>
                  <a:pt x="105140" y="98526"/>
                  <a:pt x="93510" y="109766"/>
                </a:cubicBezTo>
                <a:quadBezTo>
                  <a:pt x="87910" y="115166"/>
                  <a:pt x="84320" y="118186"/>
                </a:quadBezTo>
                <a:close/>
              </a:path>
            </a:pathLst>
          </a:custGeom>
          <a:solidFill>
            <a:srgbClr val="19918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" name="shape-32"/>
          <p:cNvSpPr/>
          <p:nvPr/>
        </p:nvSpPr>
        <p:spPr>
          <a:xfrm>
            <a:off x="6420930" y="3217092"/>
            <a:ext cx="1779895" cy="1734288"/>
          </a:xfrm>
          <a:custGeom>
            <a:avLst/>
            <a:gdLst/>
            <a:ahLst/>
            <a:cxnLst/>
            <a:rect l="0" t="0" r="r" b="b"/>
            <a:pathLst>
              <a:path w="186866" h="182078" stroke="0" extrusionOk="0">
                <a:moveTo>
                  <a:pt x="21527" y="71848"/>
                </a:moveTo>
                <a:lnTo>
                  <a:pt x="26647" y="58188"/>
                </a:lnTo>
                <a:cubicBezTo>
                  <a:pt x="26962" y="57330"/>
                  <a:pt x="26862" y="56377"/>
                  <a:pt x="26377" y="55608"/>
                </a:cubicBezTo>
                <a:quadBezTo>
                  <a:pt x="23057" y="50398"/>
                  <a:pt x="19987" y="46738"/>
                </a:quadBezTo>
                <a:quadBezTo>
                  <a:pt x="17177" y="43408"/>
                  <a:pt x="17077" y="41798"/>
                </a:quadBezTo>
                <a:quadBezTo>
                  <a:pt x="16837" y="38198"/>
                  <a:pt x="18507" y="36338"/>
                </a:quadBezTo>
                <a:quadBezTo>
                  <a:pt x="24417" y="29718"/>
                  <a:pt x="33577" y="20688"/>
                </a:quadBezTo>
                <a:cubicBezTo>
                  <a:pt x="37787" y="16538"/>
                  <a:pt x="41747" y="18118"/>
                  <a:pt x="45967" y="21558"/>
                </a:cubicBezTo>
                <a:cubicBezTo>
                  <a:pt x="49157" y="24168"/>
                  <a:pt x="53027" y="27418"/>
                  <a:pt x="56567" y="28238"/>
                </a:cubicBezTo>
                <a:cubicBezTo>
                  <a:pt x="56924" y="28322"/>
                  <a:pt x="57299" y="28290"/>
                  <a:pt x="57637" y="28148"/>
                </a:cubicBezTo>
                <a:quadBezTo>
                  <a:pt x="64367" y="25218"/>
                  <a:pt x="72007" y="22158"/>
                </a:quadBezTo>
                <a:quadBezTo>
                  <a:pt x="73337" y="21628"/>
                  <a:pt x="73757" y="19078"/>
                </a:quadBezTo>
                <a:quadBezTo>
                  <a:pt x="74837" y="12468"/>
                  <a:pt x="75637" y="6498"/>
                </a:quadBezTo>
                <a:quadBezTo>
                  <a:pt x="76477" y="298"/>
                  <a:pt x="82927" y="158"/>
                </a:quadBezTo>
                <a:quadBezTo>
                  <a:pt x="96967" y="-162"/>
                  <a:pt x="105177" y="168"/>
                </a:quadBezTo>
                <a:cubicBezTo>
                  <a:pt x="109327" y="328"/>
                  <a:pt x="111197" y="3378"/>
                  <a:pt x="111767" y="7588"/>
                </a:cubicBezTo>
                <a:cubicBezTo>
                  <a:pt x="112647" y="14018"/>
                  <a:pt x="112857" y="18108"/>
                  <a:pt x="114147" y="21338"/>
                </a:cubicBezTo>
                <a:cubicBezTo>
                  <a:pt x="114262" y="21633"/>
                  <a:pt x="114491" y="21876"/>
                  <a:pt x="114787" y="22018"/>
                </a:cubicBezTo>
                <a:quadBezTo>
                  <a:pt x="114827" y="22028"/>
                  <a:pt x="129367" y="28258"/>
                </a:quadBezTo>
                <a:quadBezTo>
                  <a:pt x="130797" y="28868"/>
                  <a:pt x="133107" y="27458"/>
                </a:quadBezTo>
                <a:quadBezTo>
                  <a:pt x="137987" y="24468"/>
                  <a:pt x="140917" y="22248"/>
                </a:quadBezTo>
                <a:cubicBezTo>
                  <a:pt x="145627" y="18688"/>
                  <a:pt x="149347" y="17218"/>
                  <a:pt x="153637" y="21508"/>
                </a:cubicBezTo>
                <a:quadBezTo>
                  <a:pt x="162447" y="30298"/>
                  <a:pt x="167927" y="36198"/>
                </a:quadBezTo>
                <a:cubicBezTo>
                  <a:pt x="170747" y="39228"/>
                  <a:pt x="170347" y="42468"/>
                  <a:pt x="167707" y="45708"/>
                </a:cubicBezTo>
                <a:quadBezTo>
                  <a:pt x="165017" y="49008"/>
                  <a:pt x="160817" y="54658"/>
                </a:quadBezTo>
                <a:cubicBezTo>
                  <a:pt x="159377" y="56598"/>
                  <a:pt x="159337" y="58108"/>
                  <a:pt x="160487" y="60408"/>
                </a:cubicBezTo>
                <a:quadBezTo>
                  <a:pt x="162897" y="65238"/>
                  <a:pt x="165107" y="71478"/>
                </a:quadBezTo>
                <a:quadBezTo>
                  <a:pt x="165717" y="73198"/>
                  <a:pt x="168857" y="73828"/>
                </a:quadBezTo>
                <a:quadBezTo>
                  <a:pt x="175077" y="75078"/>
                  <a:pt x="179127" y="75658"/>
                </a:quadBezTo>
                <a:cubicBezTo>
                  <a:pt x="183797" y="76328"/>
                  <a:pt x="186657" y="78068"/>
                  <a:pt x="186837" y="82548"/>
                </a:cubicBezTo>
                <a:quadBezTo>
                  <a:pt x="186927" y="85038"/>
                  <a:pt x="186737" y="102628"/>
                </a:quadBezTo>
                <a:cubicBezTo>
                  <a:pt x="186677" y="108258"/>
                  <a:pt x="184047" y="110118"/>
                  <a:pt x="178477" y="110938"/>
                </a:cubicBezTo>
                <a:quadBezTo>
                  <a:pt x="172957" y="111748"/>
                  <a:pt x="166837" y="113078"/>
                </a:quadBezTo>
                <a:cubicBezTo>
                  <a:pt x="166015" y="113252"/>
                  <a:pt x="165339" y="113837"/>
                  <a:pt x="165047" y="114628"/>
                </a:cubicBezTo>
                <a:lnTo>
                  <a:pt x="159947" y="128248"/>
                </a:lnTo>
                <a:cubicBezTo>
                  <a:pt x="159620" y="129101"/>
                  <a:pt x="159728" y="130062"/>
                  <a:pt x="160237" y="130828"/>
                </a:cubicBezTo>
                <a:quadBezTo>
                  <a:pt x="163277" y="135408"/>
                  <a:pt x="167997" y="141558"/>
                </a:quadBezTo>
                <a:cubicBezTo>
                  <a:pt x="171227" y="145768"/>
                  <a:pt x="169407" y="148368"/>
                  <a:pt x="165977" y="151788"/>
                </a:cubicBezTo>
                <a:quadBezTo>
                  <a:pt x="153807" y="163948"/>
                  <a:pt x="152077" y="165168"/>
                </a:quadBezTo>
                <a:cubicBezTo>
                  <a:pt x="147817" y="168168"/>
                  <a:pt x="144747" y="166738"/>
                  <a:pt x="140747" y="163808"/>
                </a:cubicBezTo>
                <a:quadBezTo>
                  <a:pt x="133677" y="158638"/>
                  <a:pt x="133507" y="158508"/>
                </a:quadBezTo>
                <a:cubicBezTo>
                  <a:pt x="130627" y="156358"/>
                  <a:pt x="129287" y="157528"/>
                  <a:pt x="126187" y="158868"/>
                </a:cubicBezTo>
                <a:quadBezTo>
                  <a:pt x="117887" y="162468"/>
                  <a:pt x="115067" y="163528"/>
                </a:quadBezTo>
                <a:cubicBezTo>
                  <a:pt x="114632" y="163690"/>
                  <a:pt x="114263" y="163992"/>
                  <a:pt x="114017" y="164388"/>
                </a:cubicBezTo>
                <a:quadBezTo>
                  <a:pt x="113167" y="165768"/>
                  <a:pt x="112977" y="167138"/>
                </a:quadBezTo>
                <a:quadBezTo>
                  <a:pt x="112077" y="173708"/>
                  <a:pt x="111227" y="177078"/>
                </a:quadBezTo>
                <a:cubicBezTo>
                  <a:pt x="110077" y="181608"/>
                  <a:pt x="106667" y="182068"/>
                  <a:pt x="102277" y="182068"/>
                </a:cubicBezTo>
                <a:quadBezTo>
                  <a:pt x="84727" y="182098"/>
                  <a:pt x="82407" y="182038"/>
                </a:quadBezTo>
                <a:cubicBezTo>
                  <a:pt x="77797" y="181918"/>
                  <a:pt x="76207" y="179138"/>
                  <a:pt x="75407" y="174628"/>
                </a:cubicBezTo>
                <a:quadBezTo>
                  <a:pt x="74137" y="167498"/>
                  <a:pt x="73727" y="165748"/>
                </a:quadBezTo>
                <a:cubicBezTo>
                  <a:pt x="73490" y="164697"/>
                  <a:pt x="72726" y="163842"/>
                  <a:pt x="71707" y="163488"/>
                </a:cubicBezTo>
                <a:quadBezTo>
                  <a:pt x="64577" y="160998"/>
                  <a:pt x="57817" y="157528"/>
                </a:quadBezTo>
                <a:quadBezTo>
                  <a:pt x="56427" y="156818"/>
                  <a:pt x="54477" y="158088"/>
                </a:quadBezTo>
                <a:quadBezTo>
                  <a:pt x="49787" y="161148"/>
                  <a:pt x="45317" y="164478"/>
                </a:quadBezTo>
                <a:cubicBezTo>
                  <a:pt x="41737" y="167158"/>
                  <a:pt x="37707" y="168188"/>
                  <a:pt x="34277" y="165038"/>
                </a:cubicBezTo>
                <a:quadBezTo>
                  <a:pt x="23687" y="155338"/>
                  <a:pt x="18797" y="149818"/>
                </a:quadBezTo>
                <a:cubicBezTo>
                  <a:pt x="16077" y="146758"/>
                  <a:pt x="17407" y="143478"/>
                  <a:pt x="19927" y="140308"/>
                </a:cubicBezTo>
                <a:quadBezTo>
                  <a:pt x="24127" y="135018"/>
                  <a:pt x="26267" y="131138"/>
                </a:quadBezTo>
                <a:quadBezTo>
                  <a:pt x="27457" y="128978"/>
                  <a:pt x="26497" y="126838"/>
                </a:quadBezTo>
                <a:quadBezTo>
                  <a:pt x="23597" y="120388"/>
                  <a:pt x="21497" y="114528"/>
                </a:quadBezTo>
                <a:cubicBezTo>
                  <a:pt x="21230" y="113785"/>
                  <a:pt x="20594" y="113240"/>
                  <a:pt x="19827" y="113098"/>
                </a:cubicBezTo>
                <a:quadBezTo>
                  <a:pt x="10397" y="111348"/>
                  <a:pt x="7217" y="110988"/>
                </a:quadBezTo>
                <a:cubicBezTo>
                  <a:pt x="2667" y="110478"/>
                  <a:pt x="267" y="108368"/>
                  <a:pt x="107" y="103988"/>
                </a:cubicBezTo>
                <a:quadBezTo>
                  <a:pt x="-53" y="99328"/>
                  <a:pt x="27" y="83128"/>
                </a:quadBezTo>
                <a:cubicBezTo>
                  <a:pt x="57" y="77488"/>
                  <a:pt x="3207" y="75958"/>
                  <a:pt x="8617" y="75108"/>
                </a:cubicBezTo>
                <a:quadBezTo>
                  <a:pt x="14757" y="74158"/>
                  <a:pt x="20317" y="72898"/>
                </a:quadBezTo>
                <a:cubicBezTo>
                  <a:pt x="20872" y="72773"/>
                  <a:pt x="21327" y="72378"/>
                  <a:pt x="21527" y="71848"/>
                </a:cubicBezTo>
                <a:close/>
              </a:path>
            </a:pathLst>
          </a:custGeom>
          <a:solidFill>
            <a:srgbClr val="F57D2E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8" name="shape-33"/>
          <p:cNvSpPr/>
          <p:nvPr/>
        </p:nvSpPr>
        <p:spPr>
          <a:xfrm>
            <a:off x="1876425" y="3230689"/>
            <a:ext cx="1296501" cy="1511430"/>
          </a:xfrm>
          <a:custGeom>
            <a:avLst/>
            <a:gdLst/>
            <a:ahLst/>
            <a:cxnLst/>
            <a:rect l="0" t="0" r="r" b="b"/>
            <a:pathLst>
              <a:path w="136116" h="158680" stroke="0" extrusionOk="0">
                <a:moveTo>
                  <a:pt x="105660" y="155810"/>
                </a:moveTo>
                <a:cubicBezTo>
                  <a:pt x="104790" y="157850"/>
                  <a:pt x="103010" y="158570"/>
                  <a:pt x="100600" y="158570"/>
                </a:cubicBezTo>
                <a:quadBezTo>
                  <a:pt x="79520" y="158590"/>
                  <a:pt x="20130" y="158680"/>
                </a:quadBezTo>
                <a:quadBezTo>
                  <a:pt x="13650" y="158690"/>
                  <a:pt x="11950" y="158390"/>
                </a:quadBezTo>
                <a:cubicBezTo>
                  <a:pt x="5040" y="157150"/>
                  <a:pt x="0" y="151410"/>
                  <a:pt x="10" y="144310"/>
                </a:cubicBezTo>
                <a:quadBezTo>
                  <a:pt x="100" y="69090"/>
                  <a:pt x="0" y="14320"/>
                </a:quadBezTo>
                <a:cubicBezTo>
                  <a:pt x="-10" y="6970"/>
                  <a:pt x="4860" y="1470"/>
                  <a:pt x="12050" y="240"/>
                </a:cubicBezTo>
                <a:quadBezTo>
                  <a:pt x="13470" y="0"/>
                  <a:pt x="19980" y="10"/>
                </a:quadBezTo>
                <a:quadBezTo>
                  <a:pt x="80360" y="60"/>
                  <a:pt x="120260" y="0"/>
                </a:quadBezTo>
                <a:quadBezTo>
                  <a:pt x="130530" y="-10"/>
                  <a:pt x="134530" y="8050"/>
                </a:quadBezTo>
                <a:quadBezTo>
                  <a:pt x="136210" y="11420"/>
                  <a:pt x="136110" y="22480"/>
                </a:quadBezTo>
                <a:quadBezTo>
                  <a:pt x="135910" y="46190"/>
                  <a:pt x="136040" y="53560"/>
                </a:quadBezTo>
                <a:quadBezTo>
                  <a:pt x="136100" y="56720"/>
                  <a:pt x="133450" y="58020"/>
                </a:quadBezTo>
                <a:cubicBezTo>
                  <a:pt x="133133" y="58172"/>
                  <a:pt x="132790" y="58264"/>
                  <a:pt x="132440" y="58290"/>
                </a:cubicBezTo>
                <a:cubicBezTo>
                  <a:pt x="98680" y="60360"/>
                  <a:pt x="75480" y="91550"/>
                  <a:pt x="83760" y="124540"/>
                </a:cubicBezTo>
                <a:quadBezTo>
                  <a:pt x="88260" y="142460"/>
                  <a:pt x="105390" y="154830"/>
                </a:quadBezTo>
                <a:cubicBezTo>
                  <a:pt x="105699" y="155052"/>
                  <a:pt x="105812" y="155460"/>
                  <a:pt x="105660" y="155810"/>
                </a:cubicBezTo>
                <a:close/>
              </a:path>
            </a:pathLst>
          </a:custGeom>
          <a:solidFill>
            <a:srgbClr val="A3DBD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shape-34"/>
          <p:cNvSpPr/>
          <p:nvPr/>
        </p:nvSpPr>
        <p:spPr>
          <a:xfrm>
            <a:off x="2081782" y="3522972"/>
            <a:ext cx="815916" cy="120285"/>
          </a:xfrm>
          <a:custGeom>
            <a:avLst/>
            <a:gdLst/>
            <a:ahLst/>
            <a:cxnLst/>
            <a:rect l="0" t="0" r="r" b="b"/>
            <a:pathLst>
              <a:path w="85661" h="12628" stroke="0" extrusionOk="0">
                <a:moveTo>
                  <a:pt x="85661" y="6419"/>
                </a:moveTo>
                <a:cubicBezTo>
                  <a:pt x="85663" y="8029"/>
                  <a:pt x="85026" y="9574"/>
                  <a:pt x="83890" y="10715"/>
                </a:cubicBezTo>
                <a:cubicBezTo>
                  <a:pt x="82754" y="11855"/>
                  <a:pt x="81211" y="12497"/>
                  <a:pt x="79601" y="12500"/>
                </a:cubicBezTo>
                <a:lnTo>
                  <a:pt x="6081" y="12628"/>
                </a:lnTo>
                <a:cubicBezTo>
                  <a:pt x="2729" y="12634"/>
                  <a:pt x="6" y="9921"/>
                  <a:pt x="1" y="6569"/>
                </a:cubicBezTo>
                <a:lnTo>
                  <a:pt x="0" y="6209"/>
                </a:lnTo>
                <a:cubicBezTo>
                  <a:pt x="-6" y="2857"/>
                  <a:pt x="2707" y="134"/>
                  <a:pt x="6059" y="128"/>
                </a:cubicBezTo>
                <a:lnTo>
                  <a:pt x="79579" y="0"/>
                </a:lnTo>
                <a:cubicBezTo>
                  <a:pt x="81189" y="-3"/>
                  <a:pt x="82734" y="634"/>
                  <a:pt x="83875" y="1770"/>
                </a:cubicBezTo>
                <a:cubicBezTo>
                  <a:pt x="85015" y="2907"/>
                  <a:pt x="85657" y="4450"/>
                  <a:pt x="85660" y="6059"/>
                </a:cubicBezTo>
                <a:lnTo>
                  <a:pt x="85661" y="6419"/>
                </a:lnTo>
                <a:close/>
              </a:path>
            </a:pathLst>
          </a:custGeom>
          <a:solidFill>
            <a:srgbClr val="07767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0" name="shape-35"/>
          <p:cNvSpPr/>
          <p:nvPr/>
        </p:nvSpPr>
        <p:spPr>
          <a:xfrm>
            <a:off x="12141934" y="3526633"/>
            <a:ext cx="365881" cy="371853"/>
          </a:xfrm>
          <a:custGeom>
            <a:avLst/>
            <a:gdLst/>
            <a:ahLst/>
            <a:cxnLst/>
            <a:rect l="0" t="0" r="r" b="b"/>
            <a:pathLst>
              <a:path w="38413" h="39040" stroke="0" extrusionOk="0">
                <a:moveTo>
                  <a:pt x="25832" y="1116"/>
                </a:moveTo>
                <a:cubicBezTo>
                  <a:pt x="30613" y="2837"/>
                  <a:pt x="34500" y="6427"/>
                  <a:pt x="36639" y="11096"/>
                </a:cubicBezTo>
                <a:cubicBezTo>
                  <a:pt x="38777" y="15764"/>
                  <a:pt x="38991" y="21129"/>
                  <a:pt x="37234" y="26010"/>
                </a:cubicBezTo>
                <a:cubicBezTo>
                  <a:pt x="33574" y="36174"/>
                  <a:pt x="22537" y="41508"/>
                  <a:pt x="12581" y="37923"/>
                </a:cubicBezTo>
                <a:cubicBezTo>
                  <a:pt x="7800" y="36202"/>
                  <a:pt x="3912" y="32612"/>
                  <a:pt x="1774" y="27944"/>
                </a:cubicBezTo>
                <a:cubicBezTo>
                  <a:pt x="-364" y="23275"/>
                  <a:pt x="-578" y="17911"/>
                  <a:pt x="1179" y="13030"/>
                </a:cubicBezTo>
                <a:cubicBezTo>
                  <a:pt x="4838" y="2866"/>
                  <a:pt x="15876" y="-2468"/>
                  <a:pt x="25832" y="1116"/>
                </a:cubicBezTo>
                <a:close/>
              </a:path>
            </a:pathLst>
          </a:custGeom>
          <a:solidFill>
            <a:srgbClr val="E6F6F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1" name="shape-36"/>
          <p:cNvSpPr/>
          <p:nvPr/>
        </p:nvSpPr>
        <p:spPr>
          <a:xfrm>
            <a:off x="6932486" y="3729509"/>
            <a:ext cx="754566" cy="746198"/>
          </a:xfrm>
          <a:custGeom>
            <a:avLst/>
            <a:gdLst/>
            <a:ahLst/>
            <a:cxnLst/>
            <a:rect l="0" t="0" r="r" b="b"/>
            <a:pathLst>
              <a:path w="79219" h="78341" stroke="0" extrusionOk="0">
                <a:moveTo>
                  <a:pt x="79198" y="37857"/>
                </a:moveTo>
                <a:cubicBezTo>
                  <a:pt x="79543" y="48240"/>
                  <a:pt x="75702" y="58336"/>
                  <a:pt x="68521" y="65924"/>
                </a:cubicBezTo>
                <a:cubicBezTo>
                  <a:pt x="61341" y="73512"/>
                  <a:pt x="51408" y="77971"/>
                  <a:pt x="40909" y="78319"/>
                </a:cubicBezTo>
                <a:cubicBezTo>
                  <a:pt x="30409" y="78667"/>
                  <a:pt x="20203" y="74877"/>
                  <a:pt x="12535" y="67781"/>
                </a:cubicBezTo>
                <a:cubicBezTo>
                  <a:pt x="4867" y="60686"/>
                  <a:pt x="366" y="50867"/>
                  <a:pt x="22" y="40484"/>
                </a:cubicBezTo>
                <a:cubicBezTo>
                  <a:pt x="-696" y="18863"/>
                  <a:pt x="16447" y="747"/>
                  <a:pt x="38311" y="22"/>
                </a:cubicBezTo>
                <a:cubicBezTo>
                  <a:pt x="48811" y="-326"/>
                  <a:pt x="59017" y="3464"/>
                  <a:pt x="66685" y="10560"/>
                </a:cubicBezTo>
                <a:cubicBezTo>
                  <a:pt x="74353" y="17655"/>
                  <a:pt x="78854" y="27474"/>
                  <a:pt x="79198" y="37857"/>
                </a:cubicBezTo>
                <a:close/>
              </a:path>
            </a:pathLst>
          </a:custGeom>
          <a:solidFill>
            <a:srgbClr val="FCEFE1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shape-37"/>
          <p:cNvSpPr/>
          <p:nvPr/>
        </p:nvSpPr>
        <p:spPr>
          <a:xfrm>
            <a:off x="11214136" y="3756238"/>
            <a:ext cx="543238" cy="416759"/>
          </a:xfrm>
          <a:custGeom>
            <a:avLst/>
            <a:gdLst/>
            <a:ahLst/>
            <a:cxnLst/>
            <a:rect l="0" t="0" r="r" b="b"/>
            <a:pathLst>
              <a:path w="57033" h="43754" stroke="0" extrusionOk="0">
                <a:moveTo>
                  <a:pt x="57033" y="484"/>
                </a:moveTo>
                <a:quadBezTo>
                  <a:pt x="51053" y="9434"/>
                  <a:pt x="45353" y="18564"/>
                </a:quadBezTo>
                <a:quadBezTo>
                  <a:pt x="37823" y="30604"/>
                  <a:pt x="31873" y="43754"/>
                </a:quadBezTo>
                <a:quadBezTo>
                  <a:pt x="18243" y="42134"/>
                  <a:pt x="4593" y="40734"/>
                </a:quadBezTo>
                <a:cubicBezTo>
                  <a:pt x="-547" y="40204"/>
                  <a:pt x="-1327" y="34924"/>
                  <a:pt x="2023" y="31514"/>
                </a:cubicBezTo>
                <a:quadBezTo>
                  <a:pt x="22533" y="10654"/>
                  <a:pt x="28153" y="5134"/>
                </a:quadBezTo>
                <a:cubicBezTo>
                  <a:pt x="33983" y="-596"/>
                  <a:pt x="49473" y="-436"/>
                  <a:pt x="57033" y="484"/>
                </a:cubicBezTo>
                <a:close/>
              </a:path>
            </a:pathLst>
          </a:custGeom>
          <a:solidFill>
            <a:srgbClr val="07767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3" name="shape-38"/>
          <p:cNvSpPr/>
          <p:nvPr/>
        </p:nvSpPr>
        <p:spPr>
          <a:xfrm>
            <a:off x="2081117" y="3845147"/>
            <a:ext cx="638937" cy="117920"/>
          </a:xfrm>
          <a:custGeom>
            <a:avLst/>
            <a:gdLst/>
            <a:ahLst/>
            <a:cxnLst/>
            <a:rect l="0" t="0" r="r" b="b"/>
            <a:pathLst>
              <a:path w="67080" h="12380" stroke="0" extrusionOk="0">
                <a:moveTo>
                  <a:pt x="67080" y="6320"/>
                </a:moveTo>
                <a:cubicBezTo>
                  <a:pt x="67080" y="9667"/>
                  <a:pt x="64367" y="12380"/>
                  <a:pt x="61020" y="12380"/>
                </a:cubicBezTo>
                <a:lnTo>
                  <a:pt x="6060" y="12380"/>
                </a:lnTo>
                <a:cubicBezTo>
                  <a:pt x="2713" y="12380"/>
                  <a:pt x="0" y="9667"/>
                  <a:pt x="0" y="6320"/>
                </a:cubicBezTo>
                <a:lnTo>
                  <a:pt x="0" y="6060"/>
                </a:lnTo>
                <a:cubicBezTo>
                  <a:pt x="0" y="2713"/>
                  <a:pt x="2713" y="0"/>
                  <a:pt x="6060" y="0"/>
                </a:cubicBezTo>
                <a:lnTo>
                  <a:pt x="61020" y="0"/>
                </a:lnTo>
                <a:cubicBezTo>
                  <a:pt x="64367" y="0"/>
                  <a:pt x="67080" y="2713"/>
                  <a:pt x="67080" y="6060"/>
                </a:cubicBezTo>
                <a:lnTo>
                  <a:pt x="67080" y="6320"/>
                </a:lnTo>
                <a:close/>
              </a:path>
            </a:pathLst>
          </a:custGeom>
          <a:solidFill>
            <a:srgbClr val="07767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4" name="shape-39"/>
          <p:cNvSpPr/>
          <p:nvPr/>
        </p:nvSpPr>
        <p:spPr>
          <a:xfrm>
            <a:off x="2728603" y="3857996"/>
            <a:ext cx="1013695" cy="1017323"/>
          </a:xfrm>
          <a:custGeom>
            <a:avLst/>
            <a:gdLst/>
            <a:ahLst/>
            <a:cxnLst/>
            <a:rect l="0" t="0" r="r" b="b"/>
            <a:pathLst>
              <a:path w="106425" h="106806" stroke="0" extrusionOk="0">
                <a:moveTo>
                  <a:pt x="70563" y="82111"/>
                </a:moveTo>
                <a:quadBezTo>
                  <a:pt x="55073" y="92021"/>
                  <a:pt x="38033" y="89381"/>
                </a:quadBezTo>
                <a:cubicBezTo>
                  <a:pt x="19803" y="86561"/>
                  <a:pt x="5153" y="73231"/>
                  <a:pt x="1133" y="55231"/>
                </a:cubicBezTo>
                <a:cubicBezTo>
                  <a:pt x="-4627" y="29381"/>
                  <a:pt x="12143" y="3971"/>
                  <a:pt x="38733" y="421"/>
                </a:cubicBezTo>
                <a:cubicBezTo>
                  <a:pt x="62723" y="-2779"/>
                  <a:pt x="84963" y="12561"/>
                  <a:pt x="89613" y="36181"/>
                </a:cubicBezTo>
                <a:quadBezTo>
                  <a:pt x="93343" y="55071"/>
                  <a:pt x="81613" y="71641"/>
                </a:quadBezTo>
                <a:cubicBezTo>
                  <a:pt x="81439" y="71890"/>
                  <a:pt x="81468" y="72227"/>
                  <a:pt x="81683" y="72441"/>
                </a:cubicBezTo>
                <a:quadBezTo>
                  <a:pt x="100603" y="91531"/>
                  <a:pt x="103703" y="94321"/>
                </a:quadBezTo>
                <a:cubicBezTo>
                  <a:pt x="109953" y="99961"/>
                  <a:pt x="104543" y="108951"/>
                  <a:pt x="96543" y="106341"/>
                </a:cubicBezTo>
                <a:quadBezTo>
                  <a:pt x="95123" y="105871"/>
                  <a:pt x="92163" y="102891"/>
                </a:quadBezTo>
                <a:quadBezTo>
                  <a:pt x="76423" y="87001"/>
                  <a:pt x="71443" y="82201"/>
                </a:quadBezTo>
                <a:cubicBezTo>
                  <a:pt x="71202" y="81972"/>
                  <a:pt x="70839" y="81935"/>
                  <a:pt x="70563" y="82111"/>
                </a:cubicBezTo>
                <a:close/>
              </a:path>
            </a:pathLst>
          </a:custGeom>
          <a:solidFill>
            <a:srgbClr val="024355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5" name="shape-40"/>
          <p:cNvSpPr/>
          <p:nvPr/>
        </p:nvSpPr>
        <p:spPr>
          <a:xfrm>
            <a:off x="2848261" y="3974782"/>
            <a:ext cx="622554" cy="622554"/>
          </a:xfrm>
          <a:custGeom>
            <a:avLst/>
            <a:gdLst/>
            <a:ahLst/>
            <a:cxnLst/>
            <a:rect l="0" t="0" r="r" b="b"/>
            <a:pathLst>
              <a:path w="65360" h="65360" stroke="0" extrusionOk="0">
                <a:moveTo>
                  <a:pt x="65360" y="32680"/>
                </a:moveTo>
                <a:cubicBezTo>
                  <a:pt x="65360" y="41347"/>
                  <a:pt x="61917" y="49660"/>
                  <a:pt x="55788" y="55788"/>
                </a:cubicBezTo>
                <a:cubicBezTo>
                  <a:pt x="49660" y="61917"/>
                  <a:pt x="41347" y="65360"/>
                  <a:pt x="32680" y="65360"/>
                </a:cubicBezTo>
                <a:cubicBezTo>
                  <a:pt x="14631" y="65360"/>
                  <a:pt x="0" y="50729"/>
                  <a:pt x="0" y="32680"/>
                </a:cubicBezTo>
                <a:cubicBezTo>
                  <a:pt x="0" y="24013"/>
                  <a:pt x="3443" y="15700"/>
                  <a:pt x="9572" y="9572"/>
                </a:cubicBezTo>
                <a:cubicBezTo>
                  <a:pt x="15700" y="3443"/>
                  <a:pt x="24013" y="0"/>
                  <a:pt x="32680" y="0"/>
                </a:cubicBezTo>
                <a:cubicBezTo>
                  <a:pt x="41347" y="0"/>
                  <a:pt x="49660" y="3443"/>
                  <a:pt x="55788" y="9572"/>
                </a:cubicBezTo>
                <a:cubicBezTo>
                  <a:pt x="61917" y="15700"/>
                  <a:pt x="65360" y="24013"/>
                  <a:pt x="65360" y="32680"/>
                </a:cubicBezTo>
                <a:close/>
              </a:path>
            </a:pathLst>
          </a:custGeom>
          <a:solidFill>
            <a:srgbClr val="E6F6F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6" name="shape-41"/>
          <p:cNvSpPr/>
          <p:nvPr/>
        </p:nvSpPr>
        <p:spPr>
          <a:xfrm>
            <a:off x="2081784" y="4166140"/>
            <a:ext cx="445961" cy="118110"/>
          </a:xfrm>
          <a:custGeom>
            <a:avLst/>
            <a:gdLst/>
            <a:ahLst/>
            <a:cxnLst/>
            <a:rect l="0" t="0" r="r" b="b"/>
            <a:pathLst>
              <a:path w="46820" h="12400" stroke="0" extrusionOk="0">
                <a:moveTo>
                  <a:pt x="46820" y="6380"/>
                </a:moveTo>
                <a:cubicBezTo>
                  <a:pt x="46820" y="7977"/>
                  <a:pt x="46186" y="9508"/>
                  <a:pt x="45057" y="10637"/>
                </a:cubicBezTo>
                <a:cubicBezTo>
                  <a:pt x="43928" y="11766"/>
                  <a:pt x="42397" y="12400"/>
                  <a:pt x="40800" y="12400"/>
                </a:cubicBezTo>
                <a:lnTo>
                  <a:pt x="6020" y="12400"/>
                </a:lnTo>
                <a:cubicBezTo>
                  <a:pt x="4423" y="12400"/>
                  <a:pt x="2892" y="11766"/>
                  <a:pt x="1763" y="10637"/>
                </a:cubicBezTo>
                <a:cubicBezTo>
                  <a:pt x="634" y="9508"/>
                  <a:pt x="0" y="7977"/>
                  <a:pt x="0" y="6380"/>
                </a:cubicBezTo>
                <a:lnTo>
                  <a:pt x="0" y="6020"/>
                </a:lnTo>
                <a:cubicBezTo>
                  <a:pt x="0" y="2695"/>
                  <a:pt x="2695" y="0"/>
                  <a:pt x="6020" y="0"/>
                </a:cubicBezTo>
                <a:lnTo>
                  <a:pt x="40800" y="0"/>
                </a:lnTo>
                <a:cubicBezTo>
                  <a:pt x="42397" y="0"/>
                  <a:pt x="43928" y="634"/>
                  <a:pt x="45057" y="1763"/>
                </a:cubicBezTo>
                <a:cubicBezTo>
                  <a:pt x="46186" y="2892"/>
                  <a:pt x="46820" y="4423"/>
                  <a:pt x="46820" y="6020"/>
                </a:cubicBezTo>
                <a:lnTo>
                  <a:pt x="46820" y="6380"/>
                </a:lnTo>
                <a:close/>
              </a:path>
            </a:pathLst>
          </a:custGeom>
          <a:solidFill>
            <a:srgbClr val="07767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7" name="shape-42"/>
          <p:cNvSpPr/>
          <p:nvPr/>
        </p:nvSpPr>
        <p:spPr>
          <a:xfrm>
            <a:off x="11921966" y="4284916"/>
            <a:ext cx="410013" cy="590389"/>
          </a:xfrm>
          <a:custGeom>
            <a:avLst/>
            <a:gdLst/>
            <a:ahLst/>
            <a:cxnLst/>
            <a:rect l="0" t="0" r="r" b="b"/>
            <a:pathLst>
              <a:path w="43046" h="61983" stroke="0" extrusionOk="0">
                <a:moveTo>
                  <a:pt x="41850" y="0"/>
                </a:moveTo>
                <a:cubicBezTo>
                  <a:pt x="43760" y="10480"/>
                  <a:pt x="44370" y="26920"/>
                  <a:pt x="35930" y="35470"/>
                </a:cubicBezTo>
                <a:quadBezTo>
                  <a:pt x="24950" y="46600"/>
                  <a:pt x="11330" y="60630"/>
                </a:quadBezTo>
                <a:quadBezTo>
                  <a:pt x="9840" y="62160"/>
                  <a:pt x="7710" y="61960"/>
                </a:quadBezTo>
                <a:quadBezTo>
                  <a:pt x="3280" y="61560"/>
                  <a:pt x="2830" y="57180"/>
                </a:quadBezTo>
                <a:quadBezTo>
                  <a:pt x="1370" y="43280"/>
                  <a:pt x="0" y="29350"/>
                </a:quadBezTo>
                <a:quadBezTo>
                  <a:pt x="21900" y="16590"/>
                  <a:pt x="41850" y="0"/>
                </a:quadBezTo>
                <a:close/>
              </a:path>
            </a:pathLst>
          </a:custGeom>
          <a:solidFill>
            <a:srgbClr val="07767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8" name="shape-43"/>
          <p:cNvSpPr/>
          <p:nvPr/>
        </p:nvSpPr>
        <p:spPr>
          <a:xfrm>
            <a:off x="11239817" y="4362889"/>
            <a:ext cx="491812" cy="511838"/>
          </a:xfrm>
          <a:custGeom>
            <a:avLst/>
            <a:gdLst/>
            <a:ahLst/>
            <a:cxnLst/>
            <a:rect l="0" t="0" r="r" b="b"/>
            <a:pathLst>
              <a:path w="51634" h="53736" stroke="0" extrusionOk="0">
                <a:moveTo>
                  <a:pt x="51567" y="25464"/>
                </a:moveTo>
                <a:quadBezTo>
                  <a:pt x="49457" y="30684"/>
                  <a:pt x="45517" y="35024"/>
                </a:quadBezTo>
                <a:quadBezTo>
                  <a:pt x="29757" y="52344"/>
                  <a:pt x="5977" y="53714"/>
                </a:quadBezTo>
                <a:cubicBezTo>
                  <a:pt x="1127" y="53994"/>
                  <a:pt x="157" y="51634"/>
                  <a:pt x="27" y="47124"/>
                </a:cubicBezTo>
                <a:quadBezTo>
                  <a:pt x="-383" y="32954"/>
                  <a:pt x="5477" y="19984"/>
                </a:quadBezTo>
                <a:cubicBezTo>
                  <a:pt x="9267" y="11604"/>
                  <a:pt x="16387" y="2674"/>
                  <a:pt x="25447" y="84"/>
                </a:cubicBezTo>
                <a:cubicBezTo>
                  <a:pt x="26192" y="-132"/>
                  <a:pt x="26994" y="75"/>
                  <a:pt x="27537" y="624"/>
                </a:cubicBezTo>
                <a:lnTo>
                  <a:pt x="51357" y="24444"/>
                </a:lnTo>
                <a:cubicBezTo>
                  <a:pt x="51624" y="24711"/>
                  <a:pt x="51706" y="25112"/>
                  <a:pt x="51567" y="25464"/>
                </a:cubicBezTo>
                <a:close/>
              </a:path>
            </a:pathLst>
          </a:custGeom>
          <a:solidFill>
            <a:srgbClr val="F57D2E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9" name="shape-138"/>
          <p:cNvSpPr/>
          <p:nvPr/>
        </p:nvSpPr>
        <p:spPr>
          <a:xfrm>
            <a:off x="4929568" y="7785319"/>
            <a:ext cx="4771358" cy="412227"/>
          </a:xfrm>
          <a:custGeom>
            <a:avLst/>
            <a:gdLst/>
            <a:ahLst/>
            <a:cxnLst/>
            <a:rect l="0" t="0" r="r" b="b"/>
            <a:pathLst>
              <a:path w="500930" h="43278" stroke="0" extrusionOk="0">
                <a:moveTo>
                  <a:pt x="500750" y="16974"/>
                </a:moveTo>
                <a:lnTo>
                  <a:pt x="500930" y="25494"/>
                </a:lnTo>
                <a:lnTo>
                  <a:pt x="272710" y="25514"/>
                </a:lnTo>
                <a:cubicBezTo>
                  <a:pt x="272395" y="25514"/>
                  <a:pt x="272119" y="25717"/>
                  <a:pt x="272030" y="26014"/>
                </a:cubicBezTo>
                <a:quadBezTo>
                  <a:pt x="270900" y="29594"/>
                  <a:pt x="270230" y="30864"/>
                </a:quadBezTo>
                <a:cubicBezTo>
                  <a:pt x="260250" y="49614"/>
                  <a:pt x="234990" y="46434"/>
                  <a:pt x="229680" y="25984"/>
                </a:cubicBezTo>
                <a:cubicBezTo>
                  <a:pt x="229615" y="25742"/>
                  <a:pt x="229398" y="25574"/>
                  <a:pt x="229150" y="25574"/>
                </a:cubicBezTo>
                <a:lnTo>
                  <a:pt x="190" y="25514"/>
                </a:lnTo>
                <a:lnTo>
                  <a:pt x="0" y="16984"/>
                </a:lnTo>
                <a:lnTo>
                  <a:pt x="229450" y="16744"/>
                </a:lnTo>
                <a:cubicBezTo>
                  <a:pt x="229730" y="16744"/>
                  <a:pt x="229977" y="16561"/>
                  <a:pt x="230060" y="16294"/>
                </a:cubicBezTo>
                <a:cubicBezTo>
                  <a:pt x="236860" y="-5746"/>
                  <a:pt x="265050" y="-5166"/>
                  <a:pt x="271790" y="16454"/>
                </a:cubicBezTo>
                <a:cubicBezTo>
                  <a:pt x="271885" y="16746"/>
                  <a:pt x="272156" y="16944"/>
                  <a:pt x="272460" y="16944"/>
                </a:cubicBezTo>
                <a:lnTo>
                  <a:pt x="500750" y="16974"/>
                </a:lnTo>
                <a:close/>
              </a:path>
            </a:pathLst>
          </a:custGeom>
          <a:solidFill>
            <a:srgbClr val="F57D2E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0" name="shape-139"/>
          <p:cNvSpPr/>
          <p:nvPr/>
        </p:nvSpPr>
        <p:spPr>
          <a:xfrm>
            <a:off x="927273" y="7799838"/>
            <a:ext cx="4004106" cy="389876"/>
          </a:xfrm>
          <a:custGeom>
            <a:avLst/>
            <a:gdLst/>
            <a:ahLst/>
            <a:cxnLst/>
            <a:rect l="0" t="0" r="r" b="b"/>
            <a:pathLst>
              <a:path w="420379" h="40932" stroke="0" extrusionOk="0">
                <a:moveTo>
                  <a:pt x="420189" y="15459"/>
                </a:moveTo>
                <a:lnTo>
                  <a:pt x="420379" y="23989"/>
                </a:lnTo>
                <a:lnTo>
                  <a:pt x="41129" y="23949"/>
                </a:lnTo>
                <a:cubicBezTo>
                  <a:pt x="40806" y="23949"/>
                  <a:pt x="40525" y="24173"/>
                  <a:pt x="40449" y="24489"/>
                </a:cubicBezTo>
                <a:cubicBezTo>
                  <a:pt x="35269" y="45829"/>
                  <a:pt x="5829" y="46709"/>
                  <a:pt x="599" y="25299"/>
                </a:cubicBezTo>
                <a:quadBezTo>
                  <a:pt x="-921" y="19089"/>
                  <a:pt x="1419" y="13089"/>
                </a:quadBezTo>
                <a:cubicBezTo>
                  <a:pt x="5979" y="1409"/>
                  <a:pt x="18819" y="-3311"/>
                  <a:pt x="30169" y="2459"/>
                </a:cubicBezTo>
                <a:quadBezTo>
                  <a:pt x="36809" y="5829"/>
                  <a:pt x="40419" y="15109"/>
                </a:quadBezTo>
                <a:cubicBezTo>
                  <a:pt x="40539" y="15417"/>
                  <a:pt x="40837" y="15619"/>
                  <a:pt x="41169" y="15619"/>
                </a:cubicBezTo>
                <a:lnTo>
                  <a:pt x="420189" y="15459"/>
                </a:lnTo>
                <a:close/>
              </a:path>
            </a:pathLst>
          </a:custGeom>
          <a:solidFill>
            <a:srgbClr val="19918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1" name="shape-140"/>
          <p:cNvSpPr/>
          <p:nvPr/>
        </p:nvSpPr>
        <p:spPr>
          <a:xfrm>
            <a:off x="9699212" y="7799520"/>
            <a:ext cx="4007651" cy="390509"/>
          </a:xfrm>
          <a:custGeom>
            <a:avLst/>
            <a:gdLst/>
            <a:ahLst/>
            <a:cxnLst/>
            <a:rect l="0" t="0" r="r" b="b"/>
            <a:pathLst>
              <a:path w="420751" h="40998" stroke="0" extrusionOk="0">
                <a:moveTo>
                  <a:pt x="180" y="24003"/>
                </a:moveTo>
                <a:lnTo>
                  <a:pt x="0" y="15483"/>
                </a:lnTo>
                <a:lnTo>
                  <a:pt x="379960" y="15483"/>
                </a:lnTo>
                <a:cubicBezTo>
                  <a:pt x="380303" y="15483"/>
                  <a:pt x="380605" y="15254"/>
                  <a:pt x="380700" y="14923"/>
                </a:cubicBezTo>
                <a:cubicBezTo>
                  <a:pt x="385310" y="-1237"/>
                  <a:pt x="405240" y="-4927"/>
                  <a:pt x="415870" y="7083"/>
                </a:cubicBezTo>
                <a:cubicBezTo>
                  <a:pt x="423860" y="16103"/>
                  <a:pt x="422010" y="32073"/>
                  <a:pt x="410540" y="38283"/>
                </a:cubicBezTo>
                <a:cubicBezTo>
                  <a:pt x="398150" y="44993"/>
                  <a:pt x="383060" y="38843"/>
                  <a:pt x="380290" y="24513"/>
                </a:cubicBezTo>
                <a:cubicBezTo>
                  <a:pt x="380226" y="24193"/>
                  <a:pt x="379946" y="23963"/>
                  <a:pt x="379620" y="23963"/>
                </a:cubicBezTo>
                <a:lnTo>
                  <a:pt x="180" y="24003"/>
                </a:lnTo>
                <a:close/>
              </a:path>
            </a:pathLst>
          </a:custGeom>
          <a:solidFill>
            <a:srgbClr val="19918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2" name="line-0-word-0"/>
          <p:cNvSpPr/>
          <p:nvPr/>
        </p:nvSpPr>
        <p:spPr>
          <a:xfrm>
            <a:off x="2054973" y="947764"/>
            <a:ext cx="10320792" cy="1010827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6985" baseline="0" b="1" spc="0" dirty="0">
                <a:solidFill>
                  <a:srgbClr val="024355"/>
                </a:solidFill>
                <a:latin typeface="Liberation Sans"/>
                <a:ea typeface="Liberation Sans"/>
              </a:rPr>
              <a:t>Q4 Product Launch Plan</a:t>
            </a:r>
          </a:p>
        </p:txBody>
      </p:sp>
      <p:sp>
        <p:nvSpPr>
          <p:cNvPr id="23" name="line-1-word-0"/>
          <p:cNvSpPr/>
          <p:nvPr/>
        </p:nvSpPr>
        <p:spPr>
          <a:xfrm>
            <a:off x="6714458" y="5344577"/>
            <a:ext cx="1247680" cy="56860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3870" baseline="0" b="1" spc="0" dirty="0">
                <a:solidFill>
                  <a:srgbClr val="024355"/>
                </a:solidFill>
                <a:latin typeface="Liberation Sans"/>
                <a:ea typeface="Liberation Sans"/>
              </a:rPr>
              <a:t>Build</a:t>
            </a:r>
          </a:p>
        </p:txBody>
      </p:sp>
      <p:sp>
        <p:nvSpPr>
          <p:cNvPr id="24" name="line-2-word-0"/>
          <p:cNvSpPr/>
          <p:nvPr/>
        </p:nvSpPr>
        <p:spPr>
          <a:xfrm>
            <a:off x="11074337" y="5337633"/>
            <a:ext cx="1795174" cy="577509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3933" baseline="0" b="1" spc="0" dirty="0">
                <a:solidFill>
                  <a:srgbClr val="024355"/>
                </a:solidFill>
                <a:latin typeface="Liberation Sans"/>
                <a:ea typeface="Liberation Sans"/>
              </a:rPr>
              <a:t>Launch</a:t>
            </a:r>
          </a:p>
        </p:txBody>
      </p:sp>
      <p:sp>
        <p:nvSpPr>
          <p:cNvPr id="25" name="line-3-word-0"/>
          <p:cNvSpPr/>
          <p:nvPr/>
        </p:nvSpPr>
        <p:spPr>
          <a:xfrm>
            <a:off x="1591151" y="5332325"/>
            <a:ext cx="2297335" cy="584706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3984" baseline="0" b="1" spc="0" dirty="0">
                <a:solidFill>
                  <a:srgbClr val="024355"/>
                </a:solidFill>
                <a:latin typeface="Liberation Sans"/>
                <a:ea typeface="Liberation Sans"/>
              </a:rPr>
              <a:t>Research</a:t>
            </a:r>
          </a:p>
        </p:txBody>
      </p:sp>
      <p:sp>
        <p:nvSpPr>
          <p:cNvPr id="26" name="line-4-word-0"/>
          <p:cNvSpPr/>
          <p:nvPr/>
        </p:nvSpPr>
        <p:spPr>
          <a:xfrm>
            <a:off x="5765570" y="6148237"/>
            <a:ext cx="3125319" cy="404665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2716" baseline="0" b="0" spc="0" dirty="0">
                <a:solidFill>
                  <a:srgbClr val="19233e"/>
                </a:solidFill>
                <a:latin typeface="Liberation Sans"/>
                <a:ea typeface="Liberation Sans"/>
              </a:rPr>
              <a:t>Ship beta by Nov 15</a:t>
            </a:r>
          </a:p>
        </p:txBody>
      </p:sp>
      <p:sp>
        <p:nvSpPr>
          <p:cNvPr id="27" name="line-5-word-0"/>
          <p:cNvSpPr/>
          <p:nvPr/>
        </p:nvSpPr>
        <p:spPr>
          <a:xfrm>
            <a:off x="10712201" y="6160854"/>
            <a:ext cx="2518024" cy="396976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2662" baseline="0" b="0" spc="0" dirty="0">
                <a:solidFill>
                  <a:srgbClr val="19233e"/>
                </a:solidFill>
                <a:latin typeface="Liberation Sans"/>
                <a:ea typeface="Liberation Sans"/>
              </a:rPr>
              <a:t>Go live on Dec 2</a:t>
            </a:r>
          </a:p>
        </p:txBody>
      </p:sp>
      <p:sp>
        <p:nvSpPr>
          <p:cNvPr id="28" name="line-6-word-0"/>
          <p:cNvSpPr/>
          <p:nvPr/>
        </p:nvSpPr>
        <p:spPr>
          <a:xfrm>
            <a:off x="915067" y="6146601"/>
            <a:ext cx="3654827" cy="41439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2784" baseline="0" b="0" spc="0" dirty="0">
                <a:solidFill>
                  <a:srgbClr val="19233e"/>
                </a:solidFill>
                <a:latin typeface="Liberation Sans"/>
                <a:ea typeface="Liberation Sans"/>
              </a:rPr>
              <a:t>Interview 20 customers</a:t>
            </a:r>
          </a:p>
        </p:txBody>
      </p:sp>
      <p:sp>
        <p:nvSpPr>
          <p:cNvPr id="29" name="line-7-word-0"/>
          <p:cNvSpPr/>
          <p:nvPr/>
        </p:nvSpPr>
        <p:spPr>
          <a:xfrm>
            <a:off x="845333" y="8334549"/>
            <a:ext cx="566294" cy="412337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2770" baseline="0" b="0" spc="0" dirty="0">
                <a:solidFill>
                  <a:srgbClr val="19233e"/>
                </a:solidFill>
                <a:latin typeface="Liberation Sans"/>
                <a:ea typeface="Liberation Sans"/>
              </a:rPr>
              <a:t>Oct</a:t>
            </a:r>
          </a:p>
        </p:txBody>
      </p:sp>
      <p:sp>
        <p:nvSpPr>
          <p:cNvPr id="30" name="line-8-word-0"/>
          <p:cNvSpPr/>
          <p:nvPr/>
        </p:nvSpPr>
        <p:spPr>
          <a:xfrm>
            <a:off x="7038682" y="8353348"/>
            <a:ext cx="604659" cy="387211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2593" baseline="0" b="0" spc="0" dirty="0">
                <a:solidFill>
                  <a:srgbClr val="19233e"/>
                </a:solidFill>
                <a:latin typeface="Liberation Sans"/>
                <a:ea typeface="Liberation Sans"/>
              </a:rPr>
              <a:t>Nov</a:t>
            </a:r>
          </a:p>
        </p:txBody>
      </p:sp>
      <p:sp>
        <p:nvSpPr>
          <p:cNvPr id="31" name="line-9-word-0"/>
          <p:cNvSpPr/>
          <p:nvPr/>
        </p:nvSpPr>
        <p:spPr>
          <a:xfrm>
            <a:off x="13260012" y="8364425"/>
            <a:ext cx="581869" cy="372883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2492" baseline="0" b="0" spc="0" dirty="0">
                <a:solidFill>
                  <a:srgbClr val="19233e"/>
                </a:solidFill>
                <a:latin typeface="Liberation Sans"/>
                <a:ea typeface="Liberation Sans"/>
              </a:rPr>
              <a:t>Dec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2026-10-20T06:41:10Z</dcterms:created>
  <dcterms:modified xsi:type="dcterms:W3CDTF">2026-10-20T06:41:10Z</dcterms:modified>
</cp:coreProperties>
</file>