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5240000" cy="8572500"/>
  <p:notesSz cx="8572500" cy="15240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-0"/>
          <p:cNvSpPr/>
          <p:nvPr/>
        </p:nvSpPr>
        <p:spPr>
          <a:xfrm>
            <a:off x="0" y="0"/>
            <a:ext cx="15240000" cy="8572500"/>
          </a:xfrm>
          <a:custGeom>
            <a:avLst/>
            <a:gdLst/>
            <a:ahLst/>
            <a:cxnLst/>
            <a:rect l="0" t="0" r="r" b="b"/>
            <a:pathLst>
              <a:path w="1600000" h="900000" stroke="0" extrusionOk="0">
                <a:moveTo>
                  <a:pt x="1600000" y="0"/>
                </a:moveTo>
                <a:lnTo>
                  <a:pt x="1600000" y="900000"/>
                </a:lnTo>
                <a:lnTo>
                  <a:pt x="0" y="900000"/>
                </a:lnTo>
                <a:lnTo>
                  <a:pt x="0" y="0"/>
                </a:lnTo>
                <a:lnTo>
                  <a:pt x="160000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" name="shape-149"/>
          <p:cNvSpPr/>
          <p:nvPr/>
        </p:nvSpPr>
        <p:spPr>
          <a:xfrm>
            <a:off x="762190" y="1390936"/>
            <a:ext cx="209169" cy="209169"/>
          </a:xfrm>
          <a:custGeom>
            <a:avLst/>
            <a:gdLst/>
            <a:ahLst/>
            <a:cxnLst/>
            <a:rect l="0" t="0" r="r" b="b"/>
            <a:pathLst>
              <a:path w="21960" h="21960" stroke="0" extrusionOk="0">
                <a:moveTo>
                  <a:pt x="21960" y="21630"/>
                </a:moveTo>
                <a:cubicBezTo>
                  <a:pt x="21960" y="21718"/>
                  <a:pt x="21925" y="21801"/>
                  <a:pt x="21863" y="21863"/>
                </a:cubicBezTo>
                <a:cubicBezTo>
                  <a:pt x="21801" y="21925"/>
                  <a:pt x="21718" y="21960"/>
                  <a:pt x="21630" y="21960"/>
                </a:cubicBezTo>
                <a:lnTo>
                  <a:pt x="330" y="21960"/>
                </a:lnTo>
                <a:cubicBezTo>
                  <a:pt x="242" y="21960"/>
                  <a:pt x="159" y="21925"/>
                  <a:pt x="97" y="21863"/>
                </a:cubicBezTo>
                <a:cubicBezTo>
                  <a:pt x="35" y="21801"/>
                  <a:pt x="0" y="21718"/>
                  <a:pt x="0" y="21630"/>
                </a:cubicBezTo>
                <a:lnTo>
                  <a:pt x="0" y="330"/>
                </a:lnTo>
                <a:cubicBezTo>
                  <a:pt x="0" y="242"/>
                  <a:pt x="35" y="159"/>
                  <a:pt x="97" y="97"/>
                </a:cubicBezTo>
                <a:cubicBezTo>
                  <a:pt x="159" y="35"/>
                  <a:pt x="242" y="0"/>
                  <a:pt x="330" y="0"/>
                </a:cubicBezTo>
                <a:lnTo>
                  <a:pt x="21630" y="0"/>
                </a:lnTo>
                <a:cubicBezTo>
                  <a:pt x="21718" y="0"/>
                  <a:pt x="21801" y="35"/>
                  <a:pt x="21863" y="97"/>
                </a:cubicBezTo>
                <a:cubicBezTo>
                  <a:pt x="21925" y="159"/>
                  <a:pt x="21960" y="242"/>
                  <a:pt x="21960" y="330"/>
                </a:cubicBezTo>
                <a:lnTo>
                  <a:pt x="21960" y="21630"/>
                </a:lnTo>
                <a:close/>
              </a:path>
            </a:pathLst>
          </a:custGeom>
          <a:solidFill>
            <a:srgbClr val="7794C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-250"/>
          <p:cNvSpPr/>
          <p:nvPr/>
        </p:nvSpPr>
        <p:spPr>
          <a:xfrm>
            <a:off x="1619821" y="2784253"/>
            <a:ext cx="12000262" cy="4081558"/>
          </a:xfrm>
          <a:custGeom>
            <a:avLst/>
            <a:gdLst/>
            <a:ahLst/>
            <a:cxnLst/>
            <a:rect l="0" t="0" r="r" b="b"/>
            <a:pathLst>
              <a:path w="1259870" h="428510" stroke="0" extrusionOk="0">
                <a:moveTo>
                  <a:pt x="180910" y="142940"/>
                </a:moveTo>
                <a:lnTo>
                  <a:pt x="134710" y="150110"/>
                </a:lnTo>
                <a:cubicBezTo>
                  <a:pt x="134362" y="150164"/>
                  <a:pt x="134018" y="149996"/>
                  <a:pt x="133850" y="149690"/>
                </a:cubicBezTo>
                <a:cubicBezTo>
                  <a:pt x="130510" y="143690"/>
                  <a:pt x="122500" y="142890"/>
                  <a:pt x="118670" y="148760"/>
                </a:cubicBezTo>
                <a:cubicBezTo>
                  <a:pt x="114890" y="154560"/>
                  <a:pt x="119260" y="162660"/>
                  <a:pt x="126220" y="162190"/>
                </a:cubicBezTo>
                <a:quadBezTo>
                  <a:pt x="133040" y="161740"/>
                  <a:pt x="134680" y="154650"/>
                </a:quadBezTo>
                <a:cubicBezTo>
                  <a:pt x="134753" y="154342"/>
                  <a:pt x="135002" y="154108"/>
                  <a:pt x="135310" y="154060"/>
                </a:cubicBezTo>
                <a:lnTo>
                  <a:pt x="180940" y="147010"/>
                </a:lnTo>
                <a:lnTo>
                  <a:pt x="180830" y="426330"/>
                </a:lnTo>
                <a:cubicBezTo>
                  <a:pt x="180830" y="426612"/>
                  <a:pt x="181063" y="426840"/>
                  <a:pt x="181350" y="426840"/>
                </a:cubicBezTo>
                <a:lnTo>
                  <a:pt x="322510" y="426840"/>
                </a:lnTo>
                <a:cubicBezTo>
                  <a:pt x="322797" y="426840"/>
                  <a:pt x="323030" y="426612"/>
                  <a:pt x="323030" y="426330"/>
                </a:cubicBezTo>
                <a:lnTo>
                  <a:pt x="322980" y="124940"/>
                </a:lnTo>
                <a:lnTo>
                  <a:pt x="369310" y="117790"/>
                </a:lnTo>
                <a:cubicBezTo>
                  <a:pt x="369627" y="117742"/>
                  <a:pt x="369940" y="117903"/>
                  <a:pt x="370090" y="118190"/>
                </a:cubicBezTo>
                <a:cubicBezTo>
                  <a:pt x="373730" y="125150"/>
                  <a:pt x="383020" y="124640"/>
                  <a:pt x="386060" y="117500"/>
                </a:cubicBezTo>
                <a:cubicBezTo>
                  <a:pt x="386186" y="117207"/>
                  <a:pt x="386483" y="117026"/>
                  <a:pt x="386800" y="117050"/>
                </a:cubicBezTo>
                <a:lnTo>
                  <a:pt x="432940" y="120650"/>
                </a:lnTo>
                <a:lnTo>
                  <a:pt x="432810" y="426330"/>
                </a:lnTo>
                <a:cubicBezTo>
                  <a:pt x="432810" y="426617"/>
                  <a:pt x="433047" y="426850"/>
                  <a:pt x="433340" y="426850"/>
                </a:cubicBezTo>
                <a:lnTo>
                  <a:pt x="574560" y="426850"/>
                </a:lnTo>
                <a:cubicBezTo>
                  <a:pt x="574685" y="426850"/>
                  <a:pt x="574804" y="426800"/>
                  <a:pt x="574892" y="426712"/>
                </a:cubicBezTo>
                <a:cubicBezTo>
                  <a:pt x="574980" y="426624"/>
                  <a:pt x="575030" y="426505"/>
                  <a:pt x="575030" y="426380"/>
                </a:cubicBezTo>
                <a:lnTo>
                  <a:pt x="574970" y="131670"/>
                </a:lnTo>
                <a:lnTo>
                  <a:pt x="620800" y="135270"/>
                </a:lnTo>
                <a:cubicBezTo>
                  <a:pt x="621116" y="135294"/>
                  <a:pt x="621379" y="135516"/>
                  <a:pt x="621450" y="135820"/>
                </a:cubicBezTo>
                <a:cubicBezTo>
                  <a:pt x="622730" y="140990"/>
                  <a:pt x="627600" y="143860"/>
                  <a:pt x="632640" y="142240"/>
                </a:cubicBezTo>
                <a:quadBezTo>
                  <a:pt x="638210" y="140450"/>
                  <a:pt x="638750" y="133790"/>
                </a:quadBezTo>
                <a:cubicBezTo>
                  <a:pt x="638780" y="133481"/>
                  <a:pt x="638993" y="133221"/>
                  <a:pt x="639290" y="133130"/>
                </a:cubicBezTo>
                <a:lnTo>
                  <a:pt x="684940" y="118960"/>
                </a:lnTo>
                <a:lnTo>
                  <a:pt x="684820" y="426330"/>
                </a:lnTo>
                <a:cubicBezTo>
                  <a:pt x="684820" y="426634"/>
                  <a:pt x="685062" y="426880"/>
                  <a:pt x="685360" y="426880"/>
                </a:cubicBezTo>
                <a:lnTo>
                  <a:pt x="826460" y="426880"/>
                </a:lnTo>
                <a:cubicBezTo>
                  <a:pt x="826764" y="426880"/>
                  <a:pt x="827010" y="426634"/>
                  <a:pt x="827010" y="426330"/>
                </a:cubicBezTo>
                <a:lnTo>
                  <a:pt x="826960" y="74820"/>
                </a:lnTo>
                <a:lnTo>
                  <a:pt x="873960" y="60260"/>
                </a:lnTo>
                <a:cubicBezTo>
                  <a:pt x="874230" y="60176"/>
                  <a:pt x="874526" y="60272"/>
                  <a:pt x="874700" y="60500"/>
                </a:cubicBezTo>
                <a:cubicBezTo>
                  <a:pt x="879780" y="66930"/>
                  <a:pt x="889130" y="64910"/>
                  <a:pt x="890650" y="56740"/>
                </a:cubicBezTo>
                <a:cubicBezTo>
                  <a:pt x="890698" y="56477"/>
                  <a:pt x="890911" y="56272"/>
                  <a:pt x="891180" y="56230"/>
                </a:cubicBezTo>
                <a:lnTo>
                  <a:pt x="936930" y="49100"/>
                </a:lnTo>
                <a:lnTo>
                  <a:pt x="936810" y="426590"/>
                </a:lnTo>
                <a:cubicBezTo>
                  <a:pt x="936810" y="426672"/>
                  <a:pt x="936843" y="426751"/>
                  <a:pt x="936901" y="426809"/>
                </a:cubicBezTo>
                <a:cubicBezTo>
                  <a:pt x="936959" y="426867"/>
                  <a:pt x="937038" y="426900"/>
                  <a:pt x="937120" y="426900"/>
                </a:cubicBezTo>
                <a:lnTo>
                  <a:pt x="1078500" y="426900"/>
                </a:lnTo>
                <a:cubicBezTo>
                  <a:pt x="1078798" y="426900"/>
                  <a:pt x="1079040" y="426654"/>
                  <a:pt x="1079040" y="426350"/>
                </a:cubicBezTo>
                <a:lnTo>
                  <a:pt x="1078970" y="27020"/>
                </a:lnTo>
                <a:lnTo>
                  <a:pt x="1125200" y="19770"/>
                </a:lnTo>
                <a:cubicBezTo>
                  <a:pt x="1125535" y="19716"/>
                  <a:pt x="1125868" y="19881"/>
                  <a:pt x="1126030" y="20180"/>
                </a:cubicBezTo>
                <a:cubicBezTo>
                  <a:pt x="1129240" y="26050"/>
                  <a:pt x="1136580" y="27070"/>
                  <a:pt x="1140780" y="21750"/>
                </a:cubicBezTo>
                <a:cubicBezTo>
                  <a:pt x="1145790" y="15390"/>
                  <a:pt x="1140140" y="6180"/>
                  <a:pt x="1132050" y="7930"/>
                </a:cubicBezTo>
                <a:quadBezTo>
                  <a:pt x="1126490" y="9130"/>
                  <a:pt x="1125280" y="15280"/>
                </a:quadBezTo>
                <a:cubicBezTo>
                  <a:pt x="1125220" y="15568"/>
                  <a:pt x="1124988" y="15788"/>
                  <a:pt x="1124700" y="15830"/>
                </a:cubicBezTo>
                <a:lnTo>
                  <a:pt x="1078930" y="22960"/>
                </a:lnTo>
                <a:lnTo>
                  <a:pt x="1078930" y="230"/>
                </a:lnTo>
                <a:cubicBezTo>
                  <a:pt x="1078930" y="103"/>
                  <a:pt x="1079033" y="0"/>
                  <a:pt x="1079160" y="0"/>
                </a:cubicBezTo>
                <a:lnTo>
                  <a:pt x="1188370" y="0"/>
                </a:lnTo>
                <a:cubicBezTo>
                  <a:pt x="1188679" y="0"/>
                  <a:pt x="1188930" y="246"/>
                  <a:pt x="1188930" y="550"/>
                </a:cubicBezTo>
                <a:lnTo>
                  <a:pt x="1188930" y="426560"/>
                </a:lnTo>
                <a:cubicBezTo>
                  <a:pt x="1188930" y="426637"/>
                  <a:pt x="1188961" y="426711"/>
                  <a:pt x="1189015" y="426765"/>
                </a:cubicBezTo>
                <a:cubicBezTo>
                  <a:pt x="1189069" y="426819"/>
                  <a:pt x="1189143" y="426850"/>
                  <a:pt x="1189220" y="426850"/>
                </a:cubicBezTo>
                <a:lnTo>
                  <a:pt x="1259330" y="426850"/>
                </a:lnTo>
                <a:cubicBezTo>
                  <a:pt x="1259473" y="426850"/>
                  <a:pt x="1259611" y="426907"/>
                  <a:pt x="1259712" y="427008"/>
                </a:cubicBezTo>
                <a:cubicBezTo>
                  <a:pt x="1259813" y="427109"/>
                  <a:pt x="1259870" y="427247"/>
                  <a:pt x="1259870" y="427390"/>
                </a:cubicBezTo>
                <a:lnTo>
                  <a:pt x="1259870" y="427820"/>
                </a:lnTo>
                <a:cubicBezTo>
                  <a:pt x="1259870" y="428003"/>
                  <a:pt x="1259797" y="428179"/>
                  <a:pt x="1259668" y="428308"/>
                </a:cubicBezTo>
                <a:cubicBezTo>
                  <a:pt x="1259539" y="428437"/>
                  <a:pt x="1259363" y="428510"/>
                  <a:pt x="1259180" y="428510"/>
                </a:cubicBezTo>
                <a:lnTo>
                  <a:pt x="530" y="428510"/>
                </a:lnTo>
                <a:cubicBezTo>
                  <a:pt x="389" y="428510"/>
                  <a:pt x="255" y="428454"/>
                  <a:pt x="155" y="428355"/>
                </a:cubicBezTo>
                <a:cubicBezTo>
                  <a:pt x="56" y="428255"/>
                  <a:pt x="0" y="428121"/>
                  <a:pt x="0" y="427980"/>
                </a:cubicBezTo>
                <a:lnTo>
                  <a:pt x="0" y="427350"/>
                </a:lnTo>
                <a:cubicBezTo>
                  <a:pt x="0" y="427063"/>
                  <a:pt x="233" y="426830"/>
                  <a:pt x="520" y="426830"/>
                </a:cubicBezTo>
                <a:lnTo>
                  <a:pt x="70600" y="426830"/>
                </a:lnTo>
                <a:cubicBezTo>
                  <a:pt x="70690" y="426830"/>
                  <a:pt x="70777" y="426794"/>
                  <a:pt x="70840" y="426730"/>
                </a:cubicBezTo>
                <a:cubicBezTo>
                  <a:pt x="70904" y="426667"/>
                  <a:pt x="70940" y="426580"/>
                  <a:pt x="70940" y="426490"/>
                </a:cubicBezTo>
                <a:lnTo>
                  <a:pt x="70940" y="136860"/>
                </a:lnTo>
                <a:cubicBezTo>
                  <a:pt x="70940" y="136711"/>
                  <a:pt x="70999" y="136569"/>
                  <a:pt x="71104" y="136464"/>
                </a:cubicBezTo>
                <a:cubicBezTo>
                  <a:pt x="71209" y="136359"/>
                  <a:pt x="71351" y="136300"/>
                  <a:pt x="71500" y="136300"/>
                </a:cubicBezTo>
                <a:lnTo>
                  <a:pt x="180310" y="136300"/>
                </a:lnTo>
                <a:cubicBezTo>
                  <a:pt x="180451" y="136300"/>
                  <a:pt x="180585" y="136355"/>
                  <a:pt x="180685" y="136452"/>
                </a:cubicBezTo>
                <a:cubicBezTo>
                  <a:pt x="180784" y="136550"/>
                  <a:pt x="180840" y="136682"/>
                  <a:pt x="180840" y="136820"/>
                </a:cubicBezTo>
                <a:lnTo>
                  <a:pt x="180910" y="142940"/>
                </a:lnTo>
                <a:close/>
              </a:path>
            </a:pathLst>
          </a:custGeom>
          <a:solidFill>
            <a:srgbClr val="7794C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-255"/>
          <p:cNvSpPr/>
          <p:nvPr/>
        </p:nvSpPr>
        <p:spPr>
          <a:xfrm>
            <a:off x="2736875" y="2857717"/>
            <a:ext cx="9766882" cy="1471582"/>
          </a:xfrm>
          <a:custGeom>
            <a:avLst/>
            <a:gdLst/>
            <a:ahLst/>
            <a:cxnLst/>
            <a:rect l="0" t="0" r="r" b="b"/>
            <a:pathLst>
              <a:path w="1025394" h="154497" stroke="0" extrusionOk="0">
                <a:moveTo>
                  <a:pt x="961694" y="19307"/>
                </a:moveTo>
                <a:lnTo>
                  <a:pt x="819654" y="41387"/>
                </a:lnTo>
                <a:lnTo>
                  <a:pt x="773904" y="48517"/>
                </a:lnTo>
                <a:cubicBezTo>
                  <a:pt x="773635" y="48559"/>
                  <a:pt x="773422" y="48764"/>
                  <a:pt x="773374" y="49027"/>
                </a:cubicBezTo>
                <a:cubicBezTo>
                  <a:pt x="771854" y="57197"/>
                  <a:pt x="762504" y="59217"/>
                  <a:pt x="757424" y="52787"/>
                </a:cubicBezTo>
                <a:cubicBezTo>
                  <a:pt x="757250" y="52559"/>
                  <a:pt x="756954" y="52463"/>
                  <a:pt x="756684" y="52547"/>
                </a:cubicBezTo>
                <a:lnTo>
                  <a:pt x="709684" y="67107"/>
                </a:lnTo>
                <a:lnTo>
                  <a:pt x="567664" y="111247"/>
                </a:lnTo>
                <a:lnTo>
                  <a:pt x="522014" y="125417"/>
                </a:lnTo>
                <a:cubicBezTo>
                  <a:pt x="521717" y="125508"/>
                  <a:pt x="521504" y="125768"/>
                  <a:pt x="521474" y="126077"/>
                </a:cubicBezTo>
                <a:quadBezTo>
                  <a:pt x="520934" y="132737"/>
                  <a:pt x="515364" y="134527"/>
                </a:quadBezTo>
                <a:cubicBezTo>
                  <a:pt x="510324" y="136147"/>
                  <a:pt x="505454" y="133277"/>
                  <a:pt x="504174" y="128107"/>
                </a:cubicBezTo>
                <a:cubicBezTo>
                  <a:pt x="504103" y="127804"/>
                  <a:pt x="503840" y="127581"/>
                  <a:pt x="503524" y="127557"/>
                </a:cubicBezTo>
                <a:lnTo>
                  <a:pt x="457694" y="123957"/>
                </a:lnTo>
                <a:lnTo>
                  <a:pt x="315664" y="112937"/>
                </a:lnTo>
                <a:lnTo>
                  <a:pt x="269524" y="109337"/>
                </a:lnTo>
                <a:cubicBezTo>
                  <a:pt x="269207" y="109313"/>
                  <a:pt x="268910" y="109494"/>
                  <a:pt x="268784" y="109787"/>
                </a:cubicBezTo>
                <a:cubicBezTo>
                  <a:pt x="265744" y="116927"/>
                  <a:pt x="256454" y="117437"/>
                  <a:pt x="252814" y="110477"/>
                </a:cubicBezTo>
                <a:cubicBezTo>
                  <a:pt x="252665" y="110190"/>
                  <a:pt x="252351" y="110029"/>
                  <a:pt x="252034" y="110077"/>
                </a:cubicBezTo>
                <a:lnTo>
                  <a:pt x="205704" y="117227"/>
                </a:lnTo>
                <a:lnTo>
                  <a:pt x="63664" y="139297"/>
                </a:lnTo>
                <a:lnTo>
                  <a:pt x="18034" y="146347"/>
                </a:lnTo>
                <a:cubicBezTo>
                  <a:pt x="17726" y="146396"/>
                  <a:pt x="17477" y="146629"/>
                  <a:pt x="17404" y="146937"/>
                </a:cubicBezTo>
                <a:quadBezTo>
                  <a:pt x="15764" y="154027"/>
                  <a:pt x="8944" y="154477"/>
                </a:quadBezTo>
                <a:cubicBezTo>
                  <a:pt x="1984" y="154947"/>
                  <a:pt x="-2386" y="146847"/>
                  <a:pt x="1394" y="141047"/>
                </a:cubicBezTo>
                <a:cubicBezTo>
                  <a:pt x="5224" y="135177"/>
                  <a:pt x="13234" y="135977"/>
                  <a:pt x="16574" y="141977"/>
                </a:cubicBezTo>
                <a:cubicBezTo>
                  <a:pt x="16742" y="142283"/>
                  <a:pt x="17086" y="142451"/>
                  <a:pt x="17434" y="142397"/>
                </a:cubicBezTo>
                <a:lnTo>
                  <a:pt x="63634" y="135227"/>
                </a:lnTo>
                <a:lnTo>
                  <a:pt x="205654" y="113157"/>
                </a:lnTo>
                <a:lnTo>
                  <a:pt x="251414" y="106087"/>
                </a:lnTo>
                <a:cubicBezTo>
                  <a:pt x="251730" y="106039"/>
                  <a:pt x="251980" y="105793"/>
                  <a:pt x="252034" y="105477"/>
                </a:cubicBezTo>
                <a:cubicBezTo>
                  <a:pt x="253634" y="95737"/>
                  <a:pt x="266694" y="95247"/>
                  <a:pt x="269214" y="104787"/>
                </a:cubicBezTo>
                <a:cubicBezTo>
                  <a:pt x="269298" y="105099"/>
                  <a:pt x="269571" y="105323"/>
                  <a:pt x="269894" y="105347"/>
                </a:cubicBezTo>
                <a:lnTo>
                  <a:pt x="315624" y="108917"/>
                </a:lnTo>
                <a:lnTo>
                  <a:pt x="457664" y="119947"/>
                </a:lnTo>
                <a:lnTo>
                  <a:pt x="503674" y="123497"/>
                </a:lnTo>
                <a:cubicBezTo>
                  <a:pt x="504018" y="123521"/>
                  <a:pt x="504339" y="123335"/>
                  <a:pt x="504484" y="123027"/>
                </a:cubicBezTo>
                <a:cubicBezTo>
                  <a:pt x="507494" y="116657"/>
                  <a:pt x="515444" y="115317"/>
                  <a:pt x="519864" y="121237"/>
                </a:cubicBezTo>
                <a:cubicBezTo>
                  <a:pt x="520104" y="121555"/>
                  <a:pt x="520517" y="121687"/>
                  <a:pt x="520894" y="121567"/>
                </a:cubicBezTo>
                <a:lnTo>
                  <a:pt x="567714" y="107017"/>
                </a:lnTo>
                <a:lnTo>
                  <a:pt x="709744" y="62867"/>
                </a:lnTo>
                <a:lnTo>
                  <a:pt x="755364" y="48637"/>
                </a:lnTo>
                <a:cubicBezTo>
                  <a:pt x="755699" y="48530"/>
                  <a:pt x="755928" y="48224"/>
                  <a:pt x="755934" y="47877"/>
                </a:cubicBezTo>
                <a:cubicBezTo>
                  <a:pt x="756104" y="38497"/>
                  <a:pt x="767934" y="36087"/>
                  <a:pt x="772504" y="44147"/>
                </a:cubicBezTo>
                <a:cubicBezTo>
                  <a:pt x="772661" y="44424"/>
                  <a:pt x="772971" y="44575"/>
                  <a:pt x="773284" y="44527"/>
                </a:cubicBezTo>
                <a:lnTo>
                  <a:pt x="819644" y="37317"/>
                </a:lnTo>
                <a:lnTo>
                  <a:pt x="961654" y="15247"/>
                </a:lnTo>
                <a:lnTo>
                  <a:pt x="1007424" y="8117"/>
                </a:lnTo>
                <a:cubicBezTo>
                  <a:pt x="1007712" y="8075"/>
                  <a:pt x="1007944" y="7855"/>
                  <a:pt x="1008004" y="7567"/>
                </a:cubicBezTo>
                <a:quadBezTo>
                  <a:pt x="1009214" y="1417"/>
                  <a:pt x="1014774" y="217"/>
                </a:quadBezTo>
                <a:cubicBezTo>
                  <a:pt x="1022864" y="-1533"/>
                  <a:pt x="1028514" y="7677"/>
                  <a:pt x="1023504" y="14037"/>
                </a:cubicBezTo>
                <a:cubicBezTo>
                  <a:pt x="1019304" y="19357"/>
                  <a:pt x="1011964" y="18337"/>
                  <a:pt x="1008754" y="12467"/>
                </a:cubicBezTo>
                <a:cubicBezTo>
                  <a:pt x="1008592" y="12168"/>
                  <a:pt x="1008259" y="12003"/>
                  <a:pt x="1007924" y="12057"/>
                </a:cubicBezTo>
                <a:lnTo>
                  <a:pt x="961694" y="19307"/>
                </a:lnTo>
                <a:close/>
              </a:path>
            </a:pathLst>
          </a:custGeom>
          <a:solidFill>
            <a:srgbClr val="CD863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-256"/>
          <p:cNvSpPr/>
          <p:nvPr/>
        </p:nvSpPr>
        <p:spPr>
          <a:xfrm>
            <a:off x="12370498" y="2890647"/>
            <a:ext cx="100203" cy="100203"/>
          </a:xfrm>
          <a:custGeom>
            <a:avLst/>
            <a:gdLst/>
            <a:ahLst/>
            <a:cxnLst/>
            <a:rect l="0" t="0" r="r" b="b"/>
            <a:pathLst>
              <a:path w="10520" h="10520" stroke="0" extrusionOk="0">
                <a:moveTo>
                  <a:pt x="10520" y="5260"/>
                </a:moveTo>
                <a:cubicBezTo>
                  <a:pt x="10520" y="6655"/>
                  <a:pt x="9966" y="7993"/>
                  <a:pt x="8979" y="8979"/>
                </a:cubicBezTo>
                <a:cubicBezTo>
                  <a:pt x="7993" y="9966"/>
                  <a:pt x="6655" y="10520"/>
                  <a:pt x="5260" y="10520"/>
                </a:cubicBezTo>
                <a:cubicBezTo>
                  <a:pt x="3865" y="10520"/>
                  <a:pt x="2527" y="9966"/>
                  <a:pt x="1541" y="8979"/>
                </a:cubicBezTo>
                <a:cubicBezTo>
                  <a:pt x="554" y="7993"/>
                  <a:pt x="0" y="6655"/>
                  <a:pt x="0" y="5260"/>
                </a:cubicBezTo>
                <a:cubicBezTo>
                  <a:pt x="0" y="2355"/>
                  <a:pt x="2355" y="0"/>
                  <a:pt x="5260" y="0"/>
                </a:cubicBezTo>
                <a:cubicBezTo>
                  <a:pt x="8165" y="0"/>
                  <a:pt x="10520" y="2355"/>
                  <a:pt x="10520" y="526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-259"/>
          <p:cNvSpPr/>
          <p:nvPr/>
        </p:nvSpPr>
        <p:spPr>
          <a:xfrm>
            <a:off x="10542937" y="3041618"/>
            <a:ext cx="1354741" cy="3808857"/>
          </a:xfrm>
          <a:custGeom>
            <a:avLst/>
            <a:gdLst/>
            <a:ahLst/>
            <a:cxnLst/>
            <a:rect l="0" t="0" r="r" b="b"/>
            <a:pathLst>
              <a:path w="142230" h="399880" stroke="0" extrusionOk="0">
                <a:moveTo>
                  <a:pt x="142160" y="0"/>
                </a:moveTo>
                <a:lnTo>
                  <a:pt x="142230" y="399330"/>
                </a:lnTo>
                <a:cubicBezTo>
                  <a:pt x="142230" y="399634"/>
                  <a:pt x="141988" y="399880"/>
                  <a:pt x="141690" y="399880"/>
                </a:cubicBezTo>
                <a:lnTo>
                  <a:pt x="310" y="399880"/>
                </a:lnTo>
                <a:cubicBezTo>
                  <a:pt x="228" y="399880"/>
                  <a:pt x="149" y="399847"/>
                  <a:pt x="91" y="399789"/>
                </a:cubicBezTo>
                <a:cubicBezTo>
                  <a:pt x="33" y="399731"/>
                  <a:pt x="0" y="399652"/>
                  <a:pt x="0" y="399570"/>
                </a:cubicBezTo>
                <a:lnTo>
                  <a:pt x="120" y="22080"/>
                </a:lnTo>
                <a:lnTo>
                  <a:pt x="14216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-260"/>
          <p:cNvSpPr/>
          <p:nvPr/>
        </p:nvSpPr>
        <p:spPr>
          <a:xfrm>
            <a:off x="9497187" y="3075146"/>
            <a:ext cx="1046797" cy="381381"/>
          </a:xfrm>
          <a:custGeom>
            <a:avLst/>
            <a:gdLst/>
            <a:ahLst/>
            <a:cxnLst/>
            <a:rect l="0" t="0" r="r" b="b"/>
            <a:pathLst>
              <a:path w="109900" h="40040" stroke="0" extrusionOk="0">
                <a:moveTo>
                  <a:pt x="109900" y="14490"/>
                </a:moveTo>
                <a:lnTo>
                  <a:pt x="63540" y="21700"/>
                </a:lnTo>
                <a:cubicBezTo>
                  <a:pt x="63227" y="21748"/>
                  <a:pt x="62916" y="21597"/>
                  <a:pt x="62760" y="21320"/>
                </a:cubicBezTo>
                <a:cubicBezTo>
                  <a:pt x="58190" y="13260"/>
                  <a:pt x="46360" y="15670"/>
                  <a:pt x="46190" y="25050"/>
                </a:cubicBezTo>
                <a:cubicBezTo>
                  <a:pt x="46184" y="25397"/>
                  <a:pt x="45955" y="25702"/>
                  <a:pt x="45620" y="25810"/>
                </a:cubicBezTo>
                <a:lnTo>
                  <a:pt x="0" y="40040"/>
                </a:lnTo>
                <a:lnTo>
                  <a:pt x="30" y="520"/>
                </a:lnTo>
                <a:cubicBezTo>
                  <a:pt x="30" y="382"/>
                  <a:pt x="85" y="250"/>
                  <a:pt x="182" y="152"/>
                </a:cubicBezTo>
                <a:cubicBezTo>
                  <a:pt x="280" y="55"/>
                  <a:pt x="412" y="0"/>
                  <a:pt x="550" y="0"/>
                </a:cubicBezTo>
                <a:lnTo>
                  <a:pt x="109280" y="0"/>
                </a:lnTo>
                <a:cubicBezTo>
                  <a:pt x="109418" y="0"/>
                  <a:pt x="109550" y="55"/>
                  <a:pt x="109648" y="152"/>
                </a:cubicBezTo>
                <a:cubicBezTo>
                  <a:pt x="109745" y="250"/>
                  <a:pt x="109800" y="382"/>
                  <a:pt x="109800" y="520"/>
                </a:cubicBezTo>
                <a:lnTo>
                  <a:pt x="109900" y="14490"/>
                </a:lnTo>
                <a:close/>
              </a:path>
            </a:pathLst>
          </a:custGeom>
          <a:solidFill>
            <a:srgbClr val="7794C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-272"/>
          <p:cNvSpPr/>
          <p:nvPr/>
        </p:nvSpPr>
        <p:spPr>
          <a:xfrm>
            <a:off x="9970294" y="3263741"/>
            <a:ext cx="100203" cy="100203"/>
          </a:xfrm>
          <a:custGeom>
            <a:avLst/>
            <a:gdLst/>
            <a:ahLst/>
            <a:cxnLst/>
            <a:rect l="0" t="0" r="r" b="b"/>
            <a:pathLst>
              <a:path w="10520" h="10520" stroke="0" extrusionOk="0">
                <a:moveTo>
                  <a:pt x="10520" y="5260"/>
                </a:moveTo>
                <a:cubicBezTo>
                  <a:pt x="10520" y="6655"/>
                  <a:pt x="9966" y="7993"/>
                  <a:pt x="8979" y="8979"/>
                </a:cubicBezTo>
                <a:cubicBezTo>
                  <a:pt x="7993" y="9966"/>
                  <a:pt x="6655" y="10520"/>
                  <a:pt x="5260" y="10520"/>
                </a:cubicBezTo>
                <a:cubicBezTo>
                  <a:pt x="3865" y="10520"/>
                  <a:pt x="2527" y="9966"/>
                  <a:pt x="1541" y="8979"/>
                </a:cubicBezTo>
                <a:cubicBezTo>
                  <a:pt x="554" y="7993"/>
                  <a:pt x="0" y="6655"/>
                  <a:pt x="0" y="5260"/>
                </a:cubicBezTo>
                <a:cubicBezTo>
                  <a:pt x="0" y="3865"/>
                  <a:pt x="554" y="2527"/>
                  <a:pt x="1541" y="1541"/>
                </a:cubicBezTo>
                <a:cubicBezTo>
                  <a:pt x="2527" y="554"/>
                  <a:pt x="3865" y="0"/>
                  <a:pt x="5260" y="0"/>
                </a:cubicBezTo>
                <a:cubicBezTo>
                  <a:pt x="6655" y="0"/>
                  <a:pt x="7993" y="554"/>
                  <a:pt x="8979" y="1541"/>
                </a:cubicBezTo>
                <a:cubicBezTo>
                  <a:pt x="9966" y="2527"/>
                  <a:pt x="10520" y="3865"/>
                  <a:pt x="10520" y="526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-282"/>
          <p:cNvSpPr/>
          <p:nvPr/>
        </p:nvSpPr>
        <p:spPr>
          <a:xfrm>
            <a:off x="7095839" y="3478054"/>
            <a:ext cx="1048512" cy="555994"/>
          </a:xfrm>
          <a:custGeom>
            <a:avLst/>
            <a:gdLst/>
            <a:ahLst/>
            <a:cxnLst/>
            <a:rect l="0" t="0" r="r" b="b"/>
            <a:pathLst>
              <a:path w="110080" h="58372" stroke="0" extrusionOk="0">
                <a:moveTo>
                  <a:pt x="110080" y="41890"/>
                </a:moveTo>
                <a:lnTo>
                  <a:pt x="63260" y="56440"/>
                </a:lnTo>
                <a:cubicBezTo>
                  <a:pt x="62883" y="56560"/>
                  <a:pt x="62470" y="56428"/>
                  <a:pt x="62230" y="56110"/>
                </a:cubicBezTo>
                <a:cubicBezTo>
                  <a:pt x="57810" y="50190"/>
                  <a:pt x="49860" y="51530"/>
                  <a:pt x="46850" y="57900"/>
                </a:cubicBezTo>
                <a:cubicBezTo>
                  <a:pt x="46705" y="58207"/>
                  <a:pt x="46384" y="58394"/>
                  <a:pt x="46040" y="58370"/>
                </a:cubicBezTo>
                <a:lnTo>
                  <a:pt x="30" y="54820"/>
                </a:lnTo>
                <a:lnTo>
                  <a:pt x="0" y="280"/>
                </a:lnTo>
                <a:cubicBezTo>
                  <a:pt x="0" y="206"/>
                  <a:pt x="28" y="135"/>
                  <a:pt x="79" y="82"/>
                </a:cubicBezTo>
                <a:cubicBezTo>
                  <a:pt x="130" y="29"/>
                  <a:pt x="198" y="0"/>
                  <a:pt x="270" y="0"/>
                </a:cubicBezTo>
                <a:lnTo>
                  <a:pt x="109810" y="0"/>
                </a:lnTo>
                <a:cubicBezTo>
                  <a:pt x="109959" y="0"/>
                  <a:pt x="110080" y="125"/>
                  <a:pt x="110080" y="280"/>
                </a:cubicBezTo>
                <a:lnTo>
                  <a:pt x="110080" y="41890"/>
                </a:lnTo>
                <a:close/>
              </a:path>
            </a:pathLst>
          </a:custGeom>
          <a:solidFill>
            <a:srgbClr val="7794C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-284"/>
          <p:cNvSpPr/>
          <p:nvPr/>
        </p:nvSpPr>
        <p:spPr>
          <a:xfrm>
            <a:off x="8142732" y="3496913"/>
            <a:ext cx="1354360" cy="3353371"/>
          </a:xfrm>
          <a:custGeom>
            <a:avLst/>
            <a:gdLst/>
            <a:ahLst/>
            <a:cxnLst/>
            <a:rect l="0" t="0" r="r" b="b"/>
            <a:pathLst>
              <a:path w="142190" h="352060" stroke="0" extrusionOk="0">
                <a:moveTo>
                  <a:pt x="142140" y="0"/>
                </a:moveTo>
                <a:lnTo>
                  <a:pt x="142190" y="351510"/>
                </a:lnTo>
                <a:cubicBezTo>
                  <a:pt x="142190" y="351814"/>
                  <a:pt x="141944" y="352060"/>
                  <a:pt x="141640" y="352060"/>
                </a:cubicBezTo>
                <a:lnTo>
                  <a:pt x="540" y="352060"/>
                </a:lnTo>
                <a:cubicBezTo>
                  <a:pt x="242" y="352060"/>
                  <a:pt x="0" y="351814"/>
                  <a:pt x="0" y="351510"/>
                </a:cubicBezTo>
                <a:lnTo>
                  <a:pt x="120" y="44140"/>
                </a:lnTo>
                <a:lnTo>
                  <a:pt x="14214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-302"/>
          <p:cNvSpPr/>
          <p:nvPr/>
        </p:nvSpPr>
        <p:spPr>
          <a:xfrm>
            <a:off x="4695635" y="3768947"/>
            <a:ext cx="1047560" cy="166592"/>
          </a:xfrm>
          <a:custGeom>
            <a:avLst/>
            <a:gdLst/>
            <a:ahLst/>
            <a:cxnLst/>
            <a:rect l="0" t="0" r="r" b="b"/>
            <a:pathLst>
              <a:path w="109980" h="17490" stroke="0" extrusionOk="0">
                <a:moveTo>
                  <a:pt x="109980" y="13250"/>
                </a:moveTo>
                <a:lnTo>
                  <a:pt x="64250" y="9680"/>
                </a:lnTo>
                <a:cubicBezTo>
                  <a:pt x="63927" y="9656"/>
                  <a:pt x="63654" y="9431"/>
                  <a:pt x="63570" y="9120"/>
                </a:cubicBezTo>
                <a:cubicBezTo>
                  <a:pt x="61050" y="-420"/>
                  <a:pt x="47990" y="70"/>
                  <a:pt x="46390" y="9810"/>
                </a:cubicBezTo>
                <a:cubicBezTo>
                  <a:pt x="46336" y="10126"/>
                  <a:pt x="46086" y="10372"/>
                  <a:pt x="45770" y="10420"/>
                </a:cubicBezTo>
                <a:lnTo>
                  <a:pt x="10" y="17490"/>
                </a:lnTo>
                <a:lnTo>
                  <a:pt x="0" y="540"/>
                </a:lnTo>
                <a:cubicBezTo>
                  <a:pt x="0" y="242"/>
                  <a:pt x="242" y="0"/>
                  <a:pt x="540" y="0"/>
                </a:cubicBezTo>
                <a:lnTo>
                  <a:pt x="109450" y="0"/>
                </a:lnTo>
                <a:cubicBezTo>
                  <a:pt x="109591" y="0"/>
                  <a:pt x="109725" y="55"/>
                  <a:pt x="109825" y="152"/>
                </a:cubicBezTo>
                <a:cubicBezTo>
                  <a:pt x="109924" y="250"/>
                  <a:pt x="109980" y="382"/>
                  <a:pt x="109980" y="520"/>
                </a:cubicBezTo>
                <a:lnTo>
                  <a:pt x="109980" y="13250"/>
                </a:lnTo>
                <a:close/>
              </a:path>
            </a:pathLst>
          </a:custGeom>
          <a:solidFill>
            <a:srgbClr val="7794C0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shape-303"/>
          <p:cNvSpPr/>
          <p:nvPr/>
        </p:nvSpPr>
        <p:spPr>
          <a:xfrm>
            <a:off x="5169598" y="3823240"/>
            <a:ext cx="100394" cy="100393"/>
          </a:xfrm>
          <a:custGeom>
            <a:avLst/>
            <a:gdLst/>
            <a:ahLst/>
            <a:cxnLst/>
            <a:rect l="0" t="0" r="r" b="b"/>
            <a:pathLst>
              <a:path w="10540" h="10540" stroke="0" extrusionOk="0">
                <a:moveTo>
                  <a:pt x="10540" y="5270"/>
                </a:moveTo>
                <a:cubicBezTo>
                  <a:pt x="10540" y="6668"/>
                  <a:pt x="9985" y="8008"/>
                  <a:pt x="8996" y="8996"/>
                </a:cubicBezTo>
                <a:cubicBezTo>
                  <a:pt x="8008" y="9985"/>
                  <a:pt x="6668" y="10540"/>
                  <a:pt x="5270" y="10540"/>
                </a:cubicBezTo>
                <a:cubicBezTo>
                  <a:pt x="3872" y="10540"/>
                  <a:pt x="2532" y="9985"/>
                  <a:pt x="1544" y="8996"/>
                </a:cubicBezTo>
                <a:cubicBezTo>
                  <a:pt x="555" y="8008"/>
                  <a:pt x="0" y="6668"/>
                  <a:pt x="0" y="5270"/>
                </a:cubicBezTo>
                <a:cubicBezTo>
                  <a:pt x="0" y="3872"/>
                  <a:pt x="555" y="2532"/>
                  <a:pt x="1544" y="1544"/>
                </a:cubicBezTo>
                <a:cubicBezTo>
                  <a:pt x="2532" y="555"/>
                  <a:pt x="3872" y="0"/>
                  <a:pt x="5270" y="0"/>
                </a:cubicBezTo>
                <a:cubicBezTo>
                  <a:pt x="6668" y="0"/>
                  <a:pt x="8008" y="555"/>
                  <a:pt x="8996" y="1544"/>
                </a:cubicBezTo>
                <a:cubicBezTo>
                  <a:pt x="9985" y="2532"/>
                  <a:pt x="10540" y="3872"/>
                  <a:pt x="10540" y="527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shape-308"/>
          <p:cNvSpPr/>
          <p:nvPr/>
        </p:nvSpPr>
        <p:spPr>
          <a:xfrm>
            <a:off x="5742337" y="3933444"/>
            <a:ext cx="1354646" cy="2916555"/>
          </a:xfrm>
          <a:custGeom>
            <a:avLst/>
            <a:gdLst/>
            <a:ahLst/>
            <a:cxnLst/>
            <a:rect l="0" t="0" r="r" b="b"/>
            <a:pathLst>
              <a:path w="142220" h="306200" stroke="0" extrusionOk="0">
                <a:moveTo>
                  <a:pt x="142160" y="11020"/>
                </a:moveTo>
                <a:lnTo>
                  <a:pt x="142220" y="305730"/>
                </a:lnTo>
                <a:cubicBezTo>
                  <a:pt x="142220" y="305855"/>
                  <a:pt x="142170" y="305974"/>
                  <a:pt x="142082" y="306062"/>
                </a:cubicBezTo>
                <a:cubicBezTo>
                  <a:pt x="141994" y="306150"/>
                  <a:pt x="141875" y="306200"/>
                  <a:pt x="141750" y="306200"/>
                </a:cubicBezTo>
                <a:lnTo>
                  <a:pt x="530" y="306200"/>
                </a:lnTo>
                <a:cubicBezTo>
                  <a:pt x="237" y="306200"/>
                  <a:pt x="0" y="305967"/>
                  <a:pt x="0" y="305680"/>
                </a:cubicBezTo>
                <a:lnTo>
                  <a:pt x="130" y="0"/>
                </a:lnTo>
                <a:lnTo>
                  <a:pt x="142160" y="1102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-310"/>
          <p:cNvSpPr/>
          <p:nvPr/>
        </p:nvSpPr>
        <p:spPr>
          <a:xfrm>
            <a:off x="3342227" y="3974306"/>
            <a:ext cx="1354455" cy="2875598"/>
          </a:xfrm>
          <a:custGeom>
            <a:avLst/>
            <a:gdLst/>
            <a:ahLst/>
            <a:cxnLst/>
            <a:rect l="0" t="0" r="r" b="b"/>
            <a:pathLst>
              <a:path w="142200" h="301900" stroke="0" extrusionOk="0">
                <a:moveTo>
                  <a:pt x="142150" y="0"/>
                </a:moveTo>
                <a:lnTo>
                  <a:pt x="142200" y="301390"/>
                </a:lnTo>
                <a:cubicBezTo>
                  <a:pt x="142200" y="301672"/>
                  <a:pt x="141967" y="301900"/>
                  <a:pt x="141680" y="301900"/>
                </a:cubicBezTo>
                <a:lnTo>
                  <a:pt x="520" y="301900"/>
                </a:lnTo>
                <a:cubicBezTo>
                  <a:pt x="233" y="301900"/>
                  <a:pt x="0" y="301672"/>
                  <a:pt x="0" y="301390"/>
                </a:cubicBezTo>
                <a:lnTo>
                  <a:pt x="110" y="22070"/>
                </a:lnTo>
                <a:lnTo>
                  <a:pt x="14215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shape-311"/>
          <p:cNvSpPr/>
          <p:nvPr/>
        </p:nvSpPr>
        <p:spPr>
          <a:xfrm>
            <a:off x="7569994" y="4010025"/>
            <a:ext cx="100203" cy="100203"/>
          </a:xfrm>
          <a:custGeom>
            <a:avLst/>
            <a:gdLst/>
            <a:ahLst/>
            <a:cxnLst/>
            <a:rect l="0" t="0" r="r" b="b"/>
            <a:pathLst>
              <a:path w="10520" h="10520" stroke="0" extrusionOk="0">
                <a:moveTo>
                  <a:pt x="10520" y="5260"/>
                </a:moveTo>
                <a:cubicBezTo>
                  <a:pt x="10520" y="8165"/>
                  <a:pt x="8165" y="10520"/>
                  <a:pt x="5260" y="10520"/>
                </a:cubicBezTo>
                <a:cubicBezTo>
                  <a:pt x="2355" y="10520"/>
                  <a:pt x="0" y="8165"/>
                  <a:pt x="0" y="5260"/>
                </a:cubicBezTo>
                <a:cubicBezTo>
                  <a:pt x="0" y="3865"/>
                  <a:pt x="554" y="2527"/>
                  <a:pt x="1541" y="1541"/>
                </a:cubicBezTo>
                <a:cubicBezTo>
                  <a:pt x="2527" y="554"/>
                  <a:pt x="3865" y="0"/>
                  <a:pt x="5260" y="0"/>
                </a:cubicBezTo>
                <a:cubicBezTo>
                  <a:pt x="6655" y="0"/>
                  <a:pt x="7993" y="554"/>
                  <a:pt x="8979" y="1541"/>
                </a:cubicBezTo>
                <a:cubicBezTo>
                  <a:pt x="9966" y="2527"/>
                  <a:pt x="10520" y="3865"/>
                  <a:pt x="10520" y="526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-321"/>
          <p:cNvSpPr/>
          <p:nvPr/>
        </p:nvSpPr>
        <p:spPr>
          <a:xfrm>
            <a:off x="2769489" y="4196429"/>
            <a:ext cx="100203" cy="100203"/>
          </a:xfrm>
          <a:custGeom>
            <a:avLst/>
            <a:gdLst/>
            <a:ahLst/>
            <a:cxnLst/>
            <a:rect l="0" t="0" r="r" b="b"/>
            <a:pathLst>
              <a:path w="10520" h="10520" stroke="0" extrusionOk="0">
                <a:moveTo>
                  <a:pt x="10520" y="5260"/>
                </a:moveTo>
                <a:cubicBezTo>
                  <a:pt x="10520" y="6655"/>
                  <a:pt x="9966" y="7993"/>
                  <a:pt x="8979" y="8979"/>
                </a:cubicBezTo>
                <a:cubicBezTo>
                  <a:pt x="7993" y="9966"/>
                  <a:pt x="6655" y="10520"/>
                  <a:pt x="5260" y="10520"/>
                </a:cubicBezTo>
                <a:cubicBezTo>
                  <a:pt x="2355" y="10520"/>
                  <a:pt x="0" y="8165"/>
                  <a:pt x="0" y="5260"/>
                </a:cubicBezTo>
                <a:cubicBezTo>
                  <a:pt x="0" y="2355"/>
                  <a:pt x="2355" y="0"/>
                  <a:pt x="5260" y="0"/>
                </a:cubicBezTo>
                <a:cubicBezTo>
                  <a:pt x="8165" y="0"/>
                  <a:pt x="10520" y="2355"/>
                  <a:pt x="10520" y="526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line-0-word-0"/>
          <p:cNvSpPr/>
          <p:nvPr/>
        </p:nvSpPr>
        <p:spPr>
          <a:xfrm>
            <a:off x="786670" y="357684"/>
            <a:ext cx="8989445" cy="42190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2837" baseline="0" b="1" spc="0" dirty="0">
                <a:solidFill>
                  <a:srgbClr val="182539"/>
                </a:solidFill>
                <a:latin typeface="Liberation Sans"/>
                <a:ea typeface="Liberation Sans"/>
              </a:rPr>
              <a:t>Revenue up 47% in five quarters, margin up 7 points</a:t>
            </a:r>
          </a:p>
        </p:txBody>
      </p:sp>
      <p:sp>
        <p:nvSpPr>
          <p:cNvPr id="19" name="line-1-word-0"/>
          <p:cNvSpPr/>
          <p:nvPr/>
        </p:nvSpPr>
        <p:spPr>
          <a:xfrm>
            <a:off x="770165" y="857637"/>
            <a:ext cx="6608002" cy="25278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6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Quarterly revenue ($M) and operating margin (%), Q1 2025 to Q1 2026</a:t>
            </a:r>
          </a:p>
        </p:txBody>
      </p:sp>
      <p:sp>
        <p:nvSpPr>
          <p:cNvPr id="20" name="line-2-word-0"/>
          <p:cNvSpPr/>
          <p:nvPr/>
        </p:nvSpPr>
        <p:spPr>
          <a:xfrm>
            <a:off x="1099663" y="1390996"/>
            <a:ext cx="1205181" cy="22834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74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Revenue ($M)</a:t>
            </a:r>
          </a:p>
        </p:txBody>
      </p:sp>
      <p:sp>
        <p:nvSpPr>
          <p:cNvPr id="21" name="line-3-word-0"/>
          <p:cNvSpPr/>
          <p:nvPr/>
        </p:nvSpPr>
        <p:spPr>
          <a:xfrm>
            <a:off x="2857563" y="1383149"/>
            <a:ext cx="1901719" cy="23924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51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Operating margin (%)</a:t>
            </a:r>
          </a:p>
        </p:txBody>
      </p:sp>
      <p:sp>
        <p:nvSpPr>
          <p:cNvPr id="22" name="line-4-word-0"/>
          <p:cNvSpPr/>
          <p:nvPr/>
        </p:nvSpPr>
        <p:spPr>
          <a:xfrm>
            <a:off x="330327" y="1981878"/>
            <a:ext cx="1205339" cy="22837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74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Revenue ($M)</a:t>
            </a:r>
          </a:p>
        </p:txBody>
      </p:sp>
      <p:sp>
        <p:nvSpPr>
          <p:cNvPr id="23" name="line-5-word-0"/>
          <p:cNvSpPr/>
          <p:nvPr/>
        </p:nvSpPr>
        <p:spPr>
          <a:xfrm>
            <a:off x="13728350" y="1982438"/>
            <a:ext cx="932614" cy="22793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71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Margin (%)</a:t>
            </a:r>
          </a:p>
        </p:txBody>
      </p:sp>
      <p:sp>
        <p:nvSpPr>
          <p:cNvPr id="24" name="line-6-word-0"/>
          <p:cNvSpPr/>
          <p:nvPr/>
        </p:nvSpPr>
        <p:spPr>
          <a:xfrm>
            <a:off x="13760423" y="2288577"/>
            <a:ext cx="383821" cy="22280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35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24%</a:t>
            </a:r>
          </a:p>
        </p:txBody>
      </p:sp>
      <p:sp>
        <p:nvSpPr>
          <p:cNvPr id="25" name="line-7-word-0"/>
          <p:cNvSpPr/>
          <p:nvPr/>
        </p:nvSpPr>
        <p:spPr>
          <a:xfrm>
            <a:off x="1265555" y="2264517"/>
            <a:ext cx="246507" cy="24767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10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20</a:t>
            </a:r>
          </a:p>
        </p:txBody>
      </p:sp>
      <p:sp>
        <p:nvSpPr>
          <p:cNvPr id="26" name="line-8-word-0"/>
          <p:cNvSpPr/>
          <p:nvPr/>
        </p:nvSpPr>
        <p:spPr>
          <a:xfrm>
            <a:off x="12248806" y="2505077"/>
            <a:ext cx="366961" cy="21889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08" baseline="0" b="1" spc="0" dirty="0">
                <a:solidFill>
                  <a:srgbClr val="182539"/>
                </a:solidFill>
                <a:latin typeface="Liberation Sans"/>
                <a:ea typeface="Liberation Sans"/>
              </a:rPr>
              <a:t>18.2</a:t>
            </a:r>
          </a:p>
        </p:txBody>
      </p:sp>
      <p:sp>
        <p:nvSpPr>
          <p:cNvPr id="27" name="line-9-word-0"/>
          <p:cNvSpPr/>
          <p:nvPr/>
        </p:nvSpPr>
        <p:spPr>
          <a:xfrm>
            <a:off x="9848542" y="2800367"/>
            <a:ext cx="367545" cy="21923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10" baseline="0" b="1" spc="0" dirty="0">
                <a:solidFill>
                  <a:srgbClr val="182539"/>
                </a:solidFill>
                <a:latin typeface="Liberation Sans"/>
                <a:ea typeface="Liberation Sans"/>
              </a:rPr>
              <a:t>16.9</a:t>
            </a:r>
          </a:p>
        </p:txBody>
      </p:sp>
      <p:sp>
        <p:nvSpPr>
          <p:cNvPr id="28" name="line-10-word-0"/>
          <p:cNvSpPr/>
          <p:nvPr/>
        </p:nvSpPr>
        <p:spPr>
          <a:xfrm>
            <a:off x="12209593" y="3123887"/>
            <a:ext cx="436374" cy="25216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4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21%</a:t>
            </a:r>
          </a:p>
        </p:txBody>
      </p:sp>
      <p:sp>
        <p:nvSpPr>
          <p:cNvPr id="29" name="line-11-word-0"/>
          <p:cNvSpPr/>
          <p:nvPr/>
        </p:nvSpPr>
        <p:spPr>
          <a:xfrm>
            <a:off x="7448341" y="3210858"/>
            <a:ext cx="345114" cy="20634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19" baseline="0" b="1" spc="0" dirty="0">
                <a:solidFill>
                  <a:srgbClr val="182539"/>
                </a:solidFill>
                <a:latin typeface="Liberation Sans"/>
                <a:ea typeface="Liberation Sans"/>
              </a:rPr>
              <a:t>15.1</a:t>
            </a:r>
          </a:p>
        </p:txBody>
      </p:sp>
      <p:sp>
        <p:nvSpPr>
          <p:cNvPr id="30" name="line-12-word-0"/>
          <p:cNvSpPr/>
          <p:nvPr/>
        </p:nvSpPr>
        <p:spPr>
          <a:xfrm>
            <a:off x="13773309" y="3417348"/>
            <a:ext cx="371221" cy="21576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85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18%</a:t>
            </a:r>
          </a:p>
        </p:txBody>
      </p:sp>
      <p:sp>
        <p:nvSpPr>
          <p:cNvPr id="31" name="line-13-word-0"/>
          <p:cNvSpPr/>
          <p:nvPr/>
        </p:nvSpPr>
        <p:spPr>
          <a:xfrm>
            <a:off x="1272465" y="3387690"/>
            <a:ext cx="245061" cy="24621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0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15</a:t>
            </a:r>
          </a:p>
        </p:txBody>
      </p:sp>
      <p:sp>
        <p:nvSpPr>
          <p:cNvPr id="32" name="line-14-word-0"/>
          <p:cNvSpPr/>
          <p:nvPr/>
        </p:nvSpPr>
        <p:spPr>
          <a:xfrm>
            <a:off x="9821037" y="3500291"/>
            <a:ext cx="424674" cy="24562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6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19%</a:t>
            </a:r>
          </a:p>
        </p:txBody>
      </p:sp>
      <p:sp>
        <p:nvSpPr>
          <p:cNvPr id="33" name="line-15-word-0"/>
          <p:cNvSpPr/>
          <p:nvPr/>
        </p:nvSpPr>
        <p:spPr>
          <a:xfrm>
            <a:off x="5047960" y="3496261"/>
            <a:ext cx="366545" cy="21865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06" baseline="0" b="1" spc="0" dirty="0">
                <a:solidFill>
                  <a:srgbClr val="182539"/>
                </a:solidFill>
                <a:latin typeface="Liberation Sans"/>
                <a:ea typeface="Liberation Sans"/>
              </a:rPr>
              <a:t>13.8</a:t>
            </a:r>
          </a:p>
        </p:txBody>
      </p:sp>
      <p:sp>
        <p:nvSpPr>
          <p:cNvPr id="34" name="line-16-word-0"/>
          <p:cNvSpPr/>
          <p:nvPr/>
        </p:nvSpPr>
        <p:spPr>
          <a:xfrm>
            <a:off x="2647790" y="3807727"/>
            <a:ext cx="372021" cy="22180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428" baseline="0" b="1" spc="0" dirty="0">
                <a:solidFill>
                  <a:srgbClr val="182539"/>
                </a:solidFill>
                <a:latin typeface="Liberation Sans"/>
                <a:ea typeface="Liberation Sans"/>
              </a:rPr>
              <a:t>12.4</a:t>
            </a:r>
          </a:p>
        </p:txBody>
      </p:sp>
      <p:sp>
        <p:nvSpPr>
          <p:cNvPr id="35" name="line-17-word-0"/>
          <p:cNvSpPr/>
          <p:nvPr/>
        </p:nvSpPr>
        <p:spPr>
          <a:xfrm>
            <a:off x="5020533" y="4061979"/>
            <a:ext cx="423646" cy="24505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16%</a:t>
            </a:r>
          </a:p>
        </p:txBody>
      </p:sp>
      <p:sp>
        <p:nvSpPr>
          <p:cNvPr id="36" name="line-18-word-0"/>
          <p:cNvSpPr/>
          <p:nvPr/>
        </p:nvSpPr>
        <p:spPr>
          <a:xfrm>
            <a:off x="7420737" y="4243246"/>
            <a:ext cx="423710" cy="24508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2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15%</a:t>
            </a:r>
          </a:p>
        </p:txBody>
      </p:sp>
      <p:sp>
        <p:nvSpPr>
          <p:cNvPr id="37" name="line-19-word-0"/>
          <p:cNvSpPr/>
          <p:nvPr/>
        </p:nvSpPr>
        <p:spPr>
          <a:xfrm>
            <a:off x="2620232" y="4433776"/>
            <a:ext cx="423888" cy="24518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93" baseline="0" b="1" spc="0" dirty="0">
                <a:solidFill>
                  <a:srgbClr val="ffffff"/>
                </a:solidFill>
                <a:latin typeface="Liberation Sans"/>
                <a:ea typeface="Liberation Sans"/>
              </a:rPr>
              <a:t>14%</a:t>
            </a:r>
          </a:p>
        </p:txBody>
      </p:sp>
      <p:sp>
        <p:nvSpPr>
          <p:cNvPr id="38" name="line-20-word-0"/>
          <p:cNvSpPr/>
          <p:nvPr/>
        </p:nvSpPr>
        <p:spPr>
          <a:xfrm>
            <a:off x="1272115" y="4503290"/>
            <a:ext cx="245908" cy="24706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606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10</a:t>
            </a:r>
          </a:p>
        </p:txBody>
      </p:sp>
      <p:sp>
        <p:nvSpPr>
          <p:cNvPr id="39" name="line-21-word-0"/>
          <p:cNvSpPr/>
          <p:nvPr/>
        </p:nvSpPr>
        <p:spPr>
          <a:xfrm>
            <a:off x="13773410" y="4533230"/>
            <a:ext cx="371122" cy="21571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85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12%</a:t>
            </a:r>
          </a:p>
        </p:txBody>
      </p:sp>
      <p:sp>
        <p:nvSpPr>
          <p:cNvPr id="40" name="line-22-word-0"/>
          <p:cNvSpPr/>
          <p:nvPr/>
        </p:nvSpPr>
        <p:spPr>
          <a:xfrm>
            <a:off x="13762043" y="5654789"/>
            <a:ext cx="273426" cy="21581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86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6%</a:t>
            </a:r>
          </a:p>
        </p:txBody>
      </p:sp>
      <p:sp>
        <p:nvSpPr>
          <p:cNvPr id="41" name="line-23-word-0"/>
          <p:cNvSpPr/>
          <p:nvPr/>
        </p:nvSpPr>
        <p:spPr>
          <a:xfrm>
            <a:off x="1379163" y="5630321"/>
            <a:ext cx="129287" cy="2406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61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5</a:t>
            </a:r>
          </a:p>
        </p:txBody>
      </p:sp>
      <p:sp>
        <p:nvSpPr>
          <p:cNvPr id="42" name="line-24-word-0"/>
          <p:cNvSpPr/>
          <p:nvPr/>
        </p:nvSpPr>
        <p:spPr>
          <a:xfrm>
            <a:off x="13760957" y="6767712"/>
            <a:ext cx="274131" cy="21636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90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0%</a:t>
            </a:r>
          </a:p>
        </p:txBody>
      </p:sp>
      <p:sp>
        <p:nvSpPr>
          <p:cNvPr id="43" name="line-25-word-0"/>
          <p:cNvSpPr/>
          <p:nvPr/>
        </p:nvSpPr>
        <p:spPr>
          <a:xfrm>
            <a:off x="2463548" y="7007023"/>
            <a:ext cx="658180" cy="20530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12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Q1 2025</a:t>
            </a:r>
          </a:p>
        </p:txBody>
      </p:sp>
      <p:sp>
        <p:nvSpPr>
          <p:cNvPr id="44" name="line-26-word-0"/>
          <p:cNvSpPr/>
          <p:nvPr/>
        </p:nvSpPr>
        <p:spPr>
          <a:xfrm>
            <a:off x="4864271" y="7007524"/>
            <a:ext cx="655545" cy="20453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06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Q2 2025</a:t>
            </a:r>
          </a:p>
        </p:txBody>
      </p:sp>
      <p:sp>
        <p:nvSpPr>
          <p:cNvPr id="45" name="line-27-word-0"/>
          <p:cNvSpPr/>
          <p:nvPr/>
        </p:nvSpPr>
        <p:spPr>
          <a:xfrm>
            <a:off x="7264713" y="7008023"/>
            <a:ext cx="650937" cy="2031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297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Q3 2025</a:t>
            </a:r>
          </a:p>
        </p:txBody>
      </p:sp>
      <p:sp>
        <p:nvSpPr>
          <p:cNvPr id="46" name="line-28-word-0"/>
          <p:cNvSpPr/>
          <p:nvPr/>
        </p:nvSpPr>
        <p:spPr>
          <a:xfrm>
            <a:off x="9664999" y="7007651"/>
            <a:ext cx="655396" cy="204492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06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Q4 2025</a:t>
            </a:r>
          </a:p>
        </p:txBody>
      </p:sp>
      <p:sp>
        <p:nvSpPr>
          <p:cNvPr id="47" name="line-29-word-0"/>
          <p:cNvSpPr/>
          <p:nvPr/>
        </p:nvSpPr>
        <p:spPr>
          <a:xfrm>
            <a:off x="12065283" y="7007839"/>
            <a:ext cx="652660" cy="2036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00" baseline="0" b="0" spc="0" dirty="0">
                <a:solidFill>
                  <a:srgbClr val="182539"/>
                </a:solidFill>
                <a:latin typeface="Liberation Sans"/>
                <a:ea typeface="Liberation Sans"/>
              </a:rPr>
              <a:t>Q1 2026</a:t>
            </a:r>
          </a:p>
        </p:txBody>
      </p:sp>
      <p:sp>
        <p:nvSpPr>
          <p:cNvPr id="48" name="line-30-word-0"/>
          <p:cNvSpPr/>
          <p:nvPr/>
        </p:nvSpPr>
        <p:spPr>
          <a:xfrm>
            <a:off x="770558" y="8017311"/>
            <a:ext cx="5661094" cy="20850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334" baseline="0" b="0" spc="0" dirty="0">
                <a:solidFill>
                  <a:srgbClr val="7794c0"/>
                </a:solidFill>
                <a:latin typeface="Liberation Sans"/>
                <a:ea typeface="Liberation Sans"/>
              </a:rPr>
              <a:t>Source: illustrative data for demonstration only; not actual company results.</a:t>
            </a:r>
          </a:p>
        </p:txBody>
      </p:sp>
      <p:sp>
        <p:nvSpPr>
          <p:cNvPr id="49" name="added-0-word-0"/>
          <p:cNvSpPr/>
          <p:nvPr/>
        </p:nvSpPr>
        <p:spPr>
          <a:xfrm>
            <a:off x="1377396" y="6742873"/>
            <a:ext cx="131283" cy="24466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 wrap="none" lIns="0" rIns="0" tIns="0" bIns="0" anchor="t"/>
          <a:lstStyle/>
          <a:p>
            <a:pPr algn="l" marL="0" marR="0" indent="0">
              <a:lnSpc>
                <a:spcPct val="100000"/>
              </a:lnSpc>
            </a:pPr>
            <a:r>
              <a:rPr lang="en-US" sz="1589" baseline="0" b="0" spc="0" dirty="0">
                <a:solidFill>
                  <a:srgbClr val="4f5b6d"/>
                </a:solidFill>
                <a:latin typeface="Liberation Sans"/>
                <a:ea typeface="Liberation Sans"/>
              </a:rPr>
              <a:t>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2026-10-13T09:04:17Z</dcterms:created>
  <dcterms:modified xsi:type="dcterms:W3CDTF">2026-10-13T09:04:17Z</dcterms:modified>
</cp:coreProperties>
</file>