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01"/>
          <p:cNvSpPr/>
          <p:nvPr/>
        </p:nvSpPr>
        <p:spPr>
          <a:xfrm>
            <a:off x="6475857" y="1331690"/>
            <a:ext cx="5346194" cy="1039558"/>
          </a:xfrm>
          <a:custGeom>
            <a:avLst/>
            <a:gdLst/>
            <a:ahLst/>
            <a:cxnLst/>
            <a:rect l="0" t="0" r="r" b="b"/>
            <a:pathLst>
              <a:path w="561280" h="109140" stroke="0" extrusionOk="0">
                <a:moveTo>
                  <a:pt x="561220" y="109140"/>
                </a:moveTo>
                <a:lnTo>
                  <a:pt x="559030" y="109140"/>
                </a:lnTo>
                <a:quadBezTo>
                  <a:pt x="558960" y="61190"/>
                  <a:pt x="559090" y="13440"/>
                </a:quadBezTo>
                <a:quadBezTo>
                  <a:pt x="559110" y="5080"/>
                  <a:pt x="551090" y="2410"/>
                </a:quadBezTo>
                <a:cubicBezTo>
                  <a:pt x="548620" y="1580"/>
                  <a:pt x="542400" y="2320"/>
                  <a:pt x="538780" y="2310"/>
                </a:cubicBezTo>
                <a:quadBezTo>
                  <a:pt x="280820" y="2130"/>
                  <a:pt x="22460" y="2300"/>
                </a:quadBezTo>
                <a:cubicBezTo>
                  <a:pt x="14800" y="2310"/>
                  <a:pt x="7470" y="380"/>
                  <a:pt x="3140" y="7910"/>
                </a:cubicBezTo>
                <a:quadBezTo>
                  <a:pt x="2140" y="9660"/>
                  <a:pt x="2160" y="16700"/>
                </a:quadBezTo>
                <a:quadBezTo>
                  <a:pt x="2300" y="62820"/>
                  <a:pt x="2220" y="109140"/>
                </a:quadBezTo>
                <a:lnTo>
                  <a:pt x="40" y="109110"/>
                </a:lnTo>
                <a:quadBezTo>
                  <a:pt x="80" y="61450"/>
                  <a:pt x="0" y="13940"/>
                </a:quadBezTo>
                <a:quadBezTo>
                  <a:pt x="-20" y="4760"/>
                  <a:pt x="7320" y="1440"/>
                </a:quadBezTo>
                <a:quadBezTo>
                  <a:pt x="10510" y="0"/>
                  <a:pt x="17330" y="0"/>
                </a:quadBezTo>
                <a:quadBezTo>
                  <a:pt x="292080" y="180"/>
                  <a:pt x="543720" y="10"/>
                </a:quadBezTo>
                <a:quadBezTo>
                  <a:pt x="550630" y="10"/>
                  <a:pt x="553810" y="1450"/>
                </a:quadBezTo>
                <a:quadBezTo>
                  <a:pt x="561310" y="4830"/>
                  <a:pt x="561280" y="14440"/>
                </a:quadBezTo>
                <a:quadBezTo>
                  <a:pt x="561150" y="61680"/>
                  <a:pt x="561220" y="109140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02"/>
          <p:cNvSpPr/>
          <p:nvPr/>
        </p:nvSpPr>
        <p:spPr>
          <a:xfrm>
            <a:off x="381381" y="1333595"/>
            <a:ext cx="2485549" cy="5342858"/>
          </a:xfrm>
          <a:custGeom>
            <a:avLst/>
            <a:gdLst/>
            <a:ahLst/>
            <a:cxnLst/>
            <a:rect l="0" t="0" r="r" b="b"/>
            <a:pathLst>
              <a:path w="260950" h="560930" stroke="0" extrusionOk="0">
                <a:moveTo>
                  <a:pt x="260890" y="109020"/>
                </a:moveTo>
                <a:lnTo>
                  <a:pt x="259000" y="109030"/>
                </a:lnTo>
                <a:lnTo>
                  <a:pt x="258980" y="11110"/>
                </a:lnTo>
                <a:cubicBezTo>
                  <a:pt x="258980" y="10496"/>
                  <a:pt x="258858" y="9891"/>
                  <a:pt x="258620" y="9330"/>
                </a:cubicBezTo>
                <a:quadBezTo>
                  <a:pt x="256300" y="3820"/>
                  <a:pt x="251080" y="2190"/>
                </a:quadBezTo>
                <a:cubicBezTo>
                  <a:pt x="250556" y="2024"/>
                  <a:pt x="250010" y="1940"/>
                  <a:pt x="249460" y="1940"/>
                </a:cubicBezTo>
                <a:lnTo>
                  <a:pt x="10130" y="1940"/>
                </a:lnTo>
                <a:cubicBezTo>
                  <a:pt x="10018" y="1940"/>
                  <a:pt x="9906" y="1960"/>
                  <a:pt x="9800" y="2000"/>
                </a:cubicBezTo>
                <a:quadBezTo>
                  <a:pt x="4190" y="4320"/>
                  <a:pt x="2000" y="9880"/>
                </a:quadBezTo>
                <a:cubicBezTo>
                  <a:pt x="1934" y="10045"/>
                  <a:pt x="1900" y="10222"/>
                  <a:pt x="1900" y="10400"/>
                </a:cubicBezTo>
                <a:lnTo>
                  <a:pt x="1900" y="550580"/>
                </a:lnTo>
                <a:cubicBezTo>
                  <a:pt x="1900" y="550831"/>
                  <a:pt x="1951" y="551079"/>
                  <a:pt x="2050" y="551310"/>
                </a:cubicBezTo>
                <a:quadBezTo>
                  <a:pt x="4540" y="557010"/>
                  <a:pt x="10000" y="559010"/>
                </a:quadBezTo>
                <a:cubicBezTo>
                  <a:pt x="10126" y="559056"/>
                  <a:pt x="10258" y="559080"/>
                  <a:pt x="10390" y="559080"/>
                </a:cubicBezTo>
                <a:lnTo>
                  <a:pt x="250370" y="558960"/>
                </a:lnTo>
                <a:cubicBezTo>
                  <a:pt x="250746" y="558960"/>
                  <a:pt x="251120" y="558885"/>
                  <a:pt x="251470" y="558740"/>
                </a:cubicBezTo>
                <a:quadBezTo>
                  <a:pt x="256480" y="556630"/>
                  <a:pt x="258650" y="551730"/>
                </a:quadBezTo>
                <a:cubicBezTo>
                  <a:pt x="258894" y="551163"/>
                  <a:pt x="259020" y="550554"/>
                  <a:pt x="259020" y="549940"/>
                </a:cubicBezTo>
                <a:lnTo>
                  <a:pt x="258930" y="471990"/>
                </a:lnTo>
                <a:lnTo>
                  <a:pt x="260910" y="472000"/>
                </a:lnTo>
                <a:quadBezTo>
                  <a:pt x="260900" y="510730"/>
                  <a:pt x="260950" y="549240"/>
                </a:quadBezTo>
                <a:cubicBezTo>
                  <a:pt x="260960" y="554720"/>
                  <a:pt x="255710" y="559430"/>
                  <a:pt x="250820" y="560820"/>
                </a:cubicBezTo>
                <a:cubicBezTo>
                  <a:pt x="250555" y="560893"/>
                  <a:pt x="250282" y="560930"/>
                  <a:pt x="250010" y="560930"/>
                </a:cubicBezTo>
                <a:lnTo>
                  <a:pt x="10380" y="560930"/>
                </a:lnTo>
                <a:cubicBezTo>
                  <a:pt x="10274" y="560930"/>
                  <a:pt x="10169" y="560913"/>
                  <a:pt x="10070" y="560880"/>
                </a:cubicBezTo>
                <a:quadBezTo>
                  <a:pt x="2250" y="558330"/>
                  <a:pt x="0" y="550660"/>
                </a:quadBezTo>
                <a:lnTo>
                  <a:pt x="0" y="550650"/>
                </a:lnTo>
                <a:lnTo>
                  <a:pt x="0" y="10420"/>
                </a:lnTo>
                <a:cubicBezTo>
                  <a:pt x="0" y="10360"/>
                  <a:pt x="10" y="10300"/>
                  <a:pt x="30" y="10240"/>
                </a:cubicBezTo>
                <a:quadBezTo>
                  <a:pt x="2380" y="2450"/>
                  <a:pt x="10070" y="100"/>
                </a:quadBezTo>
                <a:cubicBezTo>
                  <a:pt x="10189" y="60"/>
                  <a:pt x="10311" y="40"/>
                  <a:pt x="10430" y="40"/>
                </a:cubicBezTo>
                <a:lnTo>
                  <a:pt x="250170" y="0"/>
                </a:lnTo>
                <a:cubicBezTo>
                  <a:pt x="250415" y="0"/>
                  <a:pt x="250661" y="37"/>
                  <a:pt x="250900" y="110"/>
                </a:cubicBezTo>
                <a:quadBezTo>
                  <a:pt x="258680" y="2600"/>
                  <a:pt x="260770" y="10040"/>
                </a:quadBezTo>
                <a:cubicBezTo>
                  <a:pt x="260863" y="10352"/>
                  <a:pt x="260910" y="10675"/>
                  <a:pt x="260910" y="11000"/>
                </a:cubicBezTo>
                <a:lnTo>
                  <a:pt x="260890" y="109020"/>
                </a:ln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03"/>
          <p:cNvSpPr/>
          <p:nvPr/>
        </p:nvSpPr>
        <p:spPr>
          <a:xfrm>
            <a:off x="3238786" y="1333595"/>
            <a:ext cx="2866549" cy="2752439"/>
          </a:xfrm>
          <a:custGeom>
            <a:avLst/>
            <a:gdLst/>
            <a:ahLst/>
            <a:cxnLst/>
            <a:rect l="0" t="0" r="r" b="b"/>
            <a:pathLst>
              <a:path w="300950" h="288970" stroke="0" extrusionOk="0">
                <a:moveTo>
                  <a:pt x="300900" y="288970"/>
                </a:moveTo>
                <a:lnTo>
                  <a:pt x="299050" y="288970"/>
                </a:lnTo>
                <a:quadBezTo>
                  <a:pt x="298980" y="151880"/>
                  <a:pt x="298980" y="14890"/>
                </a:quadBezTo>
                <a:quadBezTo>
                  <a:pt x="298980" y="9310"/>
                  <a:pt x="297830" y="7420"/>
                </a:quadBezTo>
                <a:quadBezTo>
                  <a:pt x="295570" y="3710"/>
                  <a:pt x="290810" y="2060"/>
                </a:quadBezTo>
                <a:cubicBezTo>
                  <a:pt x="290559" y="1967"/>
                  <a:pt x="290291" y="1920"/>
                  <a:pt x="290020" y="1920"/>
                </a:cubicBezTo>
                <a:lnTo>
                  <a:pt x="10000" y="1920"/>
                </a:lnTo>
                <a:cubicBezTo>
                  <a:pt x="9954" y="1920"/>
                  <a:pt x="9906" y="1930"/>
                  <a:pt x="9860" y="1950"/>
                </a:cubicBezTo>
                <a:quadBezTo>
                  <a:pt x="4580" y="4190"/>
                  <a:pt x="2260" y="9200"/>
                </a:quadBezTo>
                <a:cubicBezTo>
                  <a:pt x="2049" y="9661"/>
                  <a:pt x="1940" y="10163"/>
                  <a:pt x="1940" y="10670"/>
                </a:cubicBezTo>
                <a:lnTo>
                  <a:pt x="1900" y="108950"/>
                </a:lnTo>
                <a:lnTo>
                  <a:pt x="20" y="109020"/>
                </a:lnTo>
                <a:lnTo>
                  <a:pt x="0" y="11060"/>
                </a:lnTo>
                <a:cubicBezTo>
                  <a:pt x="0" y="10669"/>
                  <a:pt x="57" y="10278"/>
                  <a:pt x="170" y="9900"/>
                </a:cubicBezTo>
                <a:quadBezTo>
                  <a:pt x="2440" y="2460"/>
                  <a:pt x="10270" y="60"/>
                </a:quadBezTo>
                <a:cubicBezTo>
                  <a:pt x="10310" y="47"/>
                  <a:pt x="10354" y="40"/>
                  <a:pt x="10400" y="40"/>
                </a:cubicBezTo>
                <a:quadBezTo>
                  <a:pt x="164600" y="120"/>
                  <a:pt x="286730" y="0"/>
                </a:quadBezTo>
                <a:quadBezTo>
                  <a:pt x="291990" y="0"/>
                  <a:pt x="294510" y="1640"/>
                </a:quadBezTo>
                <a:quadBezTo>
                  <a:pt x="298250" y="4070"/>
                  <a:pt x="299990" y="7770"/>
                </a:quadBezTo>
                <a:quadBezTo>
                  <a:pt x="300950" y="9810"/>
                  <a:pt x="300950" y="15870"/>
                </a:quadBezTo>
                <a:quadBezTo>
                  <a:pt x="300920" y="152370"/>
                  <a:pt x="300900" y="288970"/>
                </a:quadBez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04"/>
          <p:cNvSpPr/>
          <p:nvPr/>
        </p:nvSpPr>
        <p:spPr>
          <a:xfrm>
            <a:off x="12192000" y="1332833"/>
            <a:ext cx="2677573" cy="5344478"/>
          </a:xfrm>
          <a:custGeom>
            <a:avLst/>
            <a:gdLst/>
            <a:ahLst/>
            <a:cxnLst/>
            <a:rect l="0" t="0" r="r" b="b"/>
            <a:pathLst>
              <a:path w="281110" h="561100" stroke="0" extrusionOk="0">
                <a:moveTo>
                  <a:pt x="10" y="472110"/>
                </a:moveTo>
                <a:lnTo>
                  <a:pt x="1990" y="472130"/>
                </a:lnTo>
                <a:quadBezTo>
                  <a:pt x="1840" y="509920"/>
                  <a:pt x="2070" y="547630"/>
                </a:quadBezTo>
                <a:quadBezTo>
                  <a:pt x="2070" y="548530"/>
                  <a:pt x="2040" y="549000"/>
                </a:quadBezTo>
                <a:cubicBezTo>
                  <a:pt x="1740" y="552840"/>
                  <a:pt x="4950" y="556250"/>
                  <a:pt x="7890" y="558110"/>
                </a:cubicBezTo>
                <a:quadBezTo>
                  <a:pt x="9520" y="559140"/>
                  <a:pt x="13940" y="559140"/>
                </a:quadBezTo>
                <a:quadBezTo>
                  <a:pt x="134880" y="559180"/>
                  <a:pt x="266650" y="559110"/>
                </a:quadBezTo>
                <a:cubicBezTo>
                  <a:pt x="269200" y="559110"/>
                  <a:pt x="271000" y="559330"/>
                  <a:pt x="273250" y="557910"/>
                </a:cubicBezTo>
                <a:quadBezTo>
                  <a:pt x="277470" y="555250"/>
                  <a:pt x="278750" y="551420"/>
                </a:quadBezTo>
                <a:cubicBezTo>
                  <a:pt x="278896" y="550990"/>
                  <a:pt x="278970" y="550540"/>
                  <a:pt x="278970" y="550090"/>
                </a:cubicBezTo>
                <a:quadBezTo>
                  <a:pt x="279020" y="211300"/>
                  <a:pt x="278970" y="13650"/>
                </a:quadBezTo>
                <a:quadBezTo>
                  <a:pt x="278970" y="9390"/>
                  <a:pt x="277930" y="7700"/>
                </a:quadBezTo>
                <a:quadBezTo>
                  <a:pt x="276290" y="5050"/>
                  <a:pt x="273590" y="3330"/>
                </a:quadBezTo>
                <a:quadBezTo>
                  <a:pt x="271580" y="2050"/>
                  <a:pt x="266670" y="2040"/>
                </a:quadBezTo>
                <a:quadBezTo>
                  <a:pt x="203100" y="1930"/>
                  <a:pt x="11250" y="2140"/>
                </a:quadBezTo>
                <a:quadBezTo>
                  <a:pt x="9300" y="2140"/>
                  <a:pt x="7110" y="3660"/>
                </a:quadBezTo>
                <a:quadBezTo>
                  <a:pt x="1900" y="7260"/>
                  <a:pt x="1910" y="13070"/>
                </a:quadBezTo>
                <a:quadBezTo>
                  <a:pt x="1920" y="61010"/>
                  <a:pt x="2040" y="109000"/>
                </a:quadBezTo>
                <a:lnTo>
                  <a:pt x="0" y="109000"/>
                </a:lnTo>
                <a:lnTo>
                  <a:pt x="0" y="11440"/>
                </a:lnTo>
                <a:cubicBezTo>
                  <a:pt x="0" y="11049"/>
                  <a:pt x="61" y="10658"/>
                  <a:pt x="180" y="10280"/>
                </a:cubicBezTo>
                <a:quadBezTo>
                  <a:pt x="3380" y="-10"/>
                  <a:pt x="13270" y="0"/>
                </a:quadBezTo>
                <a:quadBezTo>
                  <a:pt x="185410" y="240"/>
                  <a:pt x="268000" y="70"/>
                </a:quadBezTo>
                <a:cubicBezTo>
                  <a:pt x="273650" y="60"/>
                  <a:pt x="278100" y="3330"/>
                  <a:pt x="280240" y="8280"/>
                </a:cubicBezTo>
                <a:quadBezTo>
                  <a:pt x="281090" y="10260"/>
                  <a:pt x="281090" y="15470"/>
                </a:quadBezTo>
                <a:quadBezTo>
                  <a:pt x="281000" y="274700"/>
                  <a:pt x="281110" y="541740"/>
                </a:quadBezTo>
                <a:quadBezTo>
                  <a:pt x="281110" y="551870"/>
                  <a:pt x="279720" y="554130"/>
                </a:quadBezTo>
                <a:quadBezTo>
                  <a:pt x="277440" y="557840"/>
                  <a:pt x="273540" y="560000"/>
                </a:quadBezTo>
                <a:quadBezTo>
                  <a:pt x="271560" y="561100"/>
                  <a:pt x="265270" y="561090"/>
                </a:quadBezTo>
                <a:quadBezTo>
                  <a:pt x="142060" y="560970"/>
                  <a:pt x="15710" y="561100"/>
                </a:quadBezTo>
                <a:quadBezTo>
                  <a:pt x="9580" y="561100"/>
                  <a:pt x="7050" y="559790"/>
                </a:quadBezTo>
                <a:quadBezTo>
                  <a:pt x="1960" y="557130"/>
                  <a:pt x="200" y="551110"/>
                </a:quadBezTo>
                <a:cubicBezTo>
                  <a:pt x="100" y="550752"/>
                  <a:pt x="50" y="550385"/>
                  <a:pt x="50" y="550020"/>
                </a:cubicBezTo>
                <a:lnTo>
                  <a:pt x="10" y="472110"/>
                </a:ln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05"/>
          <p:cNvSpPr/>
          <p:nvPr/>
        </p:nvSpPr>
        <p:spPr>
          <a:xfrm>
            <a:off x="399478" y="1352074"/>
            <a:ext cx="2449068" cy="5306759"/>
          </a:xfrm>
          <a:custGeom>
            <a:avLst/>
            <a:gdLst/>
            <a:ahLst/>
            <a:cxnLst/>
            <a:rect l="0" t="0" r="r" b="b"/>
            <a:pathLst>
              <a:path w="257120" h="557140" stroke="0" extrusionOk="0">
                <a:moveTo>
                  <a:pt x="257100" y="107090"/>
                </a:moveTo>
                <a:lnTo>
                  <a:pt x="228970" y="107090"/>
                </a:lnTo>
                <a:lnTo>
                  <a:pt x="228980" y="66810"/>
                </a:lnTo>
                <a:cubicBezTo>
                  <a:pt x="228980" y="66459"/>
                  <a:pt x="228923" y="66108"/>
                  <a:pt x="228810" y="65770"/>
                </a:cubicBezTo>
                <a:cubicBezTo>
                  <a:pt x="227800" y="62740"/>
                  <a:pt x="224220" y="58940"/>
                  <a:pt x="220770" y="58170"/>
                </a:cubicBezTo>
                <a:quadBezTo>
                  <a:pt x="220390" y="58080"/>
                  <a:pt x="215840" y="58080"/>
                </a:quadBezTo>
                <a:quadBezTo>
                  <a:pt x="180370" y="58120"/>
                  <a:pt x="36690" y="58100"/>
                </a:quadBezTo>
                <a:cubicBezTo>
                  <a:pt x="36360" y="58100"/>
                  <a:pt x="36030" y="58168"/>
                  <a:pt x="35720" y="58300"/>
                </a:cubicBezTo>
                <a:quadBezTo>
                  <a:pt x="30580" y="60400"/>
                  <a:pt x="28320" y="65660"/>
                </a:quadBezTo>
                <a:cubicBezTo>
                  <a:pt x="28168" y="66010"/>
                  <a:pt x="28090" y="66387"/>
                  <a:pt x="28090" y="66770"/>
                </a:cubicBezTo>
                <a:lnTo>
                  <a:pt x="28090" y="150260"/>
                </a:lnTo>
                <a:cubicBezTo>
                  <a:pt x="28090" y="150636"/>
                  <a:pt x="28161" y="151007"/>
                  <a:pt x="28300" y="151350"/>
                </a:cubicBezTo>
                <a:cubicBezTo>
                  <a:pt x="29860" y="155230"/>
                  <a:pt x="33520" y="158980"/>
                  <a:pt x="38060" y="158980"/>
                </a:cubicBezTo>
                <a:quadBezTo>
                  <a:pt x="133630" y="158960"/>
                  <a:pt x="220250" y="159000"/>
                </a:quadBezTo>
                <a:cubicBezTo>
                  <a:pt x="220653" y="159000"/>
                  <a:pt x="221054" y="158918"/>
                  <a:pt x="221430" y="158760"/>
                </a:cubicBezTo>
                <a:quadBezTo>
                  <a:pt x="226660" y="156590"/>
                  <a:pt x="228810" y="151300"/>
                </a:quadBezTo>
                <a:cubicBezTo>
                  <a:pt x="228922" y="151023"/>
                  <a:pt x="228980" y="150727"/>
                  <a:pt x="228980" y="150430"/>
                </a:cubicBezTo>
                <a:lnTo>
                  <a:pt x="228980" y="110050"/>
                </a:lnTo>
                <a:lnTo>
                  <a:pt x="257020" y="110050"/>
                </a:lnTo>
                <a:lnTo>
                  <a:pt x="257040" y="287050"/>
                </a:lnTo>
                <a:lnTo>
                  <a:pt x="229000" y="287060"/>
                </a:lnTo>
                <a:quadBezTo>
                  <a:pt x="228990" y="268670"/>
                  <a:pt x="229050" y="250250"/>
                </a:quadBezTo>
                <a:quadBezTo>
                  <a:pt x="229060" y="245560"/>
                  <a:pt x="228090" y="244030"/>
                </a:quadBezTo>
                <a:cubicBezTo>
                  <a:pt x="226360" y="241310"/>
                  <a:pt x="223030" y="238050"/>
                  <a:pt x="219560" y="238050"/>
                </a:cubicBezTo>
                <a:quadBezTo>
                  <a:pt x="64440" y="238110"/>
                  <a:pt x="39060" y="238090"/>
                </a:quadBezTo>
                <a:quadBezTo>
                  <a:pt x="32990" y="238090"/>
                  <a:pt x="29660" y="242990"/>
                </a:quadBezTo>
                <a:quadBezTo>
                  <a:pt x="28020" y="245420"/>
                  <a:pt x="28030" y="248080"/>
                </a:quadBezTo>
                <a:quadBezTo>
                  <a:pt x="28170" y="304820"/>
                  <a:pt x="28000" y="328360"/>
                </a:quadBezTo>
                <a:cubicBezTo>
                  <a:pt x="27970" y="333170"/>
                  <a:pt x="31590" y="337410"/>
                  <a:pt x="35840" y="338790"/>
                </a:cubicBezTo>
                <a:quadBezTo>
                  <a:pt x="36480" y="339000"/>
                  <a:pt x="43780" y="339000"/>
                </a:quadBezTo>
                <a:quadBezTo>
                  <a:pt x="192750" y="339060"/>
                  <a:pt x="219560" y="339010"/>
                </a:quadBezTo>
                <a:cubicBezTo>
                  <a:pt x="223770" y="339000"/>
                  <a:pt x="227930" y="334440"/>
                  <a:pt x="228970" y="330730"/>
                </a:cubicBezTo>
                <a:quadBezTo>
                  <a:pt x="229050" y="330450"/>
                  <a:pt x="229030" y="322910"/>
                </a:quadBezTo>
                <a:quadBezTo>
                  <a:pt x="229000" y="306460"/>
                  <a:pt x="229000" y="290090"/>
                </a:quadBezTo>
                <a:lnTo>
                  <a:pt x="257010" y="290080"/>
                </a:lnTo>
                <a:lnTo>
                  <a:pt x="257020" y="467050"/>
                </a:lnTo>
                <a:lnTo>
                  <a:pt x="228970" y="467080"/>
                </a:lnTo>
                <a:quadBezTo>
                  <a:pt x="229010" y="447030"/>
                  <a:pt x="228850" y="427050"/>
                </a:quadBezTo>
                <a:cubicBezTo>
                  <a:pt x="228820" y="423260"/>
                  <a:pt x="224870" y="419850"/>
                  <a:pt x="221870" y="418380"/>
                </a:cubicBezTo>
                <a:cubicBezTo>
                  <a:pt x="221416" y="418156"/>
                  <a:pt x="220920" y="418040"/>
                  <a:pt x="220420" y="418040"/>
                </a:cubicBezTo>
                <a:lnTo>
                  <a:pt x="37130" y="418040"/>
                </a:lnTo>
                <a:cubicBezTo>
                  <a:pt x="36661" y="418040"/>
                  <a:pt x="36196" y="418132"/>
                  <a:pt x="35760" y="418310"/>
                </a:cubicBezTo>
                <a:quadBezTo>
                  <a:pt x="30460" y="420440"/>
                  <a:pt x="28230" y="425930"/>
                </a:quadBezTo>
                <a:cubicBezTo>
                  <a:pt x="28131" y="426174"/>
                  <a:pt x="28080" y="426432"/>
                  <a:pt x="28080" y="426690"/>
                </a:cubicBezTo>
                <a:quadBezTo>
                  <a:pt x="28120" y="466870"/>
                  <a:pt x="28090" y="505930"/>
                </a:quadBezTo>
                <a:cubicBezTo>
                  <a:pt x="28090" y="509800"/>
                  <a:pt x="27850" y="511470"/>
                  <a:pt x="29740" y="514030"/>
                </a:cubicBezTo>
                <a:quadBezTo>
                  <a:pt x="31830" y="516860"/>
                  <a:pt x="34800" y="518440"/>
                </a:quadBezTo>
                <a:quadBezTo>
                  <a:pt x="35830" y="518990"/>
                  <a:pt x="41400" y="518990"/>
                </a:quadBezTo>
                <a:quadBezTo>
                  <a:pt x="191750" y="518990"/>
                  <a:pt x="218330" y="519090"/>
                </a:quadBezTo>
                <a:cubicBezTo>
                  <a:pt x="222750" y="519110"/>
                  <a:pt x="225830" y="516520"/>
                  <a:pt x="228040" y="513160"/>
                </a:cubicBezTo>
                <a:quadBezTo>
                  <a:pt x="229060" y="511590"/>
                  <a:pt x="229050" y="507250"/>
                </a:quadBezTo>
                <a:quadBezTo>
                  <a:pt x="228990" y="488620"/>
                  <a:pt x="228980" y="470050"/>
                </a:quadBezTo>
                <a:lnTo>
                  <a:pt x="257030" y="470050"/>
                </a:lnTo>
                <a:lnTo>
                  <a:pt x="257120" y="548000"/>
                </a:lnTo>
                <a:cubicBezTo>
                  <a:pt x="257120" y="548614"/>
                  <a:pt x="256994" y="549223"/>
                  <a:pt x="256750" y="549790"/>
                </a:cubicBezTo>
                <a:quadBezTo>
                  <a:pt x="254580" y="554690"/>
                  <a:pt x="249570" y="556800"/>
                </a:quadBezTo>
                <a:cubicBezTo>
                  <a:pt x="249220" y="556945"/>
                  <a:pt x="248846" y="557020"/>
                  <a:pt x="248470" y="557020"/>
                </a:cubicBezTo>
                <a:lnTo>
                  <a:pt x="8490" y="557140"/>
                </a:lnTo>
                <a:cubicBezTo>
                  <a:pt x="8358" y="557140"/>
                  <a:pt x="8226" y="557116"/>
                  <a:pt x="8100" y="557070"/>
                </a:cubicBezTo>
                <a:quadBezTo>
                  <a:pt x="2640" y="555070"/>
                  <a:pt x="150" y="549370"/>
                </a:quadBezTo>
                <a:cubicBezTo>
                  <a:pt x="51" y="549139"/>
                  <a:pt x="0" y="548891"/>
                  <a:pt x="0" y="548640"/>
                </a:cubicBezTo>
                <a:lnTo>
                  <a:pt x="0" y="8460"/>
                </a:lnTo>
                <a:cubicBezTo>
                  <a:pt x="0" y="8282"/>
                  <a:pt x="34" y="8105"/>
                  <a:pt x="100" y="7940"/>
                </a:cubicBezTo>
                <a:quadBezTo>
                  <a:pt x="2290" y="2380"/>
                  <a:pt x="7900" y="60"/>
                </a:quadBezTo>
                <a:cubicBezTo>
                  <a:pt x="8006" y="20"/>
                  <a:pt x="8118" y="0"/>
                  <a:pt x="8230" y="0"/>
                </a:cubicBezTo>
                <a:lnTo>
                  <a:pt x="247560" y="0"/>
                </a:lnTo>
                <a:cubicBezTo>
                  <a:pt x="248110" y="0"/>
                  <a:pt x="248656" y="84"/>
                  <a:pt x="249180" y="250"/>
                </a:cubicBezTo>
                <a:quadBezTo>
                  <a:pt x="254400" y="1880"/>
                  <a:pt x="256720" y="7390"/>
                </a:quadBezTo>
                <a:cubicBezTo>
                  <a:pt x="256958" y="7951"/>
                  <a:pt x="257080" y="8556"/>
                  <a:pt x="257080" y="9170"/>
                </a:cubicBezTo>
                <a:lnTo>
                  <a:pt x="257100" y="10709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06"/>
          <p:cNvSpPr/>
          <p:nvPr/>
        </p:nvSpPr>
        <p:spPr>
          <a:xfrm>
            <a:off x="3256883" y="1351883"/>
            <a:ext cx="2830354" cy="2737676"/>
          </a:xfrm>
          <a:custGeom>
            <a:avLst/>
            <a:gdLst/>
            <a:ahLst/>
            <a:cxnLst/>
            <a:rect l="0" t="0" r="r" b="b"/>
            <a:pathLst>
              <a:path w="297150" h="287420" stroke="0" extrusionOk="0">
                <a:moveTo>
                  <a:pt x="297150" y="287050"/>
                </a:moveTo>
                <a:lnTo>
                  <a:pt x="268970" y="287070"/>
                </a:lnTo>
                <a:lnTo>
                  <a:pt x="269000" y="247100"/>
                </a:lnTo>
                <a:cubicBezTo>
                  <a:pt x="269007" y="246670"/>
                  <a:pt x="268935" y="246243"/>
                  <a:pt x="268790" y="245840"/>
                </a:cubicBezTo>
                <a:cubicBezTo>
                  <a:pt x="267680" y="242720"/>
                  <a:pt x="263740" y="238130"/>
                  <a:pt x="260070" y="238130"/>
                </a:cubicBezTo>
                <a:quadBezTo>
                  <a:pt x="135890" y="238190"/>
                  <a:pt x="36530" y="238120"/>
                </a:quadBezTo>
                <a:cubicBezTo>
                  <a:pt x="36352" y="238120"/>
                  <a:pt x="36175" y="238154"/>
                  <a:pt x="36010" y="238220"/>
                </a:cubicBezTo>
                <a:quadBezTo>
                  <a:pt x="30530" y="240380"/>
                  <a:pt x="28390" y="245670"/>
                </a:quadBezTo>
                <a:cubicBezTo>
                  <a:pt x="28218" y="246086"/>
                  <a:pt x="28130" y="246531"/>
                  <a:pt x="28130" y="246980"/>
                </a:cubicBezTo>
                <a:lnTo>
                  <a:pt x="28150" y="287420"/>
                </a:lnTo>
                <a:lnTo>
                  <a:pt x="16730" y="281440"/>
                </a:lnTo>
                <a:cubicBezTo>
                  <a:pt x="16592" y="281368"/>
                  <a:pt x="16427" y="281374"/>
                  <a:pt x="16294" y="281456"/>
                </a:cubicBezTo>
                <a:cubicBezTo>
                  <a:pt x="16161" y="281538"/>
                  <a:pt x="16080" y="281683"/>
                  <a:pt x="16080" y="281840"/>
                </a:cubicBezTo>
                <a:lnTo>
                  <a:pt x="16080" y="286350"/>
                </a:lnTo>
                <a:cubicBezTo>
                  <a:pt x="16080" y="286520"/>
                  <a:pt x="16013" y="286683"/>
                  <a:pt x="15893" y="286803"/>
                </a:cubicBezTo>
                <a:cubicBezTo>
                  <a:pt x="15773" y="286923"/>
                  <a:pt x="15610" y="286990"/>
                  <a:pt x="15440" y="286990"/>
                </a:cubicBezTo>
                <a:lnTo>
                  <a:pt x="20" y="286990"/>
                </a:lnTo>
                <a:lnTo>
                  <a:pt x="10" y="110130"/>
                </a:lnTo>
                <a:lnTo>
                  <a:pt x="15470" y="110180"/>
                </a:lnTo>
                <a:cubicBezTo>
                  <a:pt x="15640" y="110180"/>
                  <a:pt x="15803" y="110246"/>
                  <a:pt x="15923" y="110365"/>
                </a:cubicBezTo>
                <a:cubicBezTo>
                  <a:pt x="16043" y="110483"/>
                  <a:pt x="16110" y="110643"/>
                  <a:pt x="16110" y="110810"/>
                </a:cubicBezTo>
                <a:lnTo>
                  <a:pt x="16110" y="115430"/>
                </a:lnTo>
                <a:cubicBezTo>
                  <a:pt x="16110" y="115577"/>
                  <a:pt x="16186" y="115714"/>
                  <a:pt x="16310" y="115792"/>
                </a:cubicBezTo>
                <a:cubicBezTo>
                  <a:pt x="16435" y="115869"/>
                  <a:pt x="16590" y="115876"/>
                  <a:pt x="16720" y="115810"/>
                </a:cubicBezTo>
                <a:quadBezTo>
                  <a:pt x="17760" y="115270"/>
                  <a:pt x="20960" y="113250"/>
                </a:quadBezTo>
                <a:quadBezTo>
                  <a:pt x="24490" y="111010"/>
                  <a:pt x="28200" y="109860"/>
                </a:quadBezTo>
                <a:lnTo>
                  <a:pt x="28150" y="150200"/>
                </a:lnTo>
                <a:cubicBezTo>
                  <a:pt x="28150" y="150675"/>
                  <a:pt x="28245" y="151144"/>
                  <a:pt x="28430" y="151580"/>
                </a:cubicBezTo>
                <a:quadBezTo>
                  <a:pt x="30710" y="156940"/>
                  <a:pt x="36040" y="158860"/>
                </a:quadBezTo>
                <a:cubicBezTo>
                  <a:pt x="36298" y="158953"/>
                  <a:pt x="36572" y="159000"/>
                  <a:pt x="36850" y="159000"/>
                </a:cubicBezTo>
                <a:quadBezTo>
                  <a:pt x="150950" y="158940"/>
                  <a:pt x="257070" y="159020"/>
                </a:quadBezTo>
                <a:cubicBezTo>
                  <a:pt x="259790" y="159030"/>
                  <a:pt x="261580" y="159300"/>
                  <a:pt x="263930" y="157490"/>
                </a:cubicBezTo>
                <a:cubicBezTo>
                  <a:pt x="268180" y="154230"/>
                  <a:pt x="269090" y="152130"/>
                  <a:pt x="269070" y="146370"/>
                </a:cubicBezTo>
                <a:quadBezTo>
                  <a:pt x="268940" y="100400"/>
                  <a:pt x="269080" y="68070"/>
                </a:quadBezTo>
                <a:quadBezTo>
                  <a:pt x="269100" y="64190"/>
                  <a:pt x="265470" y="60910"/>
                </a:quadBezTo>
                <a:cubicBezTo>
                  <a:pt x="263340" y="58990"/>
                  <a:pt x="261910" y="58060"/>
                  <a:pt x="259070" y="58060"/>
                </a:cubicBezTo>
                <a:quadBezTo>
                  <a:pt x="210890" y="58190"/>
                  <a:pt x="37820" y="58120"/>
                </a:quadBezTo>
                <a:cubicBezTo>
                  <a:pt x="33640" y="58110"/>
                  <a:pt x="29830" y="62000"/>
                  <a:pt x="28410" y="65530"/>
                </a:cubicBezTo>
                <a:cubicBezTo>
                  <a:pt x="28225" y="65992"/>
                  <a:pt x="28130" y="66488"/>
                  <a:pt x="28130" y="66990"/>
                </a:cubicBezTo>
                <a:lnTo>
                  <a:pt x="28180" y="107400"/>
                </a:lnTo>
                <a:lnTo>
                  <a:pt x="16750" y="101430"/>
                </a:lnTo>
                <a:cubicBezTo>
                  <a:pt x="16610" y="101358"/>
                  <a:pt x="16442" y="101363"/>
                  <a:pt x="16307" y="101445"/>
                </a:cubicBezTo>
                <a:cubicBezTo>
                  <a:pt x="16172" y="101527"/>
                  <a:pt x="16090" y="101673"/>
                  <a:pt x="16090" y="101830"/>
                </a:cubicBezTo>
                <a:lnTo>
                  <a:pt x="16090" y="106330"/>
                </a:lnTo>
                <a:cubicBezTo>
                  <a:pt x="16090" y="106505"/>
                  <a:pt x="16020" y="106673"/>
                  <a:pt x="15897" y="106797"/>
                </a:cubicBezTo>
                <a:cubicBezTo>
                  <a:pt x="15773" y="106920"/>
                  <a:pt x="15605" y="106990"/>
                  <a:pt x="15430" y="106990"/>
                </a:cubicBezTo>
                <a:lnTo>
                  <a:pt x="0" y="107030"/>
                </a:lnTo>
                <a:lnTo>
                  <a:pt x="40" y="8750"/>
                </a:lnTo>
                <a:cubicBezTo>
                  <a:pt x="40" y="8243"/>
                  <a:pt x="149" y="7741"/>
                  <a:pt x="360" y="7280"/>
                </a:cubicBezTo>
                <a:quadBezTo>
                  <a:pt x="2680" y="2270"/>
                  <a:pt x="7960" y="30"/>
                </a:quadBezTo>
                <a:cubicBezTo>
                  <a:pt x="8006" y="10"/>
                  <a:pt x="8054" y="0"/>
                  <a:pt x="8100" y="0"/>
                </a:cubicBezTo>
                <a:lnTo>
                  <a:pt x="288120" y="0"/>
                </a:lnTo>
                <a:cubicBezTo>
                  <a:pt x="288391" y="0"/>
                  <a:pt x="288659" y="47"/>
                  <a:pt x="288910" y="140"/>
                </a:cubicBezTo>
                <a:quadBezTo>
                  <a:pt x="293670" y="1790"/>
                  <a:pt x="295930" y="5500"/>
                </a:quadBezTo>
                <a:quadBezTo>
                  <a:pt x="297080" y="7390"/>
                  <a:pt x="297080" y="12970"/>
                </a:quadBezTo>
                <a:quadBezTo>
                  <a:pt x="297080" y="149960"/>
                  <a:pt x="297150" y="287050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107"/>
          <p:cNvSpPr/>
          <p:nvPr/>
        </p:nvSpPr>
        <p:spPr>
          <a:xfrm>
            <a:off x="6496427" y="1350891"/>
            <a:ext cx="5304762" cy="1023692"/>
          </a:xfrm>
          <a:custGeom>
            <a:avLst/>
            <a:gdLst/>
            <a:ahLst/>
            <a:cxnLst/>
            <a:rect l="0" t="0" r="r" b="b"/>
            <a:pathLst>
              <a:path w="556930" h="107474" stroke="0" extrusionOk="0">
                <a:moveTo>
                  <a:pt x="556870" y="107124"/>
                </a:moveTo>
                <a:lnTo>
                  <a:pt x="519070" y="107194"/>
                </a:lnTo>
                <a:quadBezTo>
                  <a:pt x="519080" y="88444"/>
                  <a:pt x="519380" y="69684"/>
                </a:quadBezTo>
                <a:quadBezTo>
                  <a:pt x="519440" y="65864"/>
                  <a:pt x="517130" y="62794"/>
                </a:quadBezTo>
                <a:cubicBezTo>
                  <a:pt x="513460" y="57914"/>
                  <a:pt x="510460" y="58134"/>
                  <a:pt x="503730" y="58134"/>
                </a:cubicBezTo>
                <a:quadBezTo>
                  <a:pt x="335420" y="58104"/>
                  <a:pt x="307710" y="58144"/>
                </a:quadBezTo>
                <a:quadBezTo>
                  <a:pt x="305420" y="58144"/>
                  <a:pt x="302800" y="60034"/>
                </a:quadBezTo>
                <a:quadBezTo>
                  <a:pt x="297620" y="63774"/>
                  <a:pt x="297720" y="69924"/>
                </a:quadBezTo>
                <a:quadBezTo>
                  <a:pt x="298010" y="88514"/>
                  <a:pt x="298000" y="107344"/>
                </a:quadBezTo>
                <a:cubicBezTo>
                  <a:pt x="294150" y="106404"/>
                  <a:pt x="290080" y="103614"/>
                  <a:pt x="286550" y="101534"/>
                </a:cubicBezTo>
                <a:cubicBezTo>
                  <a:pt x="286427" y="101462"/>
                  <a:pt x="286275" y="101461"/>
                  <a:pt x="286151" y="101531"/>
                </a:cubicBezTo>
                <a:cubicBezTo>
                  <a:pt x="286027" y="101602"/>
                  <a:pt x="285950" y="101732"/>
                  <a:pt x="285950" y="101874"/>
                </a:cubicBezTo>
                <a:lnTo>
                  <a:pt x="285950" y="106434"/>
                </a:lnTo>
                <a:cubicBezTo>
                  <a:pt x="285950" y="106804"/>
                  <a:pt x="285650" y="107104"/>
                  <a:pt x="285280" y="107104"/>
                </a:cubicBezTo>
                <a:lnTo>
                  <a:pt x="258940" y="107254"/>
                </a:lnTo>
                <a:quadBezTo>
                  <a:pt x="258950" y="88274"/>
                  <a:pt x="259240" y="69434"/>
                </a:quadBezTo>
                <a:quadBezTo>
                  <a:pt x="259300" y="65744"/>
                  <a:pt x="256950" y="62694"/>
                </a:quadBezTo>
                <a:cubicBezTo>
                  <a:pt x="253220" y="57874"/>
                  <a:pt x="250240" y="58164"/>
                  <a:pt x="243470" y="58174"/>
                </a:cubicBezTo>
                <a:quadBezTo>
                  <a:pt x="64130" y="58284"/>
                  <a:pt x="49540" y="58084"/>
                </a:quadBezTo>
                <a:quadBezTo>
                  <a:pt x="43030" y="58004"/>
                  <a:pt x="39500" y="63544"/>
                </a:quadBezTo>
                <a:quadBezTo>
                  <a:pt x="37890" y="66064"/>
                  <a:pt x="37910" y="69674"/>
                </a:quadBezTo>
                <a:quadBezTo>
                  <a:pt x="38000" y="88244"/>
                  <a:pt x="37970" y="107474"/>
                </a:quadBezTo>
                <a:quadBezTo>
                  <a:pt x="31850" y="105074"/>
                  <a:pt x="26550" y="101384"/>
                </a:quadBezTo>
                <a:cubicBezTo>
                  <a:pt x="26436" y="101304"/>
                  <a:pt x="26286" y="101295"/>
                  <a:pt x="26162" y="101360"/>
                </a:cubicBezTo>
                <a:cubicBezTo>
                  <a:pt x="26038" y="101425"/>
                  <a:pt x="25960" y="101554"/>
                  <a:pt x="25960" y="101694"/>
                </a:cubicBezTo>
                <a:lnTo>
                  <a:pt x="25960" y="106384"/>
                </a:lnTo>
                <a:cubicBezTo>
                  <a:pt x="25960" y="106760"/>
                  <a:pt x="25660" y="107064"/>
                  <a:pt x="25290" y="107064"/>
                </a:cubicBezTo>
                <a:lnTo>
                  <a:pt x="60" y="107124"/>
                </a:lnTo>
                <a:quadBezTo>
                  <a:pt x="140" y="60804"/>
                  <a:pt x="0" y="14684"/>
                </a:quadBezTo>
                <a:quadBezTo>
                  <a:pt x="-20" y="7644"/>
                  <a:pt x="980" y="5894"/>
                </a:quadBezTo>
                <a:cubicBezTo>
                  <a:pt x="5310" y="-1636"/>
                  <a:pt x="12640" y="294"/>
                  <a:pt x="20300" y="284"/>
                </a:cubicBezTo>
                <a:quadBezTo>
                  <a:pt x="278660" y="114"/>
                  <a:pt x="536620" y="294"/>
                </a:quadBezTo>
                <a:cubicBezTo>
                  <a:pt x="540240" y="304"/>
                  <a:pt x="546460" y="-436"/>
                  <a:pt x="548930" y="394"/>
                </a:cubicBezTo>
                <a:quadBezTo>
                  <a:pt x="556950" y="3064"/>
                  <a:pt x="556930" y="11424"/>
                </a:quadBezTo>
                <a:quadBezTo>
                  <a:pt x="556800" y="59174"/>
                  <a:pt x="556870" y="107124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108"/>
          <p:cNvSpPr/>
          <p:nvPr/>
        </p:nvSpPr>
        <p:spPr>
          <a:xfrm>
            <a:off x="12210193" y="1351904"/>
            <a:ext cx="2639234" cy="5306876"/>
          </a:xfrm>
          <a:custGeom>
            <a:avLst/>
            <a:gdLst/>
            <a:ahLst/>
            <a:cxnLst/>
            <a:rect l="0" t="0" r="r" b="b"/>
            <a:pathLst>
              <a:path w="277085" h="557152" stroke="0" extrusionOk="0">
                <a:moveTo>
                  <a:pt x="80" y="470128"/>
                </a:moveTo>
                <a:lnTo>
                  <a:pt x="15460" y="470178"/>
                </a:lnTo>
                <a:cubicBezTo>
                  <a:pt x="15632" y="470178"/>
                  <a:pt x="15798" y="470246"/>
                  <a:pt x="15920" y="470368"/>
                </a:cubicBezTo>
                <a:cubicBezTo>
                  <a:pt x="16042" y="470490"/>
                  <a:pt x="16110" y="470655"/>
                  <a:pt x="16110" y="470828"/>
                </a:cubicBezTo>
                <a:lnTo>
                  <a:pt x="16110" y="475328"/>
                </a:lnTo>
                <a:cubicBezTo>
                  <a:pt x="16110" y="475487"/>
                  <a:pt x="16194" y="475634"/>
                  <a:pt x="16331" y="475715"/>
                </a:cubicBezTo>
                <a:cubicBezTo>
                  <a:pt x="16468" y="475797"/>
                  <a:pt x="16638" y="475802"/>
                  <a:pt x="16780" y="475728"/>
                </a:cubicBezTo>
                <a:lnTo>
                  <a:pt x="28180" y="469758"/>
                </a:lnTo>
                <a:quadBezTo>
                  <a:pt x="28000" y="485428"/>
                  <a:pt x="28060" y="500758"/>
                </a:quadBezTo>
                <a:quadBezTo>
                  <a:pt x="28090" y="510578"/>
                  <a:pt x="28180" y="510858"/>
                </a:quadBezTo>
                <a:quadBezTo>
                  <a:pt x="29560" y="515648"/>
                  <a:pt x="34660" y="518328"/>
                </a:quadBezTo>
                <a:cubicBezTo>
                  <a:pt x="35612" y="518827"/>
                  <a:pt x="36669" y="519088"/>
                  <a:pt x="37740" y="519088"/>
                </a:cubicBezTo>
                <a:quadBezTo>
                  <a:pt x="131860" y="518968"/>
                  <a:pt x="236710" y="519078"/>
                </a:quadBezTo>
                <a:quadBezTo>
                  <a:pt x="241310" y="519088"/>
                  <a:pt x="242820" y="518258"/>
                </a:quadBezTo>
                <a:cubicBezTo>
                  <a:pt x="245680" y="516698"/>
                  <a:pt x="249150" y="512938"/>
                  <a:pt x="249140" y="509558"/>
                </a:cubicBezTo>
                <a:quadBezTo>
                  <a:pt x="249010" y="458128"/>
                  <a:pt x="249140" y="434208"/>
                </a:quadBezTo>
                <a:quadBezTo>
                  <a:pt x="249180" y="427268"/>
                  <a:pt x="248980" y="426468"/>
                </a:quadBezTo>
                <a:cubicBezTo>
                  <a:pt x="247900" y="422088"/>
                  <a:pt x="243570" y="418068"/>
                  <a:pt x="238850" y="418068"/>
                </a:cubicBezTo>
                <a:quadBezTo>
                  <a:pt x="118190" y="418198"/>
                  <a:pt x="38340" y="418058"/>
                </a:quadBezTo>
                <a:cubicBezTo>
                  <a:pt x="33510" y="418048"/>
                  <a:pt x="29280" y="422188"/>
                  <a:pt x="28150" y="426488"/>
                </a:cubicBezTo>
                <a:quadBezTo>
                  <a:pt x="28060" y="426828"/>
                  <a:pt x="28040" y="435128"/>
                </a:quadBezTo>
                <a:quadBezTo>
                  <a:pt x="28010" y="451078"/>
                  <a:pt x="28170" y="467168"/>
                </a:quadBezTo>
                <a:cubicBezTo>
                  <a:pt x="24300" y="466308"/>
                  <a:pt x="21420" y="464158"/>
                  <a:pt x="16740" y="461408"/>
                </a:cubicBezTo>
                <a:cubicBezTo>
                  <a:pt x="16609" y="461330"/>
                  <a:pt x="16446" y="461329"/>
                  <a:pt x="16314" y="461406"/>
                </a:cubicBezTo>
                <a:cubicBezTo>
                  <a:pt x="16182" y="461482"/>
                  <a:pt x="16100" y="461624"/>
                  <a:pt x="16100" y="461778"/>
                </a:cubicBezTo>
                <a:lnTo>
                  <a:pt x="16100" y="466298"/>
                </a:lnTo>
                <a:cubicBezTo>
                  <a:pt x="16100" y="466664"/>
                  <a:pt x="15802" y="466962"/>
                  <a:pt x="15430" y="466968"/>
                </a:cubicBezTo>
                <a:lnTo>
                  <a:pt x="90" y="466988"/>
                </a:lnTo>
                <a:lnTo>
                  <a:pt x="70" y="290128"/>
                </a:lnTo>
                <a:lnTo>
                  <a:pt x="15490" y="290168"/>
                </a:lnTo>
                <a:cubicBezTo>
                  <a:pt x="15657" y="290168"/>
                  <a:pt x="15817" y="290234"/>
                  <a:pt x="15935" y="290352"/>
                </a:cubicBezTo>
                <a:cubicBezTo>
                  <a:pt x="16054" y="290470"/>
                  <a:pt x="16120" y="290631"/>
                  <a:pt x="16120" y="290798"/>
                </a:cubicBezTo>
                <a:lnTo>
                  <a:pt x="16120" y="295478"/>
                </a:lnTo>
                <a:cubicBezTo>
                  <a:pt x="16120" y="295630"/>
                  <a:pt x="16204" y="295770"/>
                  <a:pt x="16338" y="295842"/>
                </a:cubicBezTo>
                <a:cubicBezTo>
                  <a:pt x="16473" y="295913"/>
                  <a:pt x="16635" y="295904"/>
                  <a:pt x="16760" y="295818"/>
                </a:cubicBezTo>
                <a:quadBezTo>
                  <a:pt x="22330" y="292028"/>
                  <a:pt x="28160" y="289778"/>
                </a:quadBezTo>
                <a:quadBezTo>
                  <a:pt x="28070" y="309638"/>
                  <a:pt x="28080" y="329078"/>
                </a:quadBezTo>
                <a:cubicBezTo>
                  <a:pt x="28090" y="333938"/>
                  <a:pt x="33180" y="339068"/>
                  <a:pt x="38090" y="339058"/>
                </a:cubicBezTo>
                <a:quadBezTo>
                  <a:pt x="86460" y="338968"/>
                  <a:pt x="236550" y="339068"/>
                </a:quadBezTo>
                <a:quadBezTo>
                  <a:pt x="241630" y="339078"/>
                  <a:pt x="242980" y="338218"/>
                </a:quadBezTo>
                <a:quadBezTo>
                  <a:pt x="245710" y="336478"/>
                  <a:pt x="247770" y="333618"/>
                </a:quadBezTo>
                <a:quadBezTo>
                  <a:pt x="249090" y="331788"/>
                  <a:pt x="249090" y="327818"/>
                </a:quadBezTo>
                <a:quadBezTo>
                  <a:pt x="249040" y="276818"/>
                  <a:pt x="249070" y="246728"/>
                </a:quadBezTo>
                <a:cubicBezTo>
                  <a:pt x="249070" y="246404"/>
                  <a:pt x="249005" y="246085"/>
                  <a:pt x="248880" y="245788"/>
                </a:cubicBezTo>
                <a:cubicBezTo>
                  <a:pt x="247310" y="241968"/>
                  <a:pt x="243630" y="238068"/>
                  <a:pt x="239090" y="238078"/>
                </a:cubicBezTo>
                <a:quadBezTo>
                  <a:pt x="204360" y="238158"/>
                  <a:pt x="38960" y="238108"/>
                </a:quadBezTo>
                <a:cubicBezTo>
                  <a:pt x="35620" y="238108"/>
                  <a:pt x="34380" y="238648"/>
                  <a:pt x="32090" y="240538"/>
                </a:cubicBezTo>
                <a:cubicBezTo>
                  <a:pt x="27630" y="244208"/>
                  <a:pt x="28110" y="246958"/>
                  <a:pt x="28100" y="253658"/>
                </a:cubicBezTo>
                <a:quadBezTo>
                  <a:pt x="28070" y="270368"/>
                  <a:pt x="28170" y="287168"/>
                </a:quadBezTo>
                <a:cubicBezTo>
                  <a:pt x="24390" y="286528"/>
                  <a:pt x="18680" y="282508"/>
                  <a:pt x="16720" y="281428"/>
                </a:cubicBezTo>
                <a:cubicBezTo>
                  <a:pt x="16590" y="281357"/>
                  <a:pt x="16433" y="281360"/>
                  <a:pt x="16305" y="281436"/>
                </a:cubicBezTo>
                <a:cubicBezTo>
                  <a:pt x="16178" y="281512"/>
                  <a:pt x="16100" y="281649"/>
                  <a:pt x="16100" y="281798"/>
                </a:cubicBezTo>
                <a:lnTo>
                  <a:pt x="16100" y="286298"/>
                </a:lnTo>
                <a:cubicBezTo>
                  <a:pt x="16100" y="286646"/>
                  <a:pt x="15818" y="286928"/>
                  <a:pt x="15470" y="286928"/>
                </a:cubicBezTo>
                <a:lnTo>
                  <a:pt x="110" y="286918"/>
                </a:lnTo>
                <a:lnTo>
                  <a:pt x="80" y="110068"/>
                </a:lnTo>
                <a:lnTo>
                  <a:pt x="15480" y="110158"/>
                </a:lnTo>
                <a:cubicBezTo>
                  <a:pt x="15647" y="110158"/>
                  <a:pt x="15807" y="110224"/>
                  <a:pt x="15925" y="110342"/>
                </a:cubicBezTo>
                <a:cubicBezTo>
                  <a:pt x="16044" y="110460"/>
                  <a:pt x="16110" y="110621"/>
                  <a:pt x="16110" y="110788"/>
                </a:cubicBezTo>
                <a:lnTo>
                  <a:pt x="16110" y="115338"/>
                </a:lnTo>
                <a:cubicBezTo>
                  <a:pt x="16110" y="115495"/>
                  <a:pt x="16192" y="115641"/>
                  <a:pt x="16327" y="115723"/>
                </a:cubicBezTo>
                <a:cubicBezTo>
                  <a:pt x="16462" y="115804"/>
                  <a:pt x="16630" y="115810"/>
                  <a:pt x="16770" y="115738"/>
                </a:cubicBezTo>
                <a:lnTo>
                  <a:pt x="28170" y="109788"/>
                </a:lnTo>
                <a:quadBezTo>
                  <a:pt x="28010" y="126368"/>
                  <a:pt x="28060" y="142628"/>
                </a:quadBezTo>
                <a:quadBezTo>
                  <a:pt x="28090" y="150468"/>
                  <a:pt x="28230" y="150968"/>
                </a:quadBezTo>
                <a:cubicBezTo>
                  <a:pt x="29400" y="154938"/>
                  <a:pt x="33650" y="159118"/>
                  <a:pt x="38100" y="159108"/>
                </a:cubicBezTo>
                <a:quadBezTo>
                  <a:pt x="88770" y="158938"/>
                  <a:pt x="236480" y="159098"/>
                </a:quadBezTo>
                <a:quadBezTo>
                  <a:pt x="241560" y="159098"/>
                  <a:pt x="243030" y="158198"/>
                </a:quadBezTo>
                <a:cubicBezTo>
                  <a:pt x="246090" y="156318"/>
                  <a:pt x="249150" y="152958"/>
                  <a:pt x="249120" y="149068"/>
                </a:cubicBezTo>
                <a:quadBezTo>
                  <a:pt x="248990" y="128308"/>
                  <a:pt x="249120" y="70278"/>
                </a:quadBezTo>
                <a:quadBezTo>
                  <a:pt x="249130" y="65658"/>
                  <a:pt x="248190" y="64108"/>
                </a:quadBezTo>
                <a:cubicBezTo>
                  <a:pt x="246510" y="61338"/>
                  <a:pt x="243050" y="58068"/>
                  <a:pt x="239590" y="58068"/>
                </a:cubicBezTo>
                <a:quadBezTo>
                  <a:pt x="122100" y="58178"/>
                  <a:pt x="40350" y="58018"/>
                </a:quadBezTo>
                <a:quadBezTo>
                  <a:pt x="35970" y="58008"/>
                  <a:pt x="34470" y="58818"/>
                </a:quadBezTo>
                <a:cubicBezTo>
                  <a:pt x="31430" y="60438"/>
                  <a:pt x="28110" y="64068"/>
                  <a:pt x="28070" y="67568"/>
                </a:cubicBezTo>
                <a:quadBezTo>
                  <a:pt x="27950" y="79848"/>
                  <a:pt x="28160" y="107158"/>
                </a:quadBezTo>
                <a:quadBezTo>
                  <a:pt x="24960" y="106358"/>
                  <a:pt x="21910" y="104468"/>
                </a:quadBezTo>
                <a:quadBezTo>
                  <a:pt x="16940" y="101368"/>
                  <a:pt x="16680" y="101258"/>
                </a:quadBezTo>
                <a:cubicBezTo>
                  <a:pt x="16570" y="101211"/>
                  <a:pt x="16444" y="101222"/>
                  <a:pt x="16344" y="101288"/>
                </a:cubicBezTo>
                <a:cubicBezTo>
                  <a:pt x="16244" y="101355"/>
                  <a:pt x="16182" y="101467"/>
                  <a:pt x="16180" y="101588"/>
                </a:cubicBezTo>
                <a:lnTo>
                  <a:pt x="16070" y="106328"/>
                </a:lnTo>
                <a:cubicBezTo>
                  <a:pt x="16064" y="106683"/>
                  <a:pt x="15775" y="106968"/>
                  <a:pt x="15420" y="106968"/>
                </a:cubicBezTo>
                <a:lnTo>
                  <a:pt x="130" y="106998"/>
                </a:lnTo>
                <a:quadBezTo>
                  <a:pt x="10" y="59008"/>
                  <a:pt x="0" y="11068"/>
                </a:quadBezTo>
                <a:quadBezTo>
                  <a:pt x="-10" y="5258"/>
                  <a:pt x="5200" y="1658"/>
                </a:quadBezTo>
                <a:quadBezTo>
                  <a:pt x="7390" y="138"/>
                  <a:pt x="9340" y="138"/>
                </a:quadBezTo>
                <a:quadBezTo>
                  <a:pt x="201190" y="-72"/>
                  <a:pt x="264760" y="38"/>
                </a:quadBezTo>
                <a:quadBezTo>
                  <a:pt x="269670" y="48"/>
                  <a:pt x="271680" y="1328"/>
                </a:quadBezTo>
                <a:quadBezTo>
                  <a:pt x="274380" y="3048"/>
                  <a:pt x="276020" y="5698"/>
                </a:quadBezTo>
                <a:quadBezTo>
                  <a:pt x="277060" y="7388"/>
                  <a:pt x="277060" y="11648"/>
                </a:quadBezTo>
                <a:quadBezTo>
                  <a:pt x="277110" y="209298"/>
                  <a:pt x="277060" y="548088"/>
                </a:quadBezTo>
                <a:cubicBezTo>
                  <a:pt x="277060" y="548538"/>
                  <a:pt x="276986" y="548987"/>
                  <a:pt x="276840" y="549418"/>
                </a:cubicBezTo>
                <a:quadBezTo>
                  <a:pt x="275560" y="553248"/>
                  <a:pt x="271340" y="555908"/>
                </a:quadBezTo>
                <a:cubicBezTo>
                  <a:pt x="269090" y="557328"/>
                  <a:pt x="267290" y="557108"/>
                  <a:pt x="264740" y="557108"/>
                </a:cubicBezTo>
                <a:quadBezTo>
                  <a:pt x="132970" y="557178"/>
                  <a:pt x="12030" y="557138"/>
                </a:quadBezTo>
                <a:quadBezTo>
                  <a:pt x="7610" y="557138"/>
                  <a:pt x="5980" y="556108"/>
                </a:quadBezTo>
                <a:cubicBezTo>
                  <a:pt x="3040" y="554248"/>
                  <a:pt x="-170" y="550838"/>
                  <a:pt x="130" y="546998"/>
                </a:cubicBezTo>
                <a:quadBezTo>
                  <a:pt x="160" y="546528"/>
                  <a:pt x="160" y="545628"/>
                </a:quadBezTo>
                <a:quadBezTo>
                  <a:pt x="-70" y="507918"/>
                  <a:pt x="80" y="470128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137"/>
          <p:cNvSpPr/>
          <p:nvPr/>
        </p:nvSpPr>
        <p:spPr>
          <a:xfrm>
            <a:off x="9332196" y="1904497"/>
            <a:ext cx="2111344" cy="963672"/>
          </a:xfrm>
          <a:custGeom>
            <a:avLst/>
            <a:gdLst/>
            <a:ahLst/>
            <a:cxnLst/>
            <a:rect l="0" t="0" r="r" b="b"/>
            <a:pathLst>
              <a:path w="221663" h="101173" stroke="0" extrusionOk="0">
                <a:moveTo>
                  <a:pt x="221352" y="49073"/>
                </a:moveTo>
                <a:quadBezTo>
                  <a:pt x="220492" y="49333"/>
                  <a:pt x="220512" y="50543"/>
                </a:quadBezTo>
                <a:quadBezTo>
                  <a:pt x="220532" y="51823"/>
                  <a:pt x="221342" y="52053"/>
                </a:quadBezTo>
                <a:quadBezTo>
                  <a:pt x="221342" y="70973"/>
                  <a:pt x="221572" y="89803"/>
                </a:quadBezTo>
                <a:quadBezTo>
                  <a:pt x="221632" y="94033"/>
                  <a:pt x="218122" y="97933"/>
                </a:quadBezTo>
                <a:quadBezTo>
                  <a:pt x="215192" y="101183"/>
                  <a:pt x="210272" y="101173"/>
                </a:quadBezTo>
                <a:quadBezTo>
                  <a:pt x="133652" y="101073"/>
                  <a:pt x="10742" y="101153"/>
                </a:quadBezTo>
                <a:cubicBezTo>
                  <a:pt x="4692" y="101163"/>
                  <a:pt x="62" y="95553"/>
                  <a:pt x="112" y="89803"/>
                </a:cubicBezTo>
                <a:quadBezTo>
                  <a:pt x="282" y="71103"/>
                  <a:pt x="272" y="51693"/>
                </a:quadBezTo>
                <a:quadBezTo>
                  <a:pt x="942" y="52283"/>
                  <a:pt x="1052" y="50533"/>
                </a:quadBezTo>
                <a:quadBezTo>
                  <a:pt x="1132" y="49333"/>
                  <a:pt x="282" y="49223"/>
                </a:quadBezTo>
                <a:quadBezTo>
                  <a:pt x="292" y="30393"/>
                  <a:pt x="2" y="11803"/>
                </a:quadBezTo>
                <a:quadBezTo>
                  <a:pt x="-98" y="5653"/>
                  <a:pt x="5082" y="1913"/>
                </a:quadBezTo>
                <a:quadBezTo>
                  <a:pt x="7702" y="23"/>
                  <a:pt x="9992" y="23"/>
                </a:quadBezTo>
                <a:quadBezTo>
                  <a:pt x="37702" y="-17"/>
                  <a:pt x="206012" y="13"/>
                </a:quadBezTo>
                <a:cubicBezTo>
                  <a:pt x="212742" y="13"/>
                  <a:pt x="215742" y="-207"/>
                  <a:pt x="219412" y="4673"/>
                </a:cubicBezTo>
                <a:quadBezTo>
                  <a:pt x="221722" y="7743"/>
                  <a:pt x="221662" y="11563"/>
                </a:quadBezTo>
                <a:quadBezTo>
                  <a:pt x="221362" y="30323"/>
                  <a:pt x="221352" y="49073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138"/>
          <p:cNvSpPr/>
          <p:nvPr/>
        </p:nvSpPr>
        <p:spPr>
          <a:xfrm>
            <a:off x="12477144" y="1904523"/>
            <a:ext cx="2105919" cy="962884"/>
          </a:xfrm>
          <a:custGeom>
            <a:avLst/>
            <a:gdLst/>
            <a:ahLst/>
            <a:cxnLst/>
            <a:rect l="0" t="0" r="r" b="b"/>
            <a:pathLst>
              <a:path w="221094" h="101090" stroke="0" extrusionOk="0">
                <a:moveTo>
                  <a:pt x="144" y="51770"/>
                </a:moveTo>
                <a:quadBezTo>
                  <a:pt x="2224" y="50650"/>
                  <a:pt x="134" y="49140"/>
                </a:quadBezTo>
                <a:quadBezTo>
                  <a:pt x="-76" y="21830"/>
                  <a:pt x="44" y="9550"/>
                </a:quadBezTo>
                <a:cubicBezTo>
                  <a:pt x="84" y="6050"/>
                  <a:pt x="3404" y="2420"/>
                  <a:pt x="6444" y="800"/>
                </a:cubicBezTo>
                <a:quadBezTo>
                  <a:pt x="7944" y="-10"/>
                  <a:pt x="12324" y="0"/>
                </a:quadBezTo>
                <a:quadBezTo>
                  <a:pt x="94074" y="160"/>
                  <a:pt x="211564" y="50"/>
                </a:quadBezTo>
                <a:cubicBezTo>
                  <a:pt x="215024" y="50"/>
                  <a:pt x="218484" y="3320"/>
                  <a:pt x="220164" y="6090"/>
                </a:cubicBezTo>
                <a:quadBezTo>
                  <a:pt x="221104" y="7640"/>
                  <a:pt x="221094" y="12260"/>
                </a:quadBezTo>
                <a:quadBezTo>
                  <a:pt x="220964" y="70290"/>
                  <a:pt x="221094" y="91050"/>
                </a:quadBezTo>
                <a:cubicBezTo>
                  <a:pt x="221124" y="94940"/>
                  <a:pt x="218064" y="98300"/>
                  <a:pt x="215004" y="100180"/>
                </a:cubicBezTo>
                <a:quadBezTo>
                  <a:pt x="213534" y="101080"/>
                  <a:pt x="208454" y="101080"/>
                </a:quadBezTo>
                <a:quadBezTo>
                  <a:pt x="60744" y="100920"/>
                  <a:pt x="10074" y="101090"/>
                </a:quadBezTo>
                <a:cubicBezTo>
                  <a:pt x="5624" y="101100"/>
                  <a:pt x="1374" y="96920"/>
                  <a:pt x="204" y="92950"/>
                </a:cubicBezTo>
                <a:quadBezTo>
                  <a:pt x="64" y="92450"/>
                  <a:pt x="34" y="84610"/>
                </a:quadBezTo>
                <a:quadBezTo>
                  <a:pt x="-16" y="68350"/>
                  <a:pt x="144" y="51770"/>
                </a:quadBez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139"/>
          <p:cNvSpPr/>
          <p:nvPr/>
        </p:nvSpPr>
        <p:spPr>
          <a:xfrm>
            <a:off x="667036" y="1905286"/>
            <a:ext cx="1913477" cy="961263"/>
          </a:xfrm>
          <a:custGeom>
            <a:avLst/>
            <a:gdLst/>
            <a:ahLst/>
            <a:cxnLst/>
            <a:rect l="0" t="0" r="r" b="b"/>
            <a:pathLst>
              <a:path w="200890" h="100920" stroke="0" extrusionOk="0">
                <a:moveTo>
                  <a:pt x="200880" y="49010"/>
                </a:moveTo>
                <a:quadBezTo>
                  <a:pt x="199770" y="49380"/>
                  <a:pt x="200020" y="50970"/>
                </a:quadBezTo>
                <a:quadBezTo>
                  <a:pt x="200120" y="51650"/>
                  <a:pt x="200890" y="51970"/>
                </a:quadBezTo>
                <a:lnTo>
                  <a:pt x="200890" y="92350"/>
                </a:lnTo>
                <a:cubicBezTo>
                  <a:pt x="200890" y="92647"/>
                  <a:pt x="200832" y="92943"/>
                  <a:pt x="200720" y="93220"/>
                </a:cubicBezTo>
                <a:quadBezTo>
                  <a:pt x="198570" y="98510"/>
                  <a:pt x="193340" y="100680"/>
                </a:quadBezTo>
                <a:cubicBezTo>
                  <a:pt x="192964" y="100838"/>
                  <a:pt x="192563" y="100920"/>
                  <a:pt x="192160" y="100920"/>
                </a:cubicBezTo>
                <a:quadBezTo>
                  <a:pt x="105540" y="100880"/>
                  <a:pt x="9970" y="100900"/>
                </a:quadBezTo>
                <a:cubicBezTo>
                  <a:pt x="5430" y="100900"/>
                  <a:pt x="1770" y="97150"/>
                  <a:pt x="210" y="93270"/>
                </a:cubicBezTo>
                <a:cubicBezTo>
                  <a:pt x="71" y="92927"/>
                  <a:pt x="0" y="92556"/>
                  <a:pt x="0" y="92180"/>
                </a:cubicBezTo>
                <a:lnTo>
                  <a:pt x="0" y="8690"/>
                </a:lnTo>
                <a:cubicBezTo>
                  <a:pt x="0" y="8307"/>
                  <a:pt x="78" y="7930"/>
                  <a:pt x="230" y="7580"/>
                </a:cubicBezTo>
                <a:quadBezTo>
                  <a:pt x="2490" y="2320"/>
                  <a:pt x="7630" y="220"/>
                </a:quadBezTo>
                <a:cubicBezTo>
                  <a:pt x="7940" y="88"/>
                  <a:pt x="8270" y="20"/>
                  <a:pt x="8600" y="20"/>
                </a:cubicBezTo>
                <a:quadBezTo>
                  <a:pt x="152280" y="40"/>
                  <a:pt x="187750" y="0"/>
                </a:quadBezTo>
                <a:quadBezTo>
                  <a:pt x="192300" y="0"/>
                  <a:pt x="192680" y="90"/>
                </a:quadBezTo>
                <a:cubicBezTo>
                  <a:pt x="196130" y="860"/>
                  <a:pt x="199710" y="4660"/>
                  <a:pt x="200720" y="7690"/>
                </a:cubicBezTo>
                <a:cubicBezTo>
                  <a:pt x="200833" y="8028"/>
                  <a:pt x="200890" y="8379"/>
                  <a:pt x="200890" y="8730"/>
                </a:cubicBezTo>
                <a:lnTo>
                  <a:pt x="200880" y="49010"/>
                </a:ln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140"/>
          <p:cNvSpPr/>
          <p:nvPr/>
        </p:nvSpPr>
        <p:spPr>
          <a:xfrm>
            <a:off x="3524821" y="1904905"/>
            <a:ext cx="2295050" cy="961832"/>
          </a:xfrm>
          <a:custGeom>
            <a:avLst/>
            <a:gdLst/>
            <a:ahLst/>
            <a:cxnLst/>
            <a:rect l="0" t="0" r="r" b="b"/>
            <a:pathLst>
              <a:path w="240950" h="100980" stroke="0" extrusionOk="0">
                <a:moveTo>
                  <a:pt x="70" y="51800"/>
                </a:moveTo>
                <a:quadBezTo>
                  <a:pt x="1050" y="51540"/>
                  <a:pt x="970" y="50520"/>
                </a:quadBezTo>
                <a:quadBezTo>
                  <a:pt x="860" y="49200"/>
                  <a:pt x="50" y="49340"/>
                </a:quadBezTo>
                <a:lnTo>
                  <a:pt x="0" y="8930"/>
                </a:lnTo>
                <a:cubicBezTo>
                  <a:pt x="0" y="8428"/>
                  <a:pt x="95" y="7932"/>
                  <a:pt x="280" y="7470"/>
                </a:cubicBezTo>
                <a:cubicBezTo>
                  <a:pt x="1700" y="3940"/>
                  <a:pt x="5510" y="50"/>
                  <a:pt x="9690" y="60"/>
                </a:cubicBezTo>
                <a:quadBezTo>
                  <a:pt x="182760" y="130"/>
                  <a:pt x="230940" y="0"/>
                </a:quadBezTo>
                <a:cubicBezTo>
                  <a:pt x="233780" y="0"/>
                  <a:pt x="235210" y="930"/>
                  <a:pt x="237340" y="2850"/>
                </a:cubicBezTo>
                <a:quadBezTo>
                  <a:pt x="240970" y="6130"/>
                  <a:pt x="240950" y="10010"/>
                </a:quadBezTo>
                <a:quadBezTo>
                  <a:pt x="240810" y="42340"/>
                  <a:pt x="240940" y="88310"/>
                </a:quadBezTo>
                <a:cubicBezTo>
                  <a:pt x="240960" y="94070"/>
                  <a:pt x="240050" y="96170"/>
                  <a:pt x="235800" y="99430"/>
                </a:cubicBezTo>
                <a:cubicBezTo>
                  <a:pt x="233450" y="101240"/>
                  <a:pt x="231660" y="100970"/>
                  <a:pt x="228940" y="100960"/>
                </a:cubicBezTo>
                <a:quadBezTo>
                  <a:pt x="122820" y="100880"/>
                  <a:pt x="8720" y="100940"/>
                </a:quadBezTo>
                <a:cubicBezTo>
                  <a:pt x="8442" y="100940"/>
                  <a:pt x="8168" y="100893"/>
                  <a:pt x="7910" y="100800"/>
                </a:cubicBezTo>
                <a:quadBezTo>
                  <a:pt x="2580" y="98880"/>
                  <a:pt x="300" y="93520"/>
                </a:quadBezTo>
                <a:cubicBezTo>
                  <a:pt x="115" y="93084"/>
                  <a:pt x="20" y="92615"/>
                  <a:pt x="20" y="92140"/>
                </a:cubicBezTo>
                <a:lnTo>
                  <a:pt x="70" y="51800"/>
                </a:ln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141"/>
          <p:cNvSpPr/>
          <p:nvPr/>
        </p:nvSpPr>
        <p:spPr>
          <a:xfrm>
            <a:off x="6856279" y="1904132"/>
            <a:ext cx="2109427" cy="963655"/>
          </a:xfrm>
          <a:custGeom>
            <a:avLst/>
            <a:gdLst/>
            <a:ahLst/>
            <a:cxnLst/>
            <a:rect l="0" t="0" r="r" b="b"/>
            <a:pathLst>
              <a:path w="221462" h="101171" stroke="0" extrusionOk="0">
                <a:moveTo>
                  <a:pt x="221161" y="49171"/>
                </a:moveTo>
                <a:quadBezTo>
                  <a:pt x="220231" y="49371"/>
                  <a:pt x="220201" y="50511"/>
                </a:quadBezTo>
                <a:quadBezTo>
                  <a:pt x="220171" y="51831"/>
                  <a:pt x="221171" y="52111"/>
                </a:quadBezTo>
                <a:quadBezTo>
                  <a:pt x="221151" y="71411"/>
                  <a:pt x="221251" y="90591"/>
                </a:quadBezTo>
                <a:cubicBezTo>
                  <a:pt x="221281" y="95861"/>
                  <a:pt x="216441" y="101181"/>
                  <a:pt x="210981" y="101171"/>
                </a:cubicBezTo>
                <a:quadBezTo>
                  <a:pt x="130611" y="101061"/>
                  <a:pt x="10671" y="101161"/>
                </a:quadBezTo>
                <a:quadBezTo>
                  <a:pt x="6911" y="101161"/>
                  <a:pt x="3771" y="98251"/>
                </a:quadBezTo>
                <a:quadBezTo>
                  <a:pt x="-49" y="94691"/>
                  <a:pt x="1" y="90091"/>
                </a:quadBezTo>
                <a:quadBezTo>
                  <a:pt x="201" y="71341"/>
                  <a:pt x="211" y="51791"/>
                </a:quadBezTo>
                <a:quadBezTo>
                  <a:pt x="941" y="52331"/>
                  <a:pt x="941" y="50611"/>
                </a:quadBezTo>
                <a:quadBezTo>
                  <a:pt x="941" y="49051"/>
                  <a:pt x="191" y="49391"/>
                </a:quadBezTo>
                <a:quadBezTo>
                  <a:pt x="221" y="30161"/>
                  <a:pt x="131" y="11591"/>
                </a:quadBezTo>
                <a:quadBezTo>
                  <a:pt x="111" y="7981"/>
                  <a:pt x="1721" y="5461"/>
                </a:quadBezTo>
                <a:quadBezTo>
                  <a:pt x="5251" y="-79"/>
                  <a:pt x="11761" y="1"/>
                </a:quadBezTo>
                <a:quadBezTo>
                  <a:pt x="26351" y="201"/>
                  <a:pt x="205691" y="91"/>
                </a:quadBezTo>
                <a:cubicBezTo>
                  <a:pt x="212461" y="81"/>
                  <a:pt x="215441" y="-209"/>
                  <a:pt x="219171" y="4611"/>
                </a:cubicBezTo>
                <a:quadBezTo>
                  <a:pt x="221521" y="7661"/>
                  <a:pt x="221461" y="11351"/>
                </a:quadBezTo>
                <a:quadBezTo>
                  <a:pt x="221171" y="30191"/>
                  <a:pt x="221161" y="49171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142"/>
          <p:cNvSpPr/>
          <p:nvPr/>
        </p:nvSpPr>
        <p:spPr>
          <a:xfrm>
            <a:off x="685324" y="1923479"/>
            <a:ext cx="1877187" cy="924878"/>
          </a:xfrm>
          <a:custGeom>
            <a:avLst/>
            <a:gdLst/>
            <a:ahLst/>
            <a:cxnLst/>
            <a:rect l="0" t="0" r="r" b="b"/>
            <a:pathLst>
              <a:path w="197080" h="97100" stroke="0" extrusionOk="0">
                <a:moveTo>
                  <a:pt x="197080" y="88470"/>
                </a:moveTo>
                <a:cubicBezTo>
                  <a:pt x="197080" y="90759"/>
                  <a:pt x="196171" y="92954"/>
                  <a:pt x="194552" y="94572"/>
                </a:cubicBezTo>
                <a:cubicBezTo>
                  <a:pt x="192934" y="96191"/>
                  <a:pt x="190739" y="97100"/>
                  <a:pt x="188450" y="97100"/>
                </a:cubicBezTo>
                <a:lnTo>
                  <a:pt x="8630" y="97100"/>
                </a:lnTo>
                <a:cubicBezTo>
                  <a:pt x="6341" y="97100"/>
                  <a:pt x="4146" y="96191"/>
                  <a:pt x="2528" y="94572"/>
                </a:cubicBezTo>
                <a:cubicBezTo>
                  <a:pt x="909" y="92954"/>
                  <a:pt x="0" y="90759"/>
                  <a:pt x="0" y="88470"/>
                </a:cubicBezTo>
                <a:lnTo>
                  <a:pt x="0" y="8630"/>
                </a:lnTo>
                <a:cubicBezTo>
                  <a:pt x="0" y="6341"/>
                  <a:pt x="909" y="4146"/>
                  <a:pt x="2528" y="2528"/>
                </a:cubicBezTo>
                <a:cubicBezTo>
                  <a:pt x="4146" y="909"/>
                  <a:pt x="6341" y="0"/>
                  <a:pt x="8630" y="0"/>
                </a:cubicBezTo>
                <a:lnTo>
                  <a:pt x="188450" y="0"/>
                </a:lnTo>
                <a:cubicBezTo>
                  <a:pt x="190739" y="0"/>
                  <a:pt x="192934" y="909"/>
                  <a:pt x="194552" y="2528"/>
                </a:cubicBezTo>
                <a:cubicBezTo>
                  <a:pt x="196171" y="4146"/>
                  <a:pt x="197080" y="6341"/>
                  <a:pt x="197080" y="8630"/>
                </a:cubicBezTo>
                <a:lnTo>
                  <a:pt x="197080" y="88470"/>
                </a:lnTo>
                <a:close/>
              </a:path>
            </a:pathLst>
          </a:cu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143"/>
          <p:cNvSpPr/>
          <p:nvPr/>
        </p:nvSpPr>
        <p:spPr>
          <a:xfrm>
            <a:off x="3542633" y="1923479"/>
            <a:ext cx="2258378" cy="925258"/>
          </a:xfrm>
          <a:custGeom>
            <a:avLst/>
            <a:gdLst/>
            <a:ahLst/>
            <a:cxnLst/>
            <a:rect l="0" t="0" r="r" b="b"/>
            <a:pathLst>
              <a:path w="237100" h="97140" stroke="0" extrusionOk="0">
                <a:moveTo>
                  <a:pt x="237100" y="88420"/>
                </a:moveTo>
                <a:cubicBezTo>
                  <a:pt x="237100" y="90733"/>
                  <a:pt x="236181" y="92951"/>
                  <a:pt x="234546" y="94586"/>
                </a:cubicBezTo>
                <a:cubicBezTo>
                  <a:pt x="232911" y="96221"/>
                  <a:pt x="230693" y="97140"/>
                  <a:pt x="228380" y="97140"/>
                </a:cubicBezTo>
                <a:lnTo>
                  <a:pt x="8720" y="97140"/>
                </a:lnTo>
                <a:cubicBezTo>
                  <a:pt x="6407" y="97140"/>
                  <a:pt x="4189" y="96221"/>
                  <a:pt x="2554" y="94586"/>
                </a:cubicBezTo>
                <a:cubicBezTo>
                  <a:pt x="919" y="92951"/>
                  <a:pt x="0" y="90733"/>
                  <a:pt x="0" y="88420"/>
                </a:cubicBezTo>
                <a:lnTo>
                  <a:pt x="0" y="8720"/>
                </a:lnTo>
                <a:cubicBezTo>
                  <a:pt x="0" y="6407"/>
                  <a:pt x="919" y="4189"/>
                  <a:pt x="2554" y="2554"/>
                </a:cubicBezTo>
                <a:cubicBezTo>
                  <a:pt x="4189" y="919"/>
                  <a:pt x="6407" y="0"/>
                  <a:pt x="8720" y="0"/>
                </a:cubicBezTo>
                <a:lnTo>
                  <a:pt x="228380" y="0"/>
                </a:lnTo>
                <a:cubicBezTo>
                  <a:pt x="230693" y="0"/>
                  <a:pt x="232911" y="919"/>
                  <a:pt x="234546" y="2554"/>
                </a:cubicBezTo>
                <a:cubicBezTo>
                  <a:pt x="236181" y="4189"/>
                  <a:pt x="237100" y="6407"/>
                  <a:pt x="237100" y="8720"/>
                </a:cubicBezTo>
                <a:lnTo>
                  <a:pt x="237100" y="88420"/>
                </a:lnTo>
                <a:close/>
              </a:path>
            </a:pathLst>
          </a:custGeom>
          <a:solidFill>
            <a:srgbClr val="EDE9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144"/>
          <p:cNvSpPr/>
          <p:nvPr/>
        </p:nvSpPr>
        <p:spPr>
          <a:xfrm>
            <a:off x="6877336" y="1924241"/>
            <a:ext cx="2066353" cy="922401"/>
          </a:xfrm>
          <a:custGeom>
            <a:avLst/>
            <a:gdLst/>
            <a:ahLst/>
            <a:cxnLst/>
            <a:rect l="0" t="0" r="r" b="b"/>
            <a:pathLst>
              <a:path w="216940" h="96840" stroke="0" extrusionOk="0">
                <a:moveTo>
                  <a:pt x="216940" y="88430"/>
                </a:moveTo>
                <a:cubicBezTo>
                  <a:pt x="216940" y="93075"/>
                  <a:pt x="213175" y="96840"/>
                  <a:pt x="208530" y="96840"/>
                </a:cubicBezTo>
                <a:lnTo>
                  <a:pt x="8410" y="96840"/>
                </a:lnTo>
                <a:cubicBezTo>
                  <a:pt x="3765" y="96840"/>
                  <a:pt x="0" y="93075"/>
                  <a:pt x="0" y="88430"/>
                </a:cubicBezTo>
                <a:lnTo>
                  <a:pt x="0" y="8410"/>
                </a:lnTo>
                <a:cubicBezTo>
                  <a:pt x="0" y="3765"/>
                  <a:pt x="3765" y="0"/>
                  <a:pt x="8410" y="0"/>
                </a:cubicBezTo>
                <a:lnTo>
                  <a:pt x="208530" y="0"/>
                </a:lnTo>
                <a:cubicBezTo>
                  <a:pt x="213175" y="0"/>
                  <a:pt x="216940" y="3765"/>
                  <a:pt x="216940" y="8410"/>
                </a:cubicBezTo>
                <a:lnTo>
                  <a:pt x="216940" y="8843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145"/>
          <p:cNvSpPr/>
          <p:nvPr/>
        </p:nvSpPr>
        <p:spPr>
          <a:xfrm>
            <a:off x="9353645" y="1925003"/>
            <a:ext cx="2065782" cy="921448"/>
          </a:xfrm>
          <a:custGeom>
            <a:avLst/>
            <a:gdLst/>
            <a:ahLst/>
            <a:cxnLst/>
            <a:rect l="0" t="0" r="r" b="b"/>
            <a:pathLst>
              <a:path w="216880" h="96740" stroke="0" extrusionOk="0">
                <a:moveTo>
                  <a:pt x="216880" y="88460"/>
                </a:moveTo>
                <a:cubicBezTo>
                  <a:pt x="216880" y="90656"/>
                  <a:pt x="216008" y="92762"/>
                  <a:pt x="214455" y="94315"/>
                </a:cubicBezTo>
                <a:cubicBezTo>
                  <a:pt x="212902" y="95868"/>
                  <a:pt x="210796" y="96740"/>
                  <a:pt x="208600" y="96740"/>
                </a:cubicBezTo>
                <a:lnTo>
                  <a:pt x="8280" y="96740"/>
                </a:lnTo>
                <a:cubicBezTo>
                  <a:pt x="3707" y="96740"/>
                  <a:pt x="0" y="93033"/>
                  <a:pt x="0" y="88460"/>
                </a:cubicBezTo>
                <a:lnTo>
                  <a:pt x="0" y="8280"/>
                </a:lnTo>
                <a:cubicBezTo>
                  <a:pt x="0" y="3707"/>
                  <a:pt x="3707" y="0"/>
                  <a:pt x="8280" y="0"/>
                </a:cubicBezTo>
                <a:lnTo>
                  <a:pt x="208600" y="0"/>
                </a:lnTo>
                <a:cubicBezTo>
                  <a:pt x="210796" y="0"/>
                  <a:pt x="212902" y="872"/>
                  <a:pt x="214455" y="2425"/>
                </a:cubicBezTo>
                <a:cubicBezTo>
                  <a:pt x="216008" y="3978"/>
                  <a:pt x="216880" y="6084"/>
                  <a:pt x="216880" y="8280"/>
                </a:cubicBezTo>
                <a:lnTo>
                  <a:pt x="216880" y="8846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146"/>
          <p:cNvSpPr/>
          <p:nvPr/>
        </p:nvSpPr>
        <p:spPr>
          <a:xfrm>
            <a:off x="12496609" y="1923955"/>
            <a:ext cx="2067116" cy="924687"/>
          </a:xfrm>
          <a:custGeom>
            <a:avLst/>
            <a:gdLst/>
            <a:ahLst/>
            <a:cxnLst/>
            <a:rect l="0" t="0" r="r" b="b"/>
            <a:pathLst>
              <a:path w="217020" h="97080" stroke="0" extrusionOk="0">
                <a:moveTo>
                  <a:pt x="217020" y="88400"/>
                </a:moveTo>
                <a:cubicBezTo>
                  <a:pt x="217020" y="90702"/>
                  <a:pt x="216106" y="92910"/>
                  <a:pt x="214478" y="94538"/>
                </a:cubicBezTo>
                <a:cubicBezTo>
                  <a:pt x="212850" y="96166"/>
                  <a:pt x="210642" y="97080"/>
                  <a:pt x="208340" y="97080"/>
                </a:cubicBezTo>
                <a:lnTo>
                  <a:pt x="8680" y="97080"/>
                </a:lnTo>
                <a:cubicBezTo>
                  <a:pt x="6378" y="97080"/>
                  <a:pt x="4170" y="96166"/>
                  <a:pt x="2542" y="94538"/>
                </a:cubicBezTo>
                <a:cubicBezTo>
                  <a:pt x="915" y="92910"/>
                  <a:pt x="0" y="90702"/>
                  <a:pt x="0" y="88400"/>
                </a:cubicBezTo>
                <a:lnTo>
                  <a:pt x="0" y="8680"/>
                </a:lnTo>
                <a:cubicBezTo>
                  <a:pt x="0" y="6378"/>
                  <a:pt x="915" y="4170"/>
                  <a:pt x="2542" y="2542"/>
                </a:cubicBezTo>
                <a:cubicBezTo>
                  <a:pt x="4170" y="914"/>
                  <a:pt x="6378" y="0"/>
                  <a:pt x="8680" y="0"/>
                </a:cubicBezTo>
                <a:lnTo>
                  <a:pt x="208340" y="0"/>
                </a:lnTo>
                <a:cubicBezTo>
                  <a:pt x="210642" y="0"/>
                  <a:pt x="212850" y="914"/>
                  <a:pt x="214478" y="2542"/>
                </a:cubicBezTo>
                <a:cubicBezTo>
                  <a:pt x="216106" y="4170"/>
                  <a:pt x="217020" y="6378"/>
                  <a:pt x="217020" y="8680"/>
                </a:cubicBezTo>
                <a:lnTo>
                  <a:pt x="217020" y="88400"/>
                </a:lnTo>
                <a:close/>
              </a:path>
            </a:pathLst>
          </a:custGeom>
          <a:solidFill>
            <a:srgbClr val="FEF3C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191"/>
          <p:cNvSpPr/>
          <p:nvPr/>
        </p:nvSpPr>
        <p:spPr>
          <a:xfrm>
            <a:off x="2571788" y="2317523"/>
            <a:ext cx="962330" cy="137880"/>
          </a:xfrm>
          <a:custGeom>
            <a:avLst/>
            <a:gdLst/>
            <a:ahLst/>
            <a:cxnLst/>
            <a:rect l="0" t="0" r="r" b="b"/>
            <a:pathLst>
              <a:path w="101032" h="14476" stroke="0" extrusionOk="0">
                <a:moveTo>
                  <a:pt x="100106" y="6020"/>
                </a:moveTo>
                <a:quadBezTo>
                  <a:pt x="100916" y="5880"/>
                  <a:pt x="101026" y="7200"/>
                </a:quadBezTo>
                <a:quadBezTo>
                  <a:pt x="101106" y="8220"/>
                  <a:pt x="100126" y="8480"/>
                </a:quadBezTo>
                <a:quadBezTo>
                  <a:pt x="96416" y="9630"/>
                  <a:pt x="92886" y="11870"/>
                </a:quadBezTo>
                <a:quadBezTo>
                  <a:pt x="89686" y="13890"/>
                  <a:pt x="88646" y="14430"/>
                </a:quadBezTo>
                <a:cubicBezTo>
                  <a:pt x="88516" y="14497"/>
                  <a:pt x="88361" y="14490"/>
                  <a:pt x="88236" y="14412"/>
                </a:cubicBezTo>
                <a:cubicBezTo>
                  <a:pt x="88112" y="14335"/>
                  <a:pt x="88036" y="14198"/>
                  <a:pt x="88036" y="14050"/>
                </a:cubicBezTo>
                <a:lnTo>
                  <a:pt x="88036" y="9430"/>
                </a:lnTo>
                <a:cubicBezTo>
                  <a:pt x="88036" y="9263"/>
                  <a:pt x="87969" y="9103"/>
                  <a:pt x="87849" y="8985"/>
                </a:cubicBezTo>
                <a:cubicBezTo>
                  <a:pt x="87728" y="8867"/>
                  <a:pt x="87566" y="8800"/>
                  <a:pt x="87396" y="8800"/>
                </a:cubicBezTo>
                <a:lnTo>
                  <a:pt x="71936" y="8750"/>
                </a:lnTo>
                <a:lnTo>
                  <a:pt x="70036" y="8700"/>
                </a:lnTo>
                <a:lnTo>
                  <a:pt x="30966" y="8700"/>
                </a:lnTo>
                <a:lnTo>
                  <a:pt x="28956" y="8690"/>
                </a:lnTo>
                <a:lnTo>
                  <a:pt x="916" y="8690"/>
                </a:lnTo>
                <a:quadBezTo>
                  <a:pt x="146" y="8370"/>
                  <a:pt x="46" y="7690"/>
                </a:quadBezTo>
                <a:quadBezTo>
                  <a:pt x="-204" y="6100"/>
                  <a:pt x="906" y="5730"/>
                </a:quadBezTo>
                <a:lnTo>
                  <a:pt x="29036" y="5730"/>
                </a:lnTo>
                <a:lnTo>
                  <a:pt x="30926" y="5720"/>
                </a:lnTo>
                <a:lnTo>
                  <a:pt x="70046" y="5720"/>
                </a:lnTo>
                <a:lnTo>
                  <a:pt x="71926" y="5650"/>
                </a:lnTo>
                <a:lnTo>
                  <a:pt x="87356" y="5610"/>
                </a:lnTo>
                <a:cubicBezTo>
                  <a:pt x="87531" y="5610"/>
                  <a:pt x="87699" y="5541"/>
                  <a:pt x="87823" y="5417"/>
                </a:cubicBezTo>
                <a:cubicBezTo>
                  <a:pt x="87946" y="5293"/>
                  <a:pt x="88016" y="5125"/>
                  <a:pt x="88016" y="4950"/>
                </a:cubicBezTo>
                <a:lnTo>
                  <a:pt x="88016" y="450"/>
                </a:lnTo>
                <a:cubicBezTo>
                  <a:pt x="88016" y="293"/>
                  <a:pt x="88098" y="147"/>
                  <a:pt x="88233" y="66"/>
                </a:cubicBezTo>
                <a:cubicBezTo>
                  <a:pt x="88368" y="-16"/>
                  <a:pt x="88536" y="-22"/>
                  <a:pt x="88676" y="50"/>
                </a:cubicBezTo>
                <a:lnTo>
                  <a:pt x="100106" y="6020"/>
                </a:ln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192"/>
          <p:cNvSpPr/>
          <p:nvPr/>
        </p:nvSpPr>
        <p:spPr>
          <a:xfrm>
            <a:off x="5809022" y="2315937"/>
            <a:ext cx="1059122" cy="3569524"/>
          </a:xfrm>
          <a:custGeom>
            <a:avLst/>
            <a:gdLst/>
            <a:ahLst/>
            <a:cxnLst/>
            <a:rect l="0" t="0" r="r" b="b"/>
            <a:pathLst>
              <a:path w="111194" h="374753" stroke="0" extrusionOk="0">
                <a:moveTo>
                  <a:pt x="110139" y="6157"/>
                </a:moveTo>
                <a:quadBezTo>
                  <a:pt x="110889" y="5817"/>
                  <a:pt x="110889" y="7377"/>
                </a:quadBezTo>
                <a:quadBezTo>
                  <a:pt x="110889" y="9097"/>
                  <a:pt x="110159" y="8557"/>
                </a:quadBezTo>
                <a:lnTo>
                  <a:pt x="98719" y="14567"/>
                </a:lnTo>
                <a:cubicBezTo>
                  <a:pt x="98590" y="14635"/>
                  <a:pt x="98435" y="14630"/>
                  <a:pt x="98310" y="14554"/>
                </a:cubicBezTo>
                <a:cubicBezTo>
                  <a:pt x="98185" y="14479"/>
                  <a:pt x="98109" y="14343"/>
                  <a:pt x="98109" y="14197"/>
                </a:cubicBezTo>
                <a:lnTo>
                  <a:pt x="98109" y="9407"/>
                </a:lnTo>
                <a:cubicBezTo>
                  <a:pt x="98109" y="9181"/>
                  <a:pt x="97925" y="8997"/>
                  <a:pt x="97699" y="8997"/>
                </a:cubicBezTo>
                <a:lnTo>
                  <a:pt x="72129" y="8917"/>
                </a:lnTo>
                <a:lnTo>
                  <a:pt x="70089" y="8957"/>
                </a:lnTo>
                <a:lnTo>
                  <a:pt x="62649" y="8977"/>
                </a:lnTo>
                <a:cubicBezTo>
                  <a:pt x="62511" y="8977"/>
                  <a:pt x="62379" y="9032"/>
                  <a:pt x="62281" y="9129"/>
                </a:cubicBezTo>
                <a:cubicBezTo>
                  <a:pt x="62184" y="9227"/>
                  <a:pt x="62129" y="9359"/>
                  <a:pt x="62129" y="9497"/>
                </a:cubicBezTo>
                <a:lnTo>
                  <a:pt x="62129" y="185257"/>
                </a:lnTo>
                <a:cubicBezTo>
                  <a:pt x="62129" y="185399"/>
                  <a:pt x="62185" y="185536"/>
                  <a:pt x="62285" y="185635"/>
                </a:cubicBezTo>
                <a:cubicBezTo>
                  <a:pt x="62384" y="185735"/>
                  <a:pt x="62519" y="185790"/>
                  <a:pt x="62659" y="185787"/>
                </a:cubicBezTo>
                <a:lnTo>
                  <a:pt x="70089" y="185717"/>
                </a:lnTo>
                <a:lnTo>
                  <a:pt x="72149" y="185807"/>
                </a:lnTo>
                <a:lnTo>
                  <a:pt x="97429" y="185777"/>
                </a:lnTo>
                <a:cubicBezTo>
                  <a:pt x="97620" y="185777"/>
                  <a:pt x="97803" y="185701"/>
                  <a:pt x="97938" y="185566"/>
                </a:cubicBezTo>
                <a:cubicBezTo>
                  <a:pt x="98073" y="185431"/>
                  <a:pt x="98149" y="185248"/>
                  <a:pt x="98149" y="185057"/>
                </a:cubicBezTo>
                <a:lnTo>
                  <a:pt x="98149" y="180397"/>
                </a:lnTo>
                <a:cubicBezTo>
                  <a:pt x="98149" y="180257"/>
                  <a:pt x="98227" y="180128"/>
                  <a:pt x="98351" y="180063"/>
                </a:cubicBezTo>
                <a:cubicBezTo>
                  <a:pt x="98474" y="179998"/>
                  <a:pt x="98624" y="180007"/>
                  <a:pt x="98739" y="180087"/>
                </a:cubicBezTo>
                <a:quadBezTo>
                  <a:pt x="104169" y="183827"/>
                  <a:pt x="110159" y="186187"/>
                </a:quadBezTo>
                <a:quadBezTo>
                  <a:pt x="110979" y="185837"/>
                  <a:pt x="110969" y="187417"/>
                </a:quadBezTo>
                <a:quadBezTo>
                  <a:pt x="110949" y="189087"/>
                  <a:pt x="110179" y="188567"/>
                </a:quadBezTo>
                <a:lnTo>
                  <a:pt x="98829" y="194527"/>
                </a:lnTo>
                <a:cubicBezTo>
                  <a:pt x="98681" y="194605"/>
                  <a:pt x="98503" y="194600"/>
                  <a:pt x="98360" y="194514"/>
                </a:cubicBezTo>
                <a:cubicBezTo>
                  <a:pt x="98217" y="194429"/>
                  <a:pt x="98129" y="194274"/>
                  <a:pt x="98129" y="194107"/>
                </a:cubicBezTo>
                <a:lnTo>
                  <a:pt x="98129" y="189747"/>
                </a:lnTo>
                <a:cubicBezTo>
                  <a:pt x="98129" y="189551"/>
                  <a:pt x="98051" y="189363"/>
                  <a:pt x="97912" y="189224"/>
                </a:cubicBezTo>
                <a:cubicBezTo>
                  <a:pt x="97773" y="189085"/>
                  <a:pt x="97585" y="189007"/>
                  <a:pt x="97389" y="189007"/>
                </a:cubicBezTo>
                <a:lnTo>
                  <a:pt x="72119" y="188917"/>
                </a:lnTo>
                <a:lnTo>
                  <a:pt x="70109" y="188987"/>
                </a:lnTo>
                <a:lnTo>
                  <a:pt x="62659" y="189017"/>
                </a:lnTo>
                <a:cubicBezTo>
                  <a:pt x="62370" y="189023"/>
                  <a:pt x="62139" y="189258"/>
                  <a:pt x="62139" y="189547"/>
                </a:cubicBezTo>
                <a:lnTo>
                  <a:pt x="62139" y="365297"/>
                </a:lnTo>
                <a:cubicBezTo>
                  <a:pt x="62139" y="365437"/>
                  <a:pt x="62194" y="365570"/>
                  <a:pt x="62292" y="365668"/>
                </a:cubicBezTo>
                <a:cubicBezTo>
                  <a:pt x="62390" y="365766"/>
                  <a:pt x="62522" y="365820"/>
                  <a:pt x="62659" y="365817"/>
                </a:cubicBezTo>
                <a:lnTo>
                  <a:pt x="70099" y="365717"/>
                </a:lnTo>
                <a:lnTo>
                  <a:pt x="72139" y="365797"/>
                </a:lnTo>
                <a:lnTo>
                  <a:pt x="97479" y="365737"/>
                </a:lnTo>
                <a:cubicBezTo>
                  <a:pt x="97659" y="365737"/>
                  <a:pt x="97832" y="365665"/>
                  <a:pt x="97960" y="365538"/>
                </a:cubicBezTo>
                <a:cubicBezTo>
                  <a:pt x="98087" y="365410"/>
                  <a:pt x="98159" y="365237"/>
                  <a:pt x="98159" y="365057"/>
                </a:cubicBezTo>
                <a:lnTo>
                  <a:pt x="98159" y="360467"/>
                </a:lnTo>
                <a:cubicBezTo>
                  <a:pt x="98159" y="360310"/>
                  <a:pt x="98246" y="360165"/>
                  <a:pt x="98385" y="360091"/>
                </a:cubicBezTo>
                <a:cubicBezTo>
                  <a:pt x="98523" y="360018"/>
                  <a:pt x="98691" y="360028"/>
                  <a:pt x="98819" y="360117"/>
                </a:cubicBezTo>
                <a:quadBezTo>
                  <a:pt x="104279" y="363907"/>
                  <a:pt x="110159" y="366117"/>
                </a:quadBezTo>
                <a:quadBezTo>
                  <a:pt x="112219" y="367007"/>
                  <a:pt x="110179" y="368927"/>
                </a:quadBezTo>
                <a:quadBezTo>
                  <a:pt x="109739" y="368577"/>
                  <a:pt x="108959" y="368927"/>
                </a:quadBezTo>
                <a:quadBezTo>
                  <a:pt x="104019" y="371207"/>
                  <a:pt x="98779" y="374687"/>
                </a:quadBezTo>
                <a:cubicBezTo>
                  <a:pt x="98654" y="374769"/>
                  <a:pt x="98494" y="374775"/>
                  <a:pt x="98362" y="374704"/>
                </a:cubicBezTo>
                <a:cubicBezTo>
                  <a:pt x="98231" y="374633"/>
                  <a:pt x="98149" y="374496"/>
                  <a:pt x="98149" y="374347"/>
                </a:cubicBezTo>
                <a:lnTo>
                  <a:pt x="98149" y="369687"/>
                </a:lnTo>
                <a:cubicBezTo>
                  <a:pt x="98149" y="369507"/>
                  <a:pt x="98078" y="369334"/>
                  <a:pt x="97953" y="369206"/>
                </a:cubicBezTo>
                <a:cubicBezTo>
                  <a:pt x="97827" y="369079"/>
                  <a:pt x="97657" y="369007"/>
                  <a:pt x="97479" y="369007"/>
                </a:cubicBezTo>
                <a:lnTo>
                  <a:pt x="72209" y="368947"/>
                </a:lnTo>
                <a:lnTo>
                  <a:pt x="70119" y="368967"/>
                </a:lnTo>
                <a:lnTo>
                  <a:pt x="60749" y="368807"/>
                </a:lnTo>
                <a:cubicBezTo>
                  <a:pt x="59866" y="368790"/>
                  <a:pt x="59159" y="368066"/>
                  <a:pt x="59159" y="367177"/>
                </a:cubicBezTo>
                <a:lnTo>
                  <a:pt x="59159" y="189457"/>
                </a:lnTo>
                <a:cubicBezTo>
                  <a:pt x="59159" y="189319"/>
                  <a:pt x="59104" y="189187"/>
                  <a:pt x="59007" y="189089"/>
                </a:cubicBezTo>
                <a:cubicBezTo>
                  <a:pt x="58909" y="188992"/>
                  <a:pt x="58777" y="188937"/>
                  <a:pt x="58639" y="188937"/>
                </a:cubicBezTo>
                <a:lnTo>
                  <a:pt x="31089" y="188927"/>
                </a:lnTo>
                <a:lnTo>
                  <a:pt x="29119" y="188917"/>
                </a:lnTo>
                <a:lnTo>
                  <a:pt x="1019" y="188907"/>
                </a:lnTo>
                <a:cubicBezTo>
                  <a:pt x="-371" y="188397"/>
                  <a:pt x="-311" y="186337"/>
                  <a:pt x="1029" y="185857"/>
                </a:cubicBezTo>
                <a:lnTo>
                  <a:pt x="29209" y="185837"/>
                </a:lnTo>
                <a:lnTo>
                  <a:pt x="31059" y="185837"/>
                </a:lnTo>
                <a:lnTo>
                  <a:pt x="58729" y="185827"/>
                </a:lnTo>
                <a:cubicBezTo>
                  <a:pt x="58843" y="185827"/>
                  <a:pt x="58952" y="185782"/>
                  <a:pt x="59033" y="185701"/>
                </a:cubicBezTo>
                <a:cubicBezTo>
                  <a:pt x="59114" y="185620"/>
                  <a:pt x="59159" y="185511"/>
                  <a:pt x="59159" y="185397"/>
                </a:cubicBezTo>
                <a:lnTo>
                  <a:pt x="59159" y="7777"/>
                </a:lnTo>
                <a:cubicBezTo>
                  <a:pt x="59159" y="6773"/>
                  <a:pt x="59960" y="5954"/>
                  <a:pt x="60959" y="5937"/>
                </a:cubicBezTo>
                <a:lnTo>
                  <a:pt x="70049" y="5777"/>
                </a:lnTo>
                <a:lnTo>
                  <a:pt x="72229" y="5807"/>
                </a:lnTo>
                <a:lnTo>
                  <a:pt x="97459" y="5747"/>
                </a:lnTo>
                <a:cubicBezTo>
                  <a:pt x="97829" y="5747"/>
                  <a:pt x="98129" y="5443"/>
                  <a:pt x="98129" y="5067"/>
                </a:cubicBezTo>
                <a:lnTo>
                  <a:pt x="98129" y="377"/>
                </a:lnTo>
                <a:cubicBezTo>
                  <a:pt x="98129" y="237"/>
                  <a:pt x="98207" y="108"/>
                  <a:pt x="98331" y="43"/>
                </a:cubicBezTo>
                <a:cubicBezTo>
                  <a:pt x="98454" y="-22"/>
                  <a:pt x="98604" y="-13"/>
                  <a:pt x="98719" y="67"/>
                </a:cubicBezTo>
                <a:quadBezTo>
                  <a:pt x="104019" y="3757"/>
                  <a:pt x="110139" y="6157"/>
                </a:quad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193"/>
          <p:cNvSpPr/>
          <p:nvPr/>
        </p:nvSpPr>
        <p:spPr>
          <a:xfrm>
            <a:off x="8953682" y="2317482"/>
            <a:ext cx="388598" cy="137532"/>
          </a:xfrm>
          <a:custGeom>
            <a:avLst/>
            <a:gdLst/>
            <a:ahLst/>
            <a:cxnLst/>
            <a:rect l="0" t="0" r="r" b="b"/>
            <a:pathLst>
              <a:path w="40798" h="14439" stroke="0" extrusionOk="0">
                <a:moveTo>
                  <a:pt x="40021" y="5865"/>
                </a:moveTo>
                <a:quadBezTo>
                  <a:pt x="40871" y="5975"/>
                  <a:pt x="40791" y="7175"/>
                </a:quadBezTo>
                <a:quadBezTo>
                  <a:pt x="40681" y="8925"/>
                  <a:pt x="40011" y="8335"/>
                </a:quadBezTo>
                <a:lnTo>
                  <a:pt x="28561" y="14395"/>
                </a:lnTo>
                <a:cubicBezTo>
                  <a:pt x="28440" y="14458"/>
                  <a:pt x="28295" y="14453"/>
                  <a:pt x="28179" y="14382"/>
                </a:cubicBezTo>
                <a:cubicBezTo>
                  <a:pt x="28062" y="14310"/>
                  <a:pt x="27991" y="14182"/>
                  <a:pt x="27991" y="14045"/>
                </a:cubicBezTo>
                <a:lnTo>
                  <a:pt x="27991" y="9485"/>
                </a:lnTo>
                <a:cubicBezTo>
                  <a:pt x="27991" y="9310"/>
                  <a:pt x="27922" y="9142"/>
                  <a:pt x="27800" y="9018"/>
                </a:cubicBezTo>
                <a:cubicBezTo>
                  <a:pt x="27679" y="8894"/>
                  <a:pt x="27513" y="8825"/>
                  <a:pt x="27341" y="8825"/>
                </a:cubicBezTo>
                <a:lnTo>
                  <a:pt x="971" y="8715"/>
                </a:lnTo>
                <a:quadBezTo>
                  <a:pt x="-29" y="8435"/>
                  <a:pt x="1" y="7115"/>
                </a:quadBezTo>
                <a:quadBezTo>
                  <a:pt x="31" y="5975"/>
                  <a:pt x="961" y="5775"/>
                </a:quadBezTo>
                <a:lnTo>
                  <a:pt x="27301" y="5625"/>
                </a:lnTo>
                <a:cubicBezTo>
                  <a:pt x="27671" y="5625"/>
                  <a:pt x="27971" y="5325"/>
                  <a:pt x="27971" y="4955"/>
                </a:cubicBezTo>
                <a:lnTo>
                  <a:pt x="27971" y="395"/>
                </a:lnTo>
                <a:cubicBezTo>
                  <a:pt x="27971" y="253"/>
                  <a:pt x="28047" y="122"/>
                  <a:pt x="28171" y="52"/>
                </a:cubicBezTo>
                <a:cubicBezTo>
                  <a:pt x="28295" y="-18"/>
                  <a:pt x="28447" y="-17"/>
                  <a:pt x="28571" y="55"/>
                </a:cubicBezTo>
                <a:cubicBezTo>
                  <a:pt x="32101" y="2135"/>
                  <a:pt x="36171" y="4925"/>
                  <a:pt x="40021" y="5865"/>
                </a:cubic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-194"/>
          <p:cNvSpPr/>
          <p:nvPr/>
        </p:nvSpPr>
        <p:spPr>
          <a:xfrm>
            <a:off x="11432568" y="2316112"/>
            <a:ext cx="1055827" cy="138675"/>
          </a:xfrm>
          <a:custGeom>
            <a:avLst/>
            <a:gdLst/>
            <a:ahLst/>
            <a:cxnLst/>
            <a:rect l="0" t="0" r="r" b="b"/>
            <a:pathLst>
              <a:path w="110848" h="14559" stroke="0" extrusionOk="0">
                <a:moveTo>
                  <a:pt x="109800" y="5929"/>
                </a:moveTo>
                <a:quadBezTo>
                  <a:pt x="111890" y="7439"/>
                  <a:pt x="109810" y="8559"/>
                </a:quadBezTo>
                <a:lnTo>
                  <a:pt x="98410" y="14509"/>
                </a:lnTo>
                <a:cubicBezTo>
                  <a:pt x="98270" y="14581"/>
                  <a:pt x="98102" y="14575"/>
                  <a:pt x="97967" y="14494"/>
                </a:cubicBezTo>
                <a:cubicBezTo>
                  <a:pt x="97833" y="14412"/>
                  <a:pt x="97750" y="14266"/>
                  <a:pt x="97750" y="14109"/>
                </a:cubicBezTo>
                <a:lnTo>
                  <a:pt x="97750" y="9559"/>
                </a:lnTo>
                <a:cubicBezTo>
                  <a:pt x="97750" y="9392"/>
                  <a:pt x="97684" y="9231"/>
                  <a:pt x="97566" y="9113"/>
                </a:cubicBezTo>
                <a:cubicBezTo>
                  <a:pt x="97448" y="8995"/>
                  <a:pt x="97288" y="8929"/>
                  <a:pt x="97120" y="8929"/>
                </a:cubicBezTo>
                <a:lnTo>
                  <a:pt x="81720" y="8839"/>
                </a:lnTo>
                <a:quadBezTo>
                  <a:pt x="80680" y="8629"/>
                  <a:pt x="79690" y="8909"/>
                </a:quadBezTo>
                <a:lnTo>
                  <a:pt x="40850" y="8899"/>
                </a:lnTo>
                <a:lnTo>
                  <a:pt x="38580" y="8889"/>
                </a:lnTo>
                <a:lnTo>
                  <a:pt x="830" y="8839"/>
                </a:lnTo>
                <a:quadBezTo>
                  <a:pt x="20" y="8609"/>
                  <a:pt x="0" y="7329"/>
                </a:quadBezTo>
                <a:quadBezTo>
                  <a:pt x="-20" y="6119"/>
                  <a:pt x="840" y="5859"/>
                </a:quadBezTo>
                <a:lnTo>
                  <a:pt x="38640" y="5789"/>
                </a:lnTo>
                <a:lnTo>
                  <a:pt x="40830" y="5789"/>
                </a:lnTo>
                <a:lnTo>
                  <a:pt x="79730" y="5769"/>
                </a:lnTo>
                <a:lnTo>
                  <a:pt x="81770" y="5769"/>
                </a:lnTo>
                <a:lnTo>
                  <a:pt x="97060" y="5739"/>
                </a:lnTo>
                <a:cubicBezTo>
                  <a:pt x="97415" y="5739"/>
                  <a:pt x="97705" y="5454"/>
                  <a:pt x="97710" y="5099"/>
                </a:cubicBezTo>
                <a:lnTo>
                  <a:pt x="97820" y="359"/>
                </a:lnTo>
                <a:cubicBezTo>
                  <a:pt x="97823" y="238"/>
                  <a:pt x="97884" y="125"/>
                  <a:pt x="97984" y="59"/>
                </a:cubicBezTo>
                <a:cubicBezTo>
                  <a:pt x="98085" y="-7"/>
                  <a:pt x="98211" y="-18"/>
                  <a:pt x="98320" y="29"/>
                </a:cubicBezTo>
                <a:quadBezTo>
                  <a:pt x="98580" y="139"/>
                  <a:pt x="103550" y="3239"/>
                </a:quadBezTo>
                <a:quadBezTo>
                  <a:pt x="106600" y="5129"/>
                  <a:pt x="109800" y="5929"/>
                </a:quad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-195"/>
          <p:cNvSpPr/>
          <p:nvPr/>
        </p:nvSpPr>
        <p:spPr>
          <a:xfrm>
            <a:off x="6496050" y="2396871"/>
            <a:ext cx="5303996" cy="1692497"/>
          </a:xfrm>
          <a:custGeom>
            <a:avLst/>
            <a:gdLst/>
            <a:ahLst/>
            <a:cxnLst/>
            <a:rect l="0" t="0" r="r" b="b"/>
            <a:pathLst>
              <a:path w="556850" h="177690" stroke="0" extrusionOk="0">
                <a:moveTo>
                  <a:pt x="38030" y="60"/>
                </a:moveTo>
                <a:quadBezTo>
                  <a:pt x="38020" y="19610"/>
                  <a:pt x="37820" y="38360"/>
                </a:quadBezTo>
                <a:quadBezTo>
                  <a:pt x="37770" y="42960"/>
                  <a:pt x="41590" y="46520"/>
                </a:quadBezTo>
                <a:quadBezTo>
                  <a:pt x="44730" y="49430"/>
                  <a:pt x="48490" y="49430"/>
                </a:quadBezTo>
                <a:quadBezTo>
                  <a:pt x="168430" y="49330"/>
                  <a:pt x="248800" y="49440"/>
                </a:quadBezTo>
                <a:cubicBezTo>
                  <a:pt x="254260" y="49450"/>
                  <a:pt x="259100" y="44130"/>
                  <a:pt x="259070" y="38860"/>
                </a:cubicBezTo>
                <a:quadBezTo>
                  <a:pt x="258970" y="19680"/>
                  <a:pt x="258990" y="380"/>
                </a:quadBezTo>
                <a:lnTo>
                  <a:pt x="285360" y="490"/>
                </a:lnTo>
                <a:cubicBezTo>
                  <a:pt x="285532" y="490"/>
                  <a:pt x="285698" y="560"/>
                  <a:pt x="285820" y="683"/>
                </a:cubicBezTo>
                <a:cubicBezTo>
                  <a:pt x="285942" y="807"/>
                  <a:pt x="286010" y="975"/>
                  <a:pt x="286010" y="1150"/>
                </a:cubicBezTo>
                <a:lnTo>
                  <a:pt x="286010" y="5710"/>
                </a:lnTo>
                <a:cubicBezTo>
                  <a:pt x="286010" y="5847"/>
                  <a:pt x="286081" y="5975"/>
                  <a:pt x="286198" y="6047"/>
                </a:cubicBezTo>
                <a:cubicBezTo>
                  <a:pt x="286315" y="6118"/>
                  <a:pt x="286459" y="6123"/>
                  <a:pt x="286580" y="6060"/>
                </a:cubicBezTo>
                <a:lnTo>
                  <a:pt x="298030" y="0"/>
                </a:lnTo>
                <a:quadBezTo>
                  <a:pt x="298040" y="19410"/>
                  <a:pt x="297870" y="38110"/>
                </a:quadBezTo>
                <a:cubicBezTo>
                  <a:pt x="297820" y="43860"/>
                  <a:pt x="302450" y="49470"/>
                  <a:pt x="308500" y="49460"/>
                </a:cubicBezTo>
                <a:quadBezTo>
                  <a:pt x="431410" y="49380"/>
                  <a:pt x="508030" y="49480"/>
                </a:quadBezTo>
                <a:quadBezTo>
                  <a:pt x="512950" y="49490"/>
                  <a:pt x="515880" y="46240"/>
                </a:quadBezTo>
                <a:quadBezTo>
                  <a:pt x="519390" y="42340"/>
                  <a:pt x="519330" y="38110"/>
                </a:quadBezTo>
                <a:quadBezTo>
                  <a:pt x="519100" y="19280"/>
                  <a:pt x="519100" y="360"/>
                </a:quadBezTo>
                <a:lnTo>
                  <a:pt x="556850" y="410"/>
                </a:lnTo>
                <a:lnTo>
                  <a:pt x="556840" y="177370"/>
                </a:lnTo>
                <a:lnTo>
                  <a:pt x="519070" y="177390"/>
                </a:lnTo>
                <a:quadBezTo>
                  <a:pt x="519060" y="161640"/>
                  <a:pt x="519130" y="145840"/>
                </a:quadBezTo>
                <a:quadBezTo>
                  <a:pt x="519180" y="136990"/>
                  <a:pt x="518800" y="136010"/>
                </a:quadBezTo>
                <a:quadBezTo>
                  <a:pt x="517000" y="131270"/>
                  <a:pt x="512100" y="128990"/>
                </a:quadBezTo>
                <a:cubicBezTo>
                  <a:pt x="511198" y="128568"/>
                  <a:pt x="510211" y="128350"/>
                  <a:pt x="509210" y="128350"/>
                </a:cubicBezTo>
                <a:quadBezTo>
                  <a:pt x="422050" y="128420"/>
                  <a:pt x="308750" y="128350"/>
                </a:quadBezTo>
                <a:quadBezTo>
                  <a:pt x="305120" y="128340"/>
                  <a:pt x="302610" y="130320"/>
                </a:quadBezTo>
                <a:cubicBezTo>
                  <a:pt x="300110" y="132280"/>
                  <a:pt x="297950" y="135110"/>
                  <a:pt x="297960" y="138360"/>
                </a:cubicBezTo>
                <a:quadBezTo>
                  <a:pt x="298050" y="157820"/>
                  <a:pt x="298030" y="177600"/>
                </a:quadBezTo>
                <a:cubicBezTo>
                  <a:pt x="293900" y="176320"/>
                  <a:pt x="289350" y="173260"/>
                  <a:pt x="286610" y="171730"/>
                </a:cubicBezTo>
                <a:cubicBezTo>
                  <a:pt x="286479" y="171657"/>
                  <a:pt x="286318" y="171658"/>
                  <a:pt x="286189" y="171732"/>
                </a:cubicBezTo>
                <a:cubicBezTo>
                  <a:pt x="286059" y="171806"/>
                  <a:pt x="285980" y="171942"/>
                  <a:pt x="285980" y="172090"/>
                </a:cubicBezTo>
                <a:lnTo>
                  <a:pt x="285980" y="176700"/>
                </a:lnTo>
                <a:cubicBezTo>
                  <a:pt x="285980" y="177044"/>
                  <a:pt x="285704" y="177324"/>
                  <a:pt x="285360" y="177330"/>
                </a:cubicBezTo>
                <a:lnTo>
                  <a:pt x="258990" y="177430"/>
                </a:lnTo>
                <a:quadBezTo>
                  <a:pt x="258980" y="157590"/>
                  <a:pt x="259080" y="137850"/>
                </a:quadBezTo>
                <a:cubicBezTo>
                  <a:pt x="259100" y="133420"/>
                  <a:pt x="253510" y="128380"/>
                  <a:pt x="249000" y="128380"/>
                </a:cubicBezTo>
                <a:quadBezTo>
                  <a:pt x="181200" y="128440"/>
                  <a:pt x="51480" y="128390"/>
                </a:quadBezTo>
                <a:quadBezTo>
                  <a:pt x="45940" y="128390"/>
                  <a:pt x="44630" y="129050"/>
                </a:quadBezTo>
                <a:cubicBezTo>
                  <a:pt x="40570" y="131120"/>
                  <a:pt x="37890" y="134630"/>
                  <a:pt x="37970" y="139610"/>
                </a:cubicBezTo>
                <a:quadBezTo>
                  <a:pt x="38110" y="147810"/>
                  <a:pt x="38030" y="177690"/>
                </a:quadBezTo>
                <a:quadBezTo>
                  <a:pt x="32040" y="175330"/>
                  <a:pt x="26610" y="171590"/>
                </a:quadBezTo>
                <a:cubicBezTo>
                  <a:pt x="26495" y="171510"/>
                  <a:pt x="26346" y="171501"/>
                  <a:pt x="26222" y="171566"/>
                </a:cubicBezTo>
                <a:cubicBezTo>
                  <a:pt x="26098" y="171631"/>
                  <a:pt x="26020" y="171760"/>
                  <a:pt x="26020" y="171900"/>
                </a:cubicBezTo>
                <a:lnTo>
                  <a:pt x="26020" y="176560"/>
                </a:lnTo>
                <a:cubicBezTo>
                  <a:pt x="26020" y="176751"/>
                  <a:pt x="25944" y="176934"/>
                  <a:pt x="25809" y="177069"/>
                </a:cubicBezTo>
                <a:cubicBezTo>
                  <a:pt x="25674" y="177204"/>
                  <a:pt x="25491" y="177280"/>
                  <a:pt x="25300" y="177280"/>
                </a:cubicBezTo>
                <a:lnTo>
                  <a:pt x="20" y="177310"/>
                </a:lnTo>
                <a:lnTo>
                  <a:pt x="0" y="420"/>
                </a:lnTo>
                <a:lnTo>
                  <a:pt x="25570" y="500"/>
                </a:lnTo>
                <a:cubicBezTo>
                  <a:pt x="25796" y="500"/>
                  <a:pt x="25980" y="684"/>
                  <a:pt x="25980" y="910"/>
                </a:cubicBezTo>
                <a:lnTo>
                  <a:pt x="25980" y="5700"/>
                </a:lnTo>
                <a:cubicBezTo>
                  <a:pt x="25980" y="5846"/>
                  <a:pt x="26056" y="5982"/>
                  <a:pt x="26181" y="6057"/>
                </a:cubicBezTo>
                <a:cubicBezTo>
                  <a:pt x="26306" y="6133"/>
                  <a:pt x="26461" y="6138"/>
                  <a:pt x="26590" y="6070"/>
                </a:cubicBezTo>
                <a:lnTo>
                  <a:pt x="38030" y="6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-196"/>
          <p:cNvSpPr/>
          <p:nvPr/>
        </p:nvSpPr>
        <p:spPr>
          <a:xfrm>
            <a:off x="2847594" y="2400300"/>
            <a:ext cx="19241" cy="1685925"/>
          </a:xfrm>
          <a:custGeom>
            <a:avLst/>
            <a:gdLst/>
            <a:ahLst/>
            <a:cxnLst/>
            <a:rect l="0" t="0" r="r" b="b"/>
            <a:pathLst>
              <a:path w="2020" h="177000" stroke="0" extrusionOk="0">
                <a:moveTo>
                  <a:pt x="2010" y="10"/>
                </a:moveTo>
                <a:lnTo>
                  <a:pt x="2020" y="177000"/>
                </a:lnTo>
                <a:lnTo>
                  <a:pt x="20" y="177000"/>
                </a:lnTo>
                <a:lnTo>
                  <a:pt x="0" y="0"/>
                </a:lnTo>
                <a:lnTo>
                  <a:pt x="2010" y="10"/>
                </a:ln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-197"/>
          <p:cNvSpPr/>
          <p:nvPr/>
        </p:nvSpPr>
        <p:spPr>
          <a:xfrm>
            <a:off x="2866739" y="2400395"/>
            <a:ext cx="372237" cy="1685830"/>
          </a:xfrm>
          <a:custGeom>
            <a:avLst/>
            <a:gdLst/>
            <a:ahLst/>
            <a:cxnLst/>
            <a:rect l="0" t="0" r="r" b="b"/>
            <a:pathLst>
              <a:path w="39080" h="176990" stroke="0" extrusionOk="0">
                <a:moveTo>
                  <a:pt x="39070" y="0"/>
                </a:moveTo>
                <a:lnTo>
                  <a:pt x="39080" y="176980"/>
                </a:lnTo>
                <a:lnTo>
                  <a:pt x="10" y="176990"/>
                </a:lnTo>
                <a:lnTo>
                  <a:pt x="0" y="0"/>
                </a:lnTo>
                <a:lnTo>
                  <a:pt x="390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-198"/>
          <p:cNvSpPr/>
          <p:nvPr/>
        </p:nvSpPr>
        <p:spPr>
          <a:xfrm>
            <a:off x="3238881" y="2400395"/>
            <a:ext cx="18193" cy="1685734"/>
          </a:xfrm>
          <a:custGeom>
            <a:avLst/>
            <a:gdLst/>
            <a:ahLst/>
            <a:cxnLst/>
            <a:rect l="0" t="0" r="r" b="b"/>
            <a:pathLst>
              <a:path w="1910" h="176980" stroke="0" extrusionOk="0">
                <a:moveTo>
                  <a:pt x="1900" y="50"/>
                </a:moveTo>
                <a:lnTo>
                  <a:pt x="1910" y="176910"/>
                </a:lnTo>
                <a:lnTo>
                  <a:pt x="10" y="176980"/>
                </a:lnTo>
                <a:lnTo>
                  <a:pt x="0" y="0"/>
                </a:lnTo>
                <a:lnTo>
                  <a:pt x="1900" y="50"/>
                </a:ln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-199"/>
          <p:cNvSpPr/>
          <p:nvPr/>
        </p:nvSpPr>
        <p:spPr>
          <a:xfrm>
            <a:off x="6400800" y="2401253"/>
            <a:ext cx="75819" cy="1684306"/>
          </a:xfrm>
          <a:custGeom>
            <a:avLst/>
            <a:gdLst/>
            <a:ahLst/>
            <a:cxnLst/>
            <a:rect l="0" t="0" r="r" b="b"/>
            <a:pathLst>
              <a:path w="7960" h="176830" stroke="0" extrusionOk="0">
                <a:moveTo>
                  <a:pt x="7960" y="0"/>
                </a:moveTo>
                <a:lnTo>
                  <a:pt x="7960" y="176760"/>
                </a:lnTo>
                <a:lnTo>
                  <a:pt x="530" y="176830"/>
                </a:lnTo>
                <a:cubicBezTo>
                  <a:pt x="390" y="176833"/>
                  <a:pt x="256" y="176778"/>
                  <a:pt x="156" y="176678"/>
                </a:cubicBezTo>
                <a:cubicBezTo>
                  <a:pt x="56" y="176579"/>
                  <a:pt x="0" y="176442"/>
                  <a:pt x="0" y="176300"/>
                </a:cubicBezTo>
                <a:lnTo>
                  <a:pt x="0" y="540"/>
                </a:lnTo>
                <a:cubicBezTo>
                  <a:pt x="0" y="402"/>
                  <a:pt x="55" y="270"/>
                  <a:pt x="152" y="172"/>
                </a:cubicBezTo>
                <a:cubicBezTo>
                  <a:pt x="250" y="75"/>
                  <a:pt x="382" y="20"/>
                  <a:pt x="520" y="20"/>
                </a:cubicBezTo>
                <a:lnTo>
                  <a:pt x="796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-200"/>
          <p:cNvSpPr/>
          <p:nvPr/>
        </p:nvSpPr>
        <p:spPr>
          <a:xfrm>
            <a:off x="6476619" y="2400871"/>
            <a:ext cx="19621" cy="1684877"/>
          </a:xfrm>
          <a:custGeom>
            <a:avLst/>
            <a:gdLst/>
            <a:ahLst/>
            <a:cxnLst/>
            <a:rect l="0" t="0" r="r" b="b"/>
            <a:pathLst>
              <a:path w="2060" h="176890" stroke="0" extrusionOk="0">
                <a:moveTo>
                  <a:pt x="2040" y="0"/>
                </a:moveTo>
                <a:lnTo>
                  <a:pt x="2060" y="176890"/>
                </a:lnTo>
                <a:lnTo>
                  <a:pt x="0" y="176800"/>
                </a:lnTo>
                <a:lnTo>
                  <a:pt x="0" y="40"/>
                </a:lnTo>
                <a:lnTo>
                  <a:pt x="2040" y="0"/>
                </a:ln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-201"/>
          <p:cNvSpPr/>
          <p:nvPr/>
        </p:nvSpPr>
        <p:spPr>
          <a:xfrm>
            <a:off x="11799951" y="2400776"/>
            <a:ext cx="21717" cy="1685544"/>
          </a:xfrm>
          <a:custGeom>
            <a:avLst/>
            <a:gdLst/>
            <a:ahLst/>
            <a:cxnLst/>
            <a:rect l="0" t="0" r="r" b="b"/>
            <a:pathLst>
              <a:path w="2280" h="176960" stroke="0" extrusionOk="0">
                <a:moveTo>
                  <a:pt x="2280" y="10"/>
                </a:moveTo>
                <a:lnTo>
                  <a:pt x="2280" y="176940"/>
                </a:lnTo>
                <a:quadBezTo>
                  <a:pt x="1100" y="176450"/>
                  <a:pt x="0" y="176960"/>
                </a:quadBezTo>
                <a:lnTo>
                  <a:pt x="10" y="0"/>
                </a:lnTo>
                <a:lnTo>
                  <a:pt x="2280" y="10"/>
                </a:ln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-202"/>
          <p:cNvSpPr/>
          <p:nvPr/>
        </p:nvSpPr>
        <p:spPr>
          <a:xfrm>
            <a:off x="11821668" y="2400871"/>
            <a:ext cx="369951" cy="1685258"/>
          </a:xfrm>
          <a:custGeom>
            <a:avLst/>
            <a:gdLst/>
            <a:ahLst/>
            <a:cxnLst/>
            <a:rect l="0" t="0" r="r" b="b"/>
            <a:pathLst>
              <a:path w="38840" h="176930" stroke="0" extrusionOk="0">
                <a:moveTo>
                  <a:pt x="38840" y="10"/>
                </a:moveTo>
                <a:lnTo>
                  <a:pt x="38840" y="176930"/>
                </a:lnTo>
                <a:lnTo>
                  <a:pt x="0" y="176930"/>
                </a:lnTo>
                <a:lnTo>
                  <a:pt x="0" y="0"/>
                </a:lnTo>
                <a:lnTo>
                  <a:pt x="38840" y="1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shape-203"/>
          <p:cNvSpPr/>
          <p:nvPr/>
        </p:nvSpPr>
        <p:spPr>
          <a:xfrm>
            <a:off x="12191619" y="2399443"/>
            <a:ext cx="19622" cy="1686687"/>
          </a:xfrm>
          <a:custGeom>
            <a:avLst/>
            <a:gdLst/>
            <a:ahLst/>
            <a:cxnLst/>
            <a:rect l="0" t="0" r="r" b="b"/>
            <a:pathLst>
              <a:path w="2060" h="177080" stroke="0" extrusionOk="0">
                <a:moveTo>
                  <a:pt x="2030" y="90"/>
                </a:moveTo>
                <a:lnTo>
                  <a:pt x="2060" y="176940"/>
                </a:lnTo>
                <a:quadBezTo>
                  <a:pt x="980" y="176720"/>
                  <a:pt x="0" y="177080"/>
                </a:quadBezTo>
                <a:lnTo>
                  <a:pt x="0" y="160"/>
                </a:lnTo>
                <a:quadBezTo>
                  <a:pt x="990" y="-120"/>
                  <a:pt x="2030" y="90"/>
                </a:quadBez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-295"/>
          <p:cNvSpPr/>
          <p:nvPr/>
        </p:nvSpPr>
        <p:spPr>
          <a:xfrm>
            <a:off x="666177" y="3619500"/>
            <a:ext cx="1915004" cy="961861"/>
          </a:xfrm>
          <a:custGeom>
            <a:avLst/>
            <a:gdLst/>
            <a:ahLst/>
            <a:cxnLst/>
            <a:rect l="0" t="0" r="r" b="b"/>
            <a:pathLst>
              <a:path w="201050" h="100983" stroke="0" extrusionOk="0">
                <a:moveTo>
                  <a:pt x="201000" y="49010"/>
                </a:moveTo>
                <a:quadBezTo>
                  <a:pt x="199380" y="50440"/>
                  <a:pt x="201000" y="52040"/>
                </a:quadBezTo>
                <a:quadBezTo>
                  <a:pt x="201000" y="68410"/>
                  <a:pt x="201030" y="84860"/>
                </a:quadBezTo>
                <a:quadBezTo>
                  <a:pt x="201050" y="92400"/>
                  <a:pt x="200970" y="92680"/>
                </a:quadBezTo>
                <a:cubicBezTo>
                  <a:pt x="199930" y="96390"/>
                  <a:pt x="195770" y="100950"/>
                  <a:pt x="191560" y="100960"/>
                </a:cubicBezTo>
                <a:quadBezTo>
                  <a:pt x="164750" y="101010"/>
                  <a:pt x="15780" y="100950"/>
                </a:quadBezTo>
                <a:quadBezTo>
                  <a:pt x="8480" y="100950"/>
                  <a:pt x="7840" y="100740"/>
                </a:quadBezTo>
                <a:cubicBezTo>
                  <a:pt x="3590" y="99360"/>
                  <a:pt x="-30" y="95120"/>
                  <a:pt x="0" y="90310"/>
                </a:cubicBezTo>
                <a:quadBezTo>
                  <a:pt x="170" y="66770"/>
                  <a:pt x="30" y="10030"/>
                </a:quadBezTo>
                <a:quadBezTo>
                  <a:pt x="20" y="7370"/>
                  <a:pt x="1660" y="4940"/>
                </a:quadBezTo>
                <a:quadBezTo>
                  <a:pt x="4990" y="40"/>
                  <a:pt x="11060" y="40"/>
                </a:quadBezTo>
                <a:quadBezTo>
                  <a:pt x="36440" y="60"/>
                  <a:pt x="191560" y="0"/>
                </a:quadBezTo>
                <a:cubicBezTo>
                  <a:pt x="195030" y="0"/>
                  <a:pt x="198360" y="3260"/>
                  <a:pt x="200090" y="5980"/>
                </a:cubicBezTo>
                <a:quadBezTo>
                  <a:pt x="201060" y="7510"/>
                  <a:pt x="201050" y="12200"/>
                </a:quadBezTo>
                <a:quadBezTo>
                  <a:pt x="200990" y="30620"/>
                  <a:pt x="201000" y="49010"/>
                </a:quadBez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-296"/>
          <p:cNvSpPr/>
          <p:nvPr/>
        </p:nvSpPr>
        <p:spPr>
          <a:xfrm>
            <a:off x="3524821" y="3619976"/>
            <a:ext cx="2294291" cy="961363"/>
          </a:xfrm>
          <a:custGeom>
            <a:avLst/>
            <a:gdLst/>
            <a:ahLst/>
            <a:cxnLst/>
            <a:rect l="0" t="0" r="r" b="b"/>
            <a:pathLst>
              <a:path w="240870" h="100930" stroke="0" extrusionOk="0">
                <a:moveTo>
                  <a:pt x="240840" y="48950"/>
                </a:moveTo>
                <a:cubicBezTo>
                  <a:pt x="239500" y="49430"/>
                  <a:pt x="239440" y="51490"/>
                  <a:pt x="240830" y="52000"/>
                </a:cubicBezTo>
                <a:quadBezTo>
                  <a:pt x="240870" y="71930"/>
                  <a:pt x="240670" y="91950"/>
                </a:quadBezTo>
                <a:quadBezTo>
                  <a:pt x="240650" y="94250"/>
                  <a:pt x="239150" y="96170"/>
                </a:quadBezTo>
                <a:quadBezTo>
                  <a:pt x="236570" y="99480"/>
                  <a:pt x="233220" y="100730"/>
                </a:quadBezTo>
                <a:quadBezTo>
                  <a:pt x="232670" y="100940"/>
                  <a:pt x="229490" y="100930"/>
                </a:quadBezTo>
                <a:quadBezTo>
                  <a:pt x="177030" y="100840"/>
                  <a:pt x="8940" y="100910"/>
                </a:quadBezTo>
                <a:cubicBezTo>
                  <a:pt x="8295" y="100910"/>
                  <a:pt x="7660" y="100770"/>
                  <a:pt x="7080" y="100500"/>
                </a:cubicBezTo>
                <a:cubicBezTo>
                  <a:pt x="3860" y="99010"/>
                  <a:pt x="-10" y="95410"/>
                  <a:pt x="0" y="91520"/>
                </a:cubicBezTo>
                <a:quadBezTo>
                  <a:pt x="30" y="72180"/>
                  <a:pt x="20" y="51640"/>
                </a:quadBezTo>
                <a:quadBezTo>
                  <a:pt x="830" y="52180"/>
                  <a:pt x="760" y="50480"/>
                </a:quadBezTo>
                <a:quadBezTo>
                  <a:pt x="690" y="48660"/>
                  <a:pt x="20" y="49300"/>
                </a:quadBezTo>
                <a:lnTo>
                  <a:pt x="0" y="8860"/>
                </a:lnTo>
                <a:cubicBezTo>
                  <a:pt x="0" y="8411"/>
                  <a:pt x="88" y="7966"/>
                  <a:pt x="260" y="7550"/>
                </a:cubicBezTo>
                <a:quadBezTo>
                  <a:pt x="2400" y="2260"/>
                  <a:pt x="7880" y="100"/>
                </a:quadBezTo>
                <a:cubicBezTo>
                  <a:pt x="8045" y="34"/>
                  <a:pt x="8222" y="0"/>
                  <a:pt x="8400" y="0"/>
                </a:cubicBezTo>
                <a:quadBezTo>
                  <a:pt x="107760" y="70"/>
                  <a:pt x="231940" y="10"/>
                </a:quadBezTo>
                <a:cubicBezTo>
                  <a:pt x="235610" y="10"/>
                  <a:pt x="239550" y="4600"/>
                  <a:pt x="240660" y="7720"/>
                </a:cubicBezTo>
                <a:cubicBezTo>
                  <a:pt x="240805" y="8123"/>
                  <a:pt x="240877" y="8550"/>
                  <a:pt x="240870" y="8980"/>
                </a:cubicBezTo>
                <a:lnTo>
                  <a:pt x="240840" y="48950"/>
                </a:ln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" name="shape-297"/>
          <p:cNvSpPr/>
          <p:nvPr/>
        </p:nvSpPr>
        <p:spPr>
          <a:xfrm>
            <a:off x="6857236" y="3619690"/>
            <a:ext cx="2106552" cy="962406"/>
          </a:xfrm>
          <a:custGeom>
            <a:avLst/>
            <a:gdLst/>
            <a:ahLst/>
            <a:cxnLst/>
            <a:rect l="0" t="0" r="r" b="b"/>
            <a:pathLst>
              <a:path w="221160" h="101040" stroke="0" extrusionOk="0">
                <a:moveTo>
                  <a:pt x="221070" y="49050"/>
                </a:moveTo>
                <a:quadBezTo>
                  <a:pt x="220190" y="49250"/>
                  <a:pt x="220100" y="50180"/>
                </a:quadBezTo>
                <a:quadBezTo>
                  <a:pt x="219950" y="51690"/>
                  <a:pt x="221080" y="51980"/>
                </a:quadBezTo>
                <a:quadBezTo>
                  <a:pt x="221050" y="70930"/>
                  <a:pt x="221150" y="89730"/>
                </a:quadBezTo>
                <a:quadBezTo>
                  <a:pt x="221170" y="94330"/>
                  <a:pt x="218930" y="96780"/>
                </a:quadBezTo>
                <a:cubicBezTo>
                  <a:pt x="216770" y="99140"/>
                  <a:pt x="214480" y="101040"/>
                  <a:pt x="211080" y="101030"/>
                </a:cubicBezTo>
                <a:quadBezTo>
                  <a:pt x="183510" y="100970"/>
                  <a:pt x="10080" y="101040"/>
                </a:quadBezTo>
                <a:cubicBezTo>
                  <a:pt x="4870" y="101050"/>
                  <a:pt x="-40" y="95670"/>
                  <a:pt x="0" y="90480"/>
                </a:cubicBezTo>
                <a:quadBezTo>
                  <a:pt x="120" y="71490"/>
                  <a:pt x="130" y="51690"/>
                </a:quadBezTo>
                <a:quadBezTo>
                  <a:pt x="900" y="52210"/>
                  <a:pt x="920" y="50540"/>
                </a:quadBezTo>
                <a:quadBezTo>
                  <a:pt x="930" y="48960"/>
                  <a:pt x="110" y="49310"/>
                </a:quadBezTo>
                <a:quadBezTo>
                  <a:pt x="190" y="19430"/>
                  <a:pt x="50" y="11230"/>
                </a:quadBezTo>
                <a:cubicBezTo>
                  <a:pt x="-30" y="6250"/>
                  <a:pt x="2650" y="2740"/>
                  <a:pt x="6710" y="670"/>
                </a:cubicBezTo>
                <a:quadBezTo>
                  <a:pt x="8020" y="10"/>
                  <a:pt x="13560" y="10"/>
                </a:quadBezTo>
                <a:quadBezTo>
                  <a:pt x="143280" y="60"/>
                  <a:pt x="211080" y="0"/>
                </a:quadBezTo>
                <a:cubicBezTo>
                  <a:pt x="215590" y="0"/>
                  <a:pt x="221180" y="5040"/>
                  <a:pt x="221160" y="9470"/>
                </a:cubicBezTo>
                <a:quadBezTo>
                  <a:pt x="221060" y="29210"/>
                  <a:pt x="221070" y="49050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shape-298"/>
          <p:cNvSpPr/>
          <p:nvPr/>
        </p:nvSpPr>
        <p:spPr>
          <a:xfrm>
            <a:off x="9334119" y="3619404"/>
            <a:ext cx="2106740" cy="963682"/>
          </a:xfrm>
          <a:custGeom>
            <a:avLst/>
            <a:gdLst/>
            <a:ahLst/>
            <a:cxnLst/>
            <a:rect l="0" t="0" r="r" b="b"/>
            <a:pathLst>
              <a:path w="221180" h="101174" stroke="0" extrusionOk="0">
                <a:moveTo>
                  <a:pt x="221110" y="49040"/>
                </a:moveTo>
                <a:quadBezTo>
                  <a:pt x="220070" y="49440"/>
                  <a:pt x="220290" y="51000"/>
                </a:quadBezTo>
                <a:quadBezTo>
                  <a:pt x="220420" y="51880"/>
                  <a:pt x="221110" y="52010"/>
                </a:quadBezTo>
                <a:quadBezTo>
                  <a:pt x="221090" y="70940"/>
                  <a:pt x="221180" y="89760"/>
                </a:quadBezTo>
                <a:quadBezTo>
                  <a:pt x="221190" y="93940"/>
                  <a:pt x="219340" y="96280"/>
                </a:quadBezTo>
                <a:cubicBezTo>
                  <a:pt x="217280" y="98890"/>
                  <a:pt x="214550" y="101080"/>
                  <a:pt x="211040" y="101080"/>
                </a:cubicBezTo>
                <a:quadBezTo>
                  <a:pt x="132080" y="101070"/>
                  <a:pt x="23290" y="101070"/>
                </a:quadBezTo>
                <a:quadBezTo>
                  <a:pt x="14100" y="101070"/>
                  <a:pt x="12040" y="101160"/>
                </a:quadBezTo>
                <a:cubicBezTo>
                  <a:pt x="5620" y="101460"/>
                  <a:pt x="-20" y="96890"/>
                  <a:pt x="0" y="90260"/>
                </a:cubicBezTo>
                <a:quadBezTo>
                  <a:pt x="50" y="71330"/>
                  <a:pt x="70" y="51630"/>
                </a:quadBezTo>
                <a:quadBezTo>
                  <a:pt x="580" y="52330"/>
                  <a:pt x="810" y="50730"/>
                </a:quadBezTo>
                <a:quadBezTo>
                  <a:pt x="1020" y="49280"/>
                  <a:pt x="70" y="49250"/>
                </a:quadBezTo>
                <a:quadBezTo>
                  <a:pt x="90" y="29470"/>
                  <a:pt x="0" y="10010"/>
                </a:quadBezTo>
                <a:cubicBezTo>
                  <a:pt x="-10" y="6760"/>
                  <a:pt x="2150" y="3930"/>
                  <a:pt x="4650" y="1970"/>
                </a:cubicBezTo>
                <a:quadBezTo>
                  <a:pt x="7160" y="-10"/>
                  <a:pt x="10790" y="0"/>
                </a:quadBezTo>
                <a:quadBezTo>
                  <a:pt x="124090" y="70"/>
                  <a:pt x="211250" y="0"/>
                </a:quadBezTo>
                <a:cubicBezTo>
                  <a:pt x="212251" y="0"/>
                  <a:pt x="213238" y="219"/>
                  <a:pt x="214140" y="640"/>
                </a:cubicBezTo>
                <a:quadBezTo>
                  <a:pt x="219040" y="2920"/>
                  <a:pt x="220840" y="7660"/>
                </a:quadBezTo>
                <a:quadBezTo>
                  <a:pt x="221220" y="8640"/>
                  <a:pt x="221170" y="17490"/>
                </a:quadBezTo>
                <a:quadBezTo>
                  <a:pt x="221100" y="33290"/>
                  <a:pt x="221110" y="49040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shape-299"/>
          <p:cNvSpPr/>
          <p:nvPr/>
        </p:nvSpPr>
        <p:spPr>
          <a:xfrm>
            <a:off x="12477645" y="3619595"/>
            <a:ext cx="2105130" cy="961931"/>
          </a:xfrm>
          <a:custGeom>
            <a:avLst/>
            <a:gdLst/>
            <a:ahLst/>
            <a:cxnLst/>
            <a:rect l="0" t="0" r="r" b="b"/>
            <a:pathLst>
              <a:path w="221011" h="100990" stroke="0" extrusionOk="0">
                <a:moveTo>
                  <a:pt x="81" y="51700"/>
                </a:moveTo>
                <a:quadBezTo>
                  <a:pt x="2311" y="50720"/>
                  <a:pt x="91" y="49090"/>
                </a:quadBezTo>
                <a:quadBezTo>
                  <a:pt x="-9" y="32290"/>
                  <a:pt x="21" y="15580"/>
                </a:quadBezTo>
                <a:cubicBezTo>
                  <a:pt x="31" y="8880"/>
                  <a:pt x="-449" y="6130"/>
                  <a:pt x="4011" y="2460"/>
                </a:cubicBezTo>
                <a:cubicBezTo>
                  <a:pt x="6301" y="570"/>
                  <a:pt x="7541" y="30"/>
                  <a:pt x="10881" y="30"/>
                </a:cubicBezTo>
                <a:quadBezTo>
                  <a:pt x="176281" y="80"/>
                  <a:pt x="211011" y="0"/>
                </a:quadBezTo>
                <a:cubicBezTo>
                  <a:pt x="215551" y="-10"/>
                  <a:pt x="219231" y="3890"/>
                  <a:pt x="220801" y="7710"/>
                </a:cubicBezTo>
                <a:cubicBezTo>
                  <a:pt x="220926" y="8007"/>
                  <a:pt x="220991" y="8327"/>
                  <a:pt x="220991" y="8650"/>
                </a:cubicBezTo>
                <a:quadBezTo>
                  <a:pt x="220961" y="38740"/>
                  <a:pt x="221011" y="89740"/>
                </a:quadBezTo>
                <a:quadBezTo>
                  <a:pt x="221011" y="93710"/>
                  <a:pt x="219691" y="95540"/>
                </a:quadBezTo>
                <a:quadBezTo>
                  <a:pt x="217631" y="98400"/>
                  <a:pt x="214901" y="100140"/>
                </a:quadBezTo>
                <a:quadBezTo>
                  <a:pt x="213551" y="101000"/>
                  <a:pt x="208471" y="100990"/>
                </a:quadBezTo>
                <a:quadBezTo>
                  <a:pt x="58381" y="100890"/>
                  <a:pt x="10011" y="100980"/>
                </a:quadBezTo>
                <a:cubicBezTo>
                  <a:pt x="5101" y="100990"/>
                  <a:pt x="11" y="95860"/>
                  <a:pt x="1" y="91000"/>
                </a:cubicBezTo>
                <a:quadBezTo>
                  <a:pt x="-9" y="71560"/>
                  <a:pt x="81" y="51700"/>
                </a:quadBez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shape-300"/>
          <p:cNvSpPr/>
          <p:nvPr/>
        </p:nvSpPr>
        <p:spPr>
          <a:xfrm>
            <a:off x="3542633" y="3637788"/>
            <a:ext cx="2258759" cy="925258"/>
          </a:xfrm>
          <a:custGeom>
            <a:avLst/>
            <a:gdLst/>
            <a:ahLst/>
            <a:cxnLst/>
            <a:rect l="0" t="0" r="r" b="b"/>
            <a:pathLst>
              <a:path w="237140" h="97140" stroke="0" extrusionOk="0">
                <a:moveTo>
                  <a:pt x="237140" y="88360"/>
                </a:moveTo>
                <a:cubicBezTo>
                  <a:pt x="237140" y="90689"/>
                  <a:pt x="236215" y="92922"/>
                  <a:pt x="234568" y="94568"/>
                </a:cubicBezTo>
                <a:cubicBezTo>
                  <a:pt x="232922" y="96215"/>
                  <a:pt x="230689" y="97140"/>
                  <a:pt x="228360" y="97140"/>
                </a:cubicBezTo>
                <a:lnTo>
                  <a:pt x="8780" y="97140"/>
                </a:lnTo>
                <a:cubicBezTo>
                  <a:pt x="3931" y="97140"/>
                  <a:pt x="0" y="93209"/>
                  <a:pt x="0" y="88360"/>
                </a:cubicBezTo>
                <a:lnTo>
                  <a:pt x="0" y="8780"/>
                </a:lnTo>
                <a:cubicBezTo>
                  <a:pt x="0" y="3931"/>
                  <a:pt x="3931" y="0"/>
                  <a:pt x="8780" y="0"/>
                </a:cubicBezTo>
                <a:lnTo>
                  <a:pt x="228360" y="0"/>
                </a:lnTo>
                <a:cubicBezTo>
                  <a:pt x="230689" y="0"/>
                  <a:pt x="232922" y="925"/>
                  <a:pt x="234568" y="2572"/>
                </a:cubicBezTo>
                <a:cubicBezTo>
                  <a:pt x="236215" y="4218"/>
                  <a:pt x="237140" y="6451"/>
                  <a:pt x="237140" y="8780"/>
                </a:cubicBezTo>
                <a:lnTo>
                  <a:pt x="237140" y="88360"/>
                </a:lnTo>
                <a:close/>
              </a:path>
            </a:pathLst>
          </a:custGeom>
          <a:solidFill>
            <a:srgbClr val="EDE9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" name="shape-301"/>
          <p:cNvSpPr/>
          <p:nvPr/>
        </p:nvSpPr>
        <p:spPr>
          <a:xfrm>
            <a:off x="685705" y="3638169"/>
            <a:ext cx="1876425" cy="923544"/>
          </a:xfrm>
          <a:custGeom>
            <a:avLst/>
            <a:gdLst/>
            <a:ahLst/>
            <a:cxnLst/>
            <a:rect l="0" t="0" r="r" b="b"/>
            <a:pathLst>
              <a:path w="197000" h="96960" stroke="0" extrusionOk="0">
                <a:moveTo>
                  <a:pt x="197000" y="88480"/>
                </a:moveTo>
                <a:cubicBezTo>
                  <a:pt x="197000" y="93163"/>
                  <a:pt x="193203" y="96960"/>
                  <a:pt x="188520" y="96960"/>
                </a:cubicBezTo>
                <a:lnTo>
                  <a:pt x="8480" y="96960"/>
                </a:lnTo>
                <a:cubicBezTo>
                  <a:pt x="6231" y="96960"/>
                  <a:pt x="4074" y="96067"/>
                  <a:pt x="2484" y="94476"/>
                </a:cubicBezTo>
                <a:cubicBezTo>
                  <a:pt x="893" y="92886"/>
                  <a:pt x="0" y="90729"/>
                  <a:pt x="0" y="88480"/>
                </a:cubicBezTo>
                <a:lnTo>
                  <a:pt x="0" y="8480"/>
                </a:lnTo>
                <a:cubicBezTo>
                  <a:pt x="0" y="6231"/>
                  <a:pt x="893" y="4074"/>
                  <a:pt x="2484" y="2484"/>
                </a:cubicBezTo>
                <a:cubicBezTo>
                  <a:pt x="4074" y="893"/>
                  <a:pt x="6231" y="0"/>
                  <a:pt x="8480" y="0"/>
                </a:cubicBezTo>
                <a:lnTo>
                  <a:pt x="188520" y="0"/>
                </a:lnTo>
                <a:cubicBezTo>
                  <a:pt x="193203" y="0"/>
                  <a:pt x="197000" y="3797"/>
                  <a:pt x="197000" y="8480"/>
                </a:cubicBezTo>
                <a:lnTo>
                  <a:pt x="197000" y="88480"/>
                </a:lnTo>
                <a:close/>
              </a:path>
            </a:pathLst>
          </a:cu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shape-302"/>
          <p:cNvSpPr/>
          <p:nvPr/>
        </p:nvSpPr>
        <p:spPr>
          <a:xfrm>
            <a:off x="6876859" y="3638360"/>
            <a:ext cx="2066925" cy="922782"/>
          </a:xfrm>
          <a:custGeom>
            <a:avLst/>
            <a:gdLst/>
            <a:ahLst/>
            <a:cxnLst/>
            <a:rect l="0" t="0" r="r" b="b"/>
            <a:pathLst>
              <a:path w="217000" h="96880" stroke="0" extrusionOk="0">
                <a:moveTo>
                  <a:pt x="217000" y="88390"/>
                </a:moveTo>
                <a:cubicBezTo>
                  <a:pt x="217000" y="93079"/>
                  <a:pt x="213199" y="96880"/>
                  <a:pt x="208510" y="96880"/>
                </a:cubicBezTo>
                <a:lnTo>
                  <a:pt x="8490" y="96880"/>
                </a:lnTo>
                <a:cubicBezTo>
                  <a:pt x="3801" y="96880"/>
                  <a:pt x="0" y="93079"/>
                  <a:pt x="0" y="88390"/>
                </a:cubicBezTo>
                <a:lnTo>
                  <a:pt x="0" y="8490"/>
                </a:lnTo>
                <a:cubicBezTo>
                  <a:pt x="0" y="3801"/>
                  <a:pt x="3801" y="0"/>
                  <a:pt x="8490" y="0"/>
                </a:cubicBezTo>
                <a:lnTo>
                  <a:pt x="208510" y="0"/>
                </a:lnTo>
                <a:cubicBezTo>
                  <a:pt x="213199" y="0"/>
                  <a:pt x="217000" y="3801"/>
                  <a:pt x="217000" y="8490"/>
                </a:cubicBezTo>
                <a:lnTo>
                  <a:pt x="217000" y="8839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" name="shape-303"/>
          <p:cNvSpPr/>
          <p:nvPr/>
        </p:nvSpPr>
        <p:spPr>
          <a:xfrm>
            <a:off x="9353455" y="3638836"/>
            <a:ext cx="2066163" cy="922211"/>
          </a:xfrm>
          <a:custGeom>
            <a:avLst/>
            <a:gdLst/>
            <a:ahLst/>
            <a:cxnLst/>
            <a:rect l="0" t="0" r="r" b="b"/>
            <a:pathLst>
              <a:path w="216920" h="96820" stroke="0" extrusionOk="0">
                <a:moveTo>
                  <a:pt x="216920" y="88430"/>
                </a:moveTo>
                <a:cubicBezTo>
                  <a:pt x="216920" y="90655"/>
                  <a:pt x="216036" y="92789"/>
                  <a:pt x="214463" y="94363"/>
                </a:cubicBezTo>
                <a:cubicBezTo>
                  <a:pt x="212889" y="95936"/>
                  <a:pt x="210755" y="96820"/>
                  <a:pt x="208530" y="96820"/>
                </a:cubicBezTo>
                <a:lnTo>
                  <a:pt x="8390" y="96820"/>
                </a:lnTo>
                <a:cubicBezTo>
                  <a:pt x="6165" y="96820"/>
                  <a:pt x="4031" y="95936"/>
                  <a:pt x="2457" y="94363"/>
                </a:cubicBezTo>
                <a:cubicBezTo>
                  <a:pt x="884" y="92789"/>
                  <a:pt x="0" y="90655"/>
                  <a:pt x="0" y="88430"/>
                </a:cubicBezTo>
                <a:lnTo>
                  <a:pt x="0" y="8390"/>
                </a:lnTo>
                <a:cubicBezTo>
                  <a:pt x="0" y="6165"/>
                  <a:pt x="884" y="4031"/>
                  <a:pt x="2457" y="2457"/>
                </a:cubicBezTo>
                <a:cubicBezTo>
                  <a:pt x="4031" y="884"/>
                  <a:pt x="6165" y="0"/>
                  <a:pt x="8390" y="0"/>
                </a:cubicBezTo>
                <a:lnTo>
                  <a:pt x="208530" y="0"/>
                </a:lnTo>
                <a:cubicBezTo>
                  <a:pt x="210755" y="0"/>
                  <a:pt x="212889" y="884"/>
                  <a:pt x="214463" y="2457"/>
                </a:cubicBezTo>
                <a:cubicBezTo>
                  <a:pt x="216036" y="4031"/>
                  <a:pt x="216920" y="6165"/>
                  <a:pt x="216920" y="8390"/>
                </a:cubicBezTo>
                <a:lnTo>
                  <a:pt x="216920" y="8843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" name="shape-304"/>
          <p:cNvSpPr/>
          <p:nvPr/>
        </p:nvSpPr>
        <p:spPr>
          <a:xfrm>
            <a:off x="12496134" y="3638264"/>
            <a:ext cx="2067877" cy="924878"/>
          </a:xfrm>
          <a:custGeom>
            <a:avLst/>
            <a:gdLst/>
            <a:ahLst/>
            <a:cxnLst/>
            <a:rect l="0" t="0" r="r" b="b"/>
            <a:pathLst>
              <a:path w="217100" h="97100" stroke="0" extrusionOk="0">
                <a:moveTo>
                  <a:pt x="217100" y="88380"/>
                </a:moveTo>
                <a:cubicBezTo>
                  <a:pt x="217100" y="93196"/>
                  <a:pt x="213196" y="97100"/>
                  <a:pt x="208380" y="97100"/>
                </a:cubicBezTo>
                <a:lnTo>
                  <a:pt x="8720" y="97100"/>
                </a:lnTo>
                <a:cubicBezTo>
                  <a:pt x="3904" y="97100"/>
                  <a:pt x="0" y="93196"/>
                  <a:pt x="0" y="88380"/>
                </a:cubicBezTo>
                <a:lnTo>
                  <a:pt x="0" y="8720"/>
                </a:lnTo>
                <a:cubicBezTo>
                  <a:pt x="0" y="3904"/>
                  <a:pt x="3904" y="0"/>
                  <a:pt x="8720" y="0"/>
                </a:cubicBezTo>
                <a:lnTo>
                  <a:pt x="208380" y="0"/>
                </a:lnTo>
                <a:cubicBezTo>
                  <a:pt x="213196" y="0"/>
                  <a:pt x="217100" y="3904"/>
                  <a:pt x="217100" y="8720"/>
                </a:cubicBezTo>
                <a:lnTo>
                  <a:pt x="217100" y="88380"/>
                </a:lnTo>
                <a:close/>
              </a:path>
            </a:pathLst>
          </a:custGeom>
          <a:solidFill>
            <a:srgbClr val="FEF3C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" name="shape-371"/>
          <p:cNvSpPr/>
          <p:nvPr/>
        </p:nvSpPr>
        <p:spPr>
          <a:xfrm>
            <a:off x="2572988" y="4032122"/>
            <a:ext cx="959125" cy="138604"/>
          </a:xfrm>
          <a:custGeom>
            <a:avLst/>
            <a:gdLst/>
            <a:ahLst/>
            <a:cxnLst/>
            <a:rect l="0" t="0" r="r" b="b"/>
            <a:pathLst>
              <a:path w="100696" h="14552" stroke="0" extrusionOk="0">
                <a:moveTo>
                  <a:pt x="99950" y="6030"/>
                </a:moveTo>
                <a:quadBezTo>
                  <a:pt x="100620" y="5390"/>
                  <a:pt x="100690" y="7210"/>
                </a:quadBezTo>
                <a:quadBezTo>
                  <a:pt x="100760" y="8910"/>
                  <a:pt x="99950" y="8370"/>
                </a:quadBezTo>
                <a:quadBezTo>
                  <a:pt x="93790" y="10840"/>
                  <a:pt x="88460" y="14490"/>
                </a:quadBezTo>
                <a:cubicBezTo>
                  <a:pt x="88350" y="14565"/>
                  <a:pt x="88208" y="14572"/>
                  <a:pt x="88091" y="14509"/>
                </a:cubicBezTo>
                <a:cubicBezTo>
                  <a:pt x="87973" y="14446"/>
                  <a:pt x="87900" y="14324"/>
                  <a:pt x="87900" y="14190"/>
                </a:cubicBezTo>
                <a:lnTo>
                  <a:pt x="87900" y="9400"/>
                </a:lnTo>
                <a:cubicBezTo>
                  <a:pt x="87900" y="9056"/>
                  <a:pt x="87620" y="8776"/>
                  <a:pt x="87270" y="8770"/>
                </a:cubicBezTo>
                <a:lnTo>
                  <a:pt x="71810" y="8770"/>
                </a:lnTo>
                <a:lnTo>
                  <a:pt x="69880" y="8710"/>
                </a:lnTo>
                <a:lnTo>
                  <a:pt x="30840" y="8730"/>
                </a:lnTo>
                <a:lnTo>
                  <a:pt x="28820" y="8710"/>
                </a:lnTo>
                <a:lnTo>
                  <a:pt x="810" y="8720"/>
                </a:lnTo>
                <a:quadBezTo>
                  <a:pt x="-810" y="7120"/>
                  <a:pt x="810" y="5690"/>
                </a:quadBezTo>
                <a:lnTo>
                  <a:pt x="28850" y="5680"/>
                </a:lnTo>
                <a:lnTo>
                  <a:pt x="30850" y="5680"/>
                </a:lnTo>
                <a:lnTo>
                  <a:pt x="69920" y="5670"/>
                </a:lnTo>
                <a:lnTo>
                  <a:pt x="71820" y="5600"/>
                </a:lnTo>
                <a:lnTo>
                  <a:pt x="87240" y="5600"/>
                </a:lnTo>
                <a:cubicBezTo>
                  <a:pt x="87410" y="5600"/>
                  <a:pt x="87573" y="5533"/>
                  <a:pt x="87693" y="5413"/>
                </a:cubicBezTo>
                <a:cubicBezTo>
                  <a:pt x="87813" y="5293"/>
                  <a:pt x="87880" y="5130"/>
                  <a:pt x="87880" y="4960"/>
                </a:cubicBezTo>
                <a:lnTo>
                  <a:pt x="87880" y="450"/>
                </a:lnTo>
                <a:cubicBezTo>
                  <a:pt x="87880" y="293"/>
                  <a:pt x="87961" y="148"/>
                  <a:pt x="88094" y="66"/>
                </a:cubicBezTo>
                <a:cubicBezTo>
                  <a:pt x="88227" y="-16"/>
                  <a:pt x="88392" y="-22"/>
                  <a:pt x="88530" y="50"/>
                </a:cubicBezTo>
                <a:lnTo>
                  <a:pt x="99950" y="6030"/>
                </a:ln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" name="shape-372"/>
          <p:cNvSpPr/>
          <p:nvPr/>
        </p:nvSpPr>
        <p:spPr>
          <a:xfrm>
            <a:off x="8953523" y="4032082"/>
            <a:ext cx="388673" cy="137376"/>
          </a:xfrm>
          <a:custGeom>
            <a:avLst/>
            <a:gdLst/>
            <a:ahLst/>
            <a:cxnLst/>
            <a:rect l="0" t="0" r="r" b="b"/>
            <a:pathLst>
              <a:path w="40806" h="14423" stroke="0" extrusionOk="0">
                <a:moveTo>
                  <a:pt x="40028" y="5924"/>
                </a:moveTo>
                <a:quadBezTo>
                  <a:pt x="40978" y="5954"/>
                  <a:pt x="40768" y="7404"/>
                </a:quadBezTo>
                <a:quadBezTo>
                  <a:pt x="40538" y="9004"/>
                  <a:pt x="40028" y="8304"/>
                </a:quadBezTo>
                <a:lnTo>
                  <a:pt x="28608" y="14374"/>
                </a:lnTo>
                <a:cubicBezTo>
                  <a:pt x="28478" y="14442"/>
                  <a:pt x="28323" y="14438"/>
                  <a:pt x="28199" y="14365"/>
                </a:cubicBezTo>
                <a:cubicBezTo>
                  <a:pt x="28074" y="14291"/>
                  <a:pt x="27998" y="14158"/>
                  <a:pt x="27998" y="14014"/>
                </a:cubicBezTo>
                <a:lnTo>
                  <a:pt x="27998" y="9474"/>
                </a:lnTo>
                <a:cubicBezTo>
                  <a:pt x="27998" y="9299"/>
                  <a:pt x="27929" y="9131"/>
                  <a:pt x="27807" y="9008"/>
                </a:cubicBezTo>
                <a:cubicBezTo>
                  <a:pt x="27685" y="8884"/>
                  <a:pt x="27520" y="8814"/>
                  <a:pt x="27348" y="8814"/>
                </a:cubicBezTo>
                <a:lnTo>
                  <a:pt x="998" y="8684"/>
                </a:lnTo>
                <a:quadBezTo>
                  <a:pt x="-132" y="8394"/>
                  <a:pt x="18" y="6884"/>
                </a:quadBezTo>
                <a:quadBezTo>
                  <a:pt x="108" y="5954"/>
                  <a:pt x="988" y="5754"/>
                </a:quadBezTo>
                <a:lnTo>
                  <a:pt x="27358" y="5654"/>
                </a:lnTo>
                <a:cubicBezTo>
                  <a:pt x="27702" y="5649"/>
                  <a:pt x="27978" y="5368"/>
                  <a:pt x="27978" y="5024"/>
                </a:cubicBezTo>
                <a:lnTo>
                  <a:pt x="27978" y="414"/>
                </a:lnTo>
                <a:cubicBezTo>
                  <a:pt x="27978" y="266"/>
                  <a:pt x="28057" y="130"/>
                  <a:pt x="28187" y="56"/>
                </a:cubicBezTo>
                <a:cubicBezTo>
                  <a:pt x="28316" y="-18"/>
                  <a:pt x="28476" y="-19"/>
                  <a:pt x="28608" y="54"/>
                </a:cubicBezTo>
                <a:cubicBezTo>
                  <a:pt x="31348" y="1584"/>
                  <a:pt x="35898" y="4644"/>
                  <a:pt x="40028" y="5924"/>
                </a:cubic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" name="shape-373"/>
          <p:cNvSpPr/>
          <p:nvPr/>
        </p:nvSpPr>
        <p:spPr>
          <a:xfrm>
            <a:off x="11432015" y="4032015"/>
            <a:ext cx="1057046" cy="138235"/>
          </a:xfrm>
          <a:custGeom>
            <a:avLst/>
            <a:gdLst/>
            <a:ahLst/>
            <a:cxnLst/>
            <a:rect l="0" t="0" r="r" b="b"/>
            <a:pathLst>
              <a:path w="110976" h="14513" stroke="0" extrusionOk="0">
                <a:moveTo>
                  <a:pt x="109868" y="5791"/>
                </a:moveTo>
                <a:quadBezTo>
                  <a:pt x="112088" y="7421"/>
                  <a:pt x="109858" y="8401"/>
                </a:quadBezTo>
                <a:quadBezTo>
                  <a:pt x="104028" y="10651"/>
                  <a:pt x="98458" y="14441"/>
                </a:quadBezTo>
                <a:cubicBezTo>
                  <a:pt x="98333" y="14527"/>
                  <a:pt x="98171" y="14536"/>
                  <a:pt x="98037" y="14465"/>
                </a:cubicBezTo>
                <a:cubicBezTo>
                  <a:pt x="97903" y="14394"/>
                  <a:pt x="97818" y="14254"/>
                  <a:pt x="97818" y="14101"/>
                </a:cubicBezTo>
                <a:lnTo>
                  <a:pt x="97818" y="9421"/>
                </a:lnTo>
                <a:cubicBezTo>
                  <a:pt x="97818" y="9254"/>
                  <a:pt x="97752" y="9094"/>
                  <a:pt x="97634" y="8976"/>
                </a:cubicBezTo>
                <a:cubicBezTo>
                  <a:pt x="97516" y="8858"/>
                  <a:pt x="97356" y="8791"/>
                  <a:pt x="97188" y="8791"/>
                </a:cubicBezTo>
                <a:lnTo>
                  <a:pt x="81768" y="8751"/>
                </a:lnTo>
                <a:lnTo>
                  <a:pt x="79748" y="8741"/>
                </a:lnTo>
                <a:lnTo>
                  <a:pt x="40888" y="8731"/>
                </a:lnTo>
                <a:lnTo>
                  <a:pt x="38668" y="8741"/>
                </a:lnTo>
                <a:lnTo>
                  <a:pt x="858" y="8691"/>
                </a:lnTo>
                <a:quadBezTo>
                  <a:pt x="168" y="8561"/>
                  <a:pt x="38" y="7681"/>
                </a:quadBezTo>
                <a:quadBezTo>
                  <a:pt x="-182" y="6121"/>
                  <a:pt x="858" y="5721"/>
                </a:quadBezTo>
                <a:lnTo>
                  <a:pt x="38628" y="5701"/>
                </a:lnTo>
                <a:quadBezTo>
                  <a:pt x="39728" y="5191"/>
                  <a:pt x="40908" y="5681"/>
                </a:quadBezTo>
                <a:lnTo>
                  <a:pt x="79748" y="5681"/>
                </a:lnTo>
                <a:quadBezTo>
                  <a:pt x="80728" y="5321"/>
                  <a:pt x="81808" y="5541"/>
                </a:quadBezTo>
                <a:lnTo>
                  <a:pt x="97168" y="5551"/>
                </a:lnTo>
                <a:cubicBezTo>
                  <a:pt x="97516" y="5551"/>
                  <a:pt x="97798" y="5269"/>
                  <a:pt x="97798" y="4921"/>
                </a:cubicBezTo>
                <a:lnTo>
                  <a:pt x="97798" y="421"/>
                </a:lnTo>
                <a:cubicBezTo>
                  <a:pt x="97798" y="273"/>
                  <a:pt x="97876" y="135"/>
                  <a:pt x="98004" y="59"/>
                </a:cubicBezTo>
                <a:cubicBezTo>
                  <a:pt x="98131" y="-17"/>
                  <a:pt x="98289" y="-20"/>
                  <a:pt x="98418" y="51"/>
                </a:cubicBezTo>
                <a:cubicBezTo>
                  <a:pt x="100378" y="1131"/>
                  <a:pt x="106088" y="5151"/>
                  <a:pt x="109868" y="5791"/>
                </a:cubic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shape-374"/>
          <p:cNvSpPr/>
          <p:nvPr/>
        </p:nvSpPr>
        <p:spPr>
          <a:xfrm>
            <a:off x="3256979" y="4111847"/>
            <a:ext cx="2829497" cy="2547366"/>
          </a:xfrm>
          <a:custGeom>
            <a:avLst/>
            <a:gdLst/>
            <a:ahLst/>
            <a:cxnLst/>
            <a:rect l="0" t="0" r="r" b="b"/>
            <a:pathLst>
              <a:path w="297060" h="267440" stroke="0" extrusionOk="0">
                <a:moveTo>
                  <a:pt x="28140" y="0"/>
                </a:moveTo>
                <a:quadBezTo>
                  <a:pt x="28150" y="20540"/>
                  <a:pt x="28120" y="39880"/>
                </a:quadBezTo>
                <a:cubicBezTo>
                  <a:pt x="28110" y="43770"/>
                  <a:pt x="31980" y="47370"/>
                  <a:pt x="35200" y="48860"/>
                </a:cubicBezTo>
                <a:cubicBezTo>
                  <a:pt x="35780" y="49130"/>
                  <a:pt x="36414" y="49270"/>
                  <a:pt x="37060" y="49270"/>
                </a:cubicBezTo>
                <a:quadBezTo>
                  <a:pt x="205150" y="49200"/>
                  <a:pt x="257610" y="49290"/>
                </a:quadBezTo>
                <a:quadBezTo>
                  <a:pt x="260790" y="49300"/>
                  <a:pt x="261340" y="49090"/>
                </a:quadBezTo>
                <a:quadBezTo>
                  <a:pt x="264690" y="47840"/>
                  <a:pt x="267270" y="44530"/>
                </a:quadBezTo>
                <a:quadBezTo>
                  <a:pt x="268770" y="42610"/>
                  <a:pt x="268790" y="40310"/>
                </a:quadBezTo>
                <a:quadBezTo>
                  <a:pt x="268990" y="20290"/>
                  <a:pt x="268950" y="360"/>
                </a:quadBezTo>
                <a:lnTo>
                  <a:pt x="297050" y="370"/>
                </a:lnTo>
                <a:quadBezTo>
                  <a:pt x="297090" y="129280"/>
                  <a:pt x="296970" y="258060"/>
                </a:quadBezTo>
                <a:quadBezTo>
                  <a:pt x="296970" y="260110"/>
                  <a:pt x="295140" y="262630"/>
                </a:quadBezTo>
                <a:quadBezTo>
                  <a:pt x="291700" y="267370"/>
                  <a:pt x="286070" y="267370"/>
                </a:quadBezTo>
                <a:quadBezTo>
                  <a:pt x="49600" y="267340"/>
                  <a:pt x="10560" y="267440"/>
                </a:quadBezTo>
                <a:cubicBezTo>
                  <a:pt x="5810" y="267450"/>
                  <a:pt x="2030" y="264120"/>
                  <a:pt x="370" y="259960"/>
                </a:cubicBezTo>
                <a:cubicBezTo>
                  <a:pt x="159" y="259425"/>
                  <a:pt x="50" y="258855"/>
                  <a:pt x="50" y="258280"/>
                </a:cubicBezTo>
                <a:lnTo>
                  <a:pt x="10" y="180390"/>
                </a:lnTo>
                <a:lnTo>
                  <a:pt x="15460" y="180430"/>
                </a:lnTo>
                <a:cubicBezTo>
                  <a:pt x="15802" y="180430"/>
                  <a:pt x="16080" y="180712"/>
                  <a:pt x="16080" y="181060"/>
                </a:cubicBezTo>
                <a:lnTo>
                  <a:pt x="16080" y="185550"/>
                </a:lnTo>
                <a:cubicBezTo>
                  <a:pt x="16080" y="185707"/>
                  <a:pt x="16161" y="185852"/>
                  <a:pt x="16294" y="185934"/>
                </a:cubicBezTo>
                <a:cubicBezTo>
                  <a:pt x="16427" y="186016"/>
                  <a:pt x="16592" y="186022"/>
                  <a:pt x="16730" y="185950"/>
                </a:cubicBezTo>
                <a:lnTo>
                  <a:pt x="28110" y="179980"/>
                </a:lnTo>
                <a:quadBezTo>
                  <a:pt x="28230" y="196650"/>
                  <a:pt x="28110" y="212820"/>
                </a:quadBezTo>
                <a:quadBezTo>
                  <a:pt x="28050" y="220660"/>
                  <a:pt x="28240" y="221270"/>
                </a:quadBezTo>
                <a:quadBezTo>
                  <a:pt x="29460" y="225200"/>
                  <a:pt x="33370" y="227880"/>
                </a:quadBezTo>
                <a:quadBezTo>
                  <a:pt x="35400" y="229280"/>
                  <a:pt x="39310" y="229270"/>
                </a:quadBezTo>
                <a:quadBezTo>
                  <a:pt x="223250" y="229170"/>
                  <a:pt x="259060" y="229320"/>
                </a:quadBezTo>
                <a:cubicBezTo>
                  <a:pt x="263120" y="229340"/>
                  <a:pt x="266950" y="225800"/>
                  <a:pt x="268470" y="222470"/>
                </a:cubicBezTo>
                <a:quadBezTo>
                  <a:pt x="269120" y="221050"/>
                  <a:pt x="269090" y="215590"/>
                </a:quadBezTo>
                <a:quadBezTo>
                  <a:pt x="268950" y="194400"/>
                  <a:pt x="269060" y="144280"/>
                </a:quadBezTo>
                <a:cubicBezTo>
                  <a:pt x="269080" y="138280"/>
                  <a:pt x="269660" y="134980"/>
                  <a:pt x="265720" y="131410"/>
                </a:cubicBezTo>
                <a:cubicBezTo>
                  <a:pt x="263800" y="129660"/>
                  <a:pt x="262040" y="128320"/>
                  <a:pt x="259560" y="128330"/>
                </a:cubicBezTo>
                <a:quadBezTo>
                  <a:pt x="155200" y="128450"/>
                  <a:pt x="39540" y="128320"/>
                </a:quadBezTo>
                <a:quadBezTo>
                  <a:pt x="33780" y="128310"/>
                  <a:pt x="30930" y="131770"/>
                </a:quadBezTo>
                <a:cubicBezTo>
                  <a:pt x="29430" y="133610"/>
                  <a:pt x="28030" y="135470"/>
                  <a:pt x="28050" y="137810"/>
                </a:cubicBezTo>
                <a:quadBezTo>
                  <a:pt x="28240" y="157550"/>
                  <a:pt x="28120" y="177460"/>
                </a:quadBezTo>
                <a:cubicBezTo>
                  <a:pt x="24180" y="176490"/>
                  <a:pt x="20320" y="173790"/>
                  <a:pt x="16720" y="171670"/>
                </a:cubicBezTo>
                <a:cubicBezTo>
                  <a:pt x="16586" y="171592"/>
                  <a:pt x="16421" y="171591"/>
                  <a:pt x="16287" y="171667"/>
                </a:cubicBezTo>
                <a:cubicBezTo>
                  <a:pt x="16153" y="171744"/>
                  <a:pt x="16070" y="171886"/>
                  <a:pt x="16070" y="172040"/>
                </a:cubicBezTo>
                <a:lnTo>
                  <a:pt x="16070" y="176520"/>
                </a:lnTo>
                <a:cubicBezTo>
                  <a:pt x="16070" y="176703"/>
                  <a:pt x="15997" y="176879"/>
                  <a:pt x="15868" y="177008"/>
                </a:cubicBezTo>
                <a:cubicBezTo>
                  <a:pt x="15739" y="177137"/>
                  <a:pt x="15563" y="177210"/>
                  <a:pt x="15380" y="177210"/>
                </a:cubicBezTo>
                <a:lnTo>
                  <a:pt x="10" y="177230"/>
                </a:lnTo>
                <a:lnTo>
                  <a:pt x="0" y="400"/>
                </a:lnTo>
                <a:lnTo>
                  <a:pt x="15460" y="400"/>
                </a:lnTo>
                <a:cubicBezTo>
                  <a:pt x="15810" y="406"/>
                  <a:pt x="16090" y="686"/>
                  <a:pt x="16090" y="1030"/>
                </a:cubicBezTo>
                <a:lnTo>
                  <a:pt x="16090" y="5820"/>
                </a:lnTo>
                <a:cubicBezTo>
                  <a:pt x="16090" y="5953"/>
                  <a:pt x="16163" y="6076"/>
                  <a:pt x="16281" y="6139"/>
                </a:cubicBezTo>
                <a:cubicBezTo>
                  <a:pt x="16398" y="6202"/>
                  <a:pt x="16540" y="6195"/>
                  <a:pt x="16650" y="6120"/>
                </a:cubicBezTo>
                <a:quadBezTo>
                  <a:pt x="21980" y="2470"/>
                  <a:pt x="28140" y="0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" name="shape-375"/>
          <p:cNvSpPr/>
          <p:nvPr/>
        </p:nvSpPr>
        <p:spPr>
          <a:xfrm>
            <a:off x="6495955" y="4111180"/>
            <a:ext cx="5304377" cy="1692973"/>
          </a:xfrm>
          <a:custGeom>
            <a:avLst/>
            <a:gdLst/>
            <a:ahLst/>
            <a:cxnLst/>
            <a:rect l="0" t="0" r="r" b="b"/>
            <a:pathLst>
              <a:path w="556890" h="177740" stroke="0" extrusionOk="0">
                <a:moveTo>
                  <a:pt x="38060" y="90"/>
                </a:moveTo>
                <a:quadBezTo>
                  <a:pt x="38050" y="19890"/>
                  <a:pt x="37930" y="38880"/>
                </a:quadBezTo>
                <a:cubicBezTo>
                  <a:pt x="37890" y="44070"/>
                  <a:pt x="42800" y="49450"/>
                  <a:pt x="48010" y="49440"/>
                </a:cubicBezTo>
                <a:quadBezTo>
                  <a:pt x="221440" y="49370"/>
                  <a:pt x="249010" y="49430"/>
                </a:quadBezTo>
                <a:cubicBezTo>
                  <a:pt x="252410" y="49440"/>
                  <a:pt x="254700" y="47540"/>
                  <a:pt x="256860" y="45180"/>
                </a:cubicBezTo>
                <a:quadBezTo>
                  <a:pt x="259100" y="42730"/>
                  <a:pt x="259080" y="38130"/>
                </a:quadBezTo>
                <a:quadBezTo>
                  <a:pt x="258980" y="19330"/>
                  <a:pt x="259010" y="380"/>
                </a:quadBezTo>
                <a:lnTo>
                  <a:pt x="285360" y="510"/>
                </a:lnTo>
                <a:cubicBezTo>
                  <a:pt x="285532" y="510"/>
                  <a:pt x="285698" y="580"/>
                  <a:pt x="285820" y="703"/>
                </a:cubicBezTo>
                <a:cubicBezTo>
                  <a:pt x="285942" y="827"/>
                  <a:pt x="286010" y="995"/>
                  <a:pt x="286010" y="1170"/>
                </a:cubicBezTo>
                <a:lnTo>
                  <a:pt x="286010" y="5710"/>
                </a:lnTo>
                <a:cubicBezTo>
                  <a:pt x="286010" y="5854"/>
                  <a:pt x="286086" y="5987"/>
                  <a:pt x="286211" y="6060"/>
                </a:cubicBezTo>
                <a:cubicBezTo>
                  <a:pt x="286336" y="6134"/>
                  <a:pt x="286491" y="6138"/>
                  <a:pt x="286620" y="6070"/>
                </a:cubicBezTo>
                <a:lnTo>
                  <a:pt x="298040" y="0"/>
                </a:lnTo>
                <a:quadBezTo>
                  <a:pt x="298020" y="19700"/>
                  <a:pt x="297970" y="38630"/>
                </a:quadBezTo>
                <a:cubicBezTo>
                  <a:pt x="297950" y="45260"/>
                  <a:pt x="303590" y="49830"/>
                  <a:pt x="310010" y="49530"/>
                </a:cubicBezTo>
                <a:quadBezTo>
                  <a:pt x="312070" y="49440"/>
                  <a:pt x="321260" y="49440"/>
                </a:quadBezTo>
                <a:quadBezTo>
                  <a:pt x="430050" y="49440"/>
                  <a:pt x="509010" y="49450"/>
                </a:quadBezTo>
                <a:cubicBezTo>
                  <a:pt x="512520" y="49450"/>
                  <a:pt x="515250" y="47260"/>
                  <a:pt x="517310" y="44650"/>
                </a:cubicBezTo>
                <a:quadBezTo>
                  <a:pt x="519160" y="42310"/>
                  <a:pt x="519150" y="38130"/>
                </a:quadBezTo>
                <a:quadBezTo>
                  <a:pt x="519060" y="19310"/>
                  <a:pt x="519080" y="380"/>
                </a:quadBezTo>
                <a:lnTo>
                  <a:pt x="556890" y="430"/>
                </a:lnTo>
                <a:lnTo>
                  <a:pt x="556890" y="177340"/>
                </a:lnTo>
                <a:lnTo>
                  <a:pt x="519080" y="177390"/>
                </a:lnTo>
                <a:quadBezTo>
                  <a:pt x="519080" y="158270"/>
                  <a:pt x="519240" y="139120"/>
                </a:quadBezTo>
                <a:cubicBezTo>
                  <a:pt x="519270" y="134300"/>
                  <a:pt x="515500" y="129950"/>
                  <a:pt x="511180" y="128570"/>
                </a:cubicBezTo>
                <a:quadBezTo>
                  <a:pt x="510370" y="128310"/>
                  <a:pt x="503330" y="128310"/>
                </a:quadBezTo>
                <a:quadBezTo>
                  <a:pt x="446090" y="128300"/>
                  <a:pt x="308250" y="128310"/>
                </a:quadBezTo>
                <a:cubicBezTo>
                  <a:pt x="303520" y="128310"/>
                  <a:pt x="297940" y="133210"/>
                  <a:pt x="297960" y="138130"/>
                </a:cubicBezTo>
                <a:quadBezTo>
                  <a:pt x="298040" y="157570"/>
                  <a:pt x="298030" y="177740"/>
                </a:quadBezTo>
                <a:lnTo>
                  <a:pt x="286610" y="171720"/>
                </a:lnTo>
                <a:cubicBezTo>
                  <a:pt x="286477" y="171650"/>
                  <a:pt x="286316" y="171655"/>
                  <a:pt x="286188" y="171733"/>
                </a:cubicBezTo>
                <a:cubicBezTo>
                  <a:pt x="286059" y="171810"/>
                  <a:pt x="285980" y="171950"/>
                  <a:pt x="285980" y="172100"/>
                </a:cubicBezTo>
                <a:lnTo>
                  <a:pt x="285980" y="176820"/>
                </a:lnTo>
                <a:cubicBezTo>
                  <a:pt x="285980" y="177107"/>
                  <a:pt x="285747" y="177340"/>
                  <a:pt x="285460" y="177340"/>
                </a:cubicBezTo>
                <a:lnTo>
                  <a:pt x="259010" y="177460"/>
                </a:lnTo>
                <a:quadBezTo>
                  <a:pt x="258980" y="148520"/>
                  <a:pt x="259110" y="139630"/>
                </a:quadBezTo>
                <a:cubicBezTo>
                  <a:pt x="259170" y="135100"/>
                  <a:pt x="257160" y="132110"/>
                  <a:pt x="253660" y="129800"/>
                </a:cubicBezTo>
                <a:quadBezTo>
                  <a:pt x="251520" y="128390"/>
                  <a:pt x="249260" y="128390"/>
                </a:quadBezTo>
                <a:quadBezTo>
                  <a:pt x="143900" y="128450"/>
                  <a:pt x="51380" y="128370"/>
                </a:quadBezTo>
                <a:quadBezTo>
                  <a:pt x="46030" y="128370"/>
                  <a:pt x="44750" y="129000"/>
                </a:quadBezTo>
                <a:cubicBezTo>
                  <a:pt x="40570" y="131060"/>
                  <a:pt x="37940" y="134580"/>
                  <a:pt x="37970" y="139630"/>
                </a:cubicBezTo>
                <a:quadBezTo>
                  <a:pt x="38070" y="158390"/>
                  <a:pt x="38040" y="177640"/>
                </a:quadBezTo>
                <a:quadBezTo>
                  <a:pt x="32160" y="175430"/>
                  <a:pt x="26700" y="171640"/>
                </a:quadBezTo>
                <a:cubicBezTo>
                  <a:pt x="26572" y="171551"/>
                  <a:pt x="26404" y="171541"/>
                  <a:pt x="26266" y="171614"/>
                </a:cubicBezTo>
                <a:cubicBezTo>
                  <a:pt x="26127" y="171688"/>
                  <a:pt x="26040" y="171833"/>
                  <a:pt x="26040" y="171990"/>
                </a:cubicBezTo>
                <a:lnTo>
                  <a:pt x="26040" y="176580"/>
                </a:lnTo>
                <a:cubicBezTo>
                  <a:pt x="26040" y="176760"/>
                  <a:pt x="25968" y="176933"/>
                  <a:pt x="25841" y="177061"/>
                </a:cubicBezTo>
                <a:cubicBezTo>
                  <a:pt x="25713" y="177188"/>
                  <a:pt x="25540" y="177260"/>
                  <a:pt x="25360" y="177260"/>
                </a:cubicBezTo>
                <a:lnTo>
                  <a:pt x="20" y="177320"/>
                </a:lnTo>
                <a:lnTo>
                  <a:pt x="0" y="440"/>
                </a:lnTo>
                <a:lnTo>
                  <a:pt x="25270" y="530"/>
                </a:lnTo>
                <a:cubicBezTo>
                  <a:pt x="25466" y="530"/>
                  <a:pt x="25655" y="608"/>
                  <a:pt x="25793" y="747"/>
                </a:cubicBezTo>
                <a:cubicBezTo>
                  <a:pt x="25932" y="886"/>
                  <a:pt x="26010" y="1074"/>
                  <a:pt x="26010" y="1270"/>
                </a:cubicBezTo>
                <a:lnTo>
                  <a:pt x="26010" y="5630"/>
                </a:lnTo>
                <a:cubicBezTo>
                  <a:pt x="26010" y="5797"/>
                  <a:pt x="26098" y="5951"/>
                  <a:pt x="26241" y="6037"/>
                </a:cubicBezTo>
                <a:cubicBezTo>
                  <a:pt x="26384" y="6123"/>
                  <a:pt x="26562" y="6128"/>
                  <a:pt x="26710" y="6050"/>
                </a:cubicBezTo>
                <a:lnTo>
                  <a:pt x="38060" y="9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shape-376"/>
          <p:cNvSpPr/>
          <p:nvPr/>
        </p:nvSpPr>
        <p:spPr>
          <a:xfrm>
            <a:off x="2847499" y="4115086"/>
            <a:ext cx="19431" cy="1685639"/>
          </a:xfrm>
          <a:custGeom>
            <a:avLst/>
            <a:gdLst/>
            <a:ahLst/>
            <a:cxnLst/>
            <a:rect l="0" t="0" r="r" b="b"/>
            <a:pathLst>
              <a:path w="2040" h="176970" stroke="0" extrusionOk="0">
                <a:moveTo>
                  <a:pt x="2020" y="20"/>
                </a:moveTo>
                <a:lnTo>
                  <a:pt x="2040" y="176970"/>
                </a:lnTo>
                <a:lnTo>
                  <a:pt x="10" y="176970"/>
                </a:lnTo>
                <a:lnTo>
                  <a:pt x="0" y="0"/>
                </a:lnTo>
                <a:lnTo>
                  <a:pt x="2020" y="20"/>
                </a:ln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shape-377"/>
          <p:cNvSpPr/>
          <p:nvPr/>
        </p:nvSpPr>
        <p:spPr>
          <a:xfrm>
            <a:off x="2866739" y="4115086"/>
            <a:ext cx="371951" cy="1685639"/>
          </a:xfrm>
          <a:custGeom>
            <a:avLst/>
            <a:gdLst/>
            <a:ahLst/>
            <a:cxnLst/>
            <a:rect l="0" t="0" r="r" b="b"/>
            <a:pathLst>
              <a:path w="39050" h="176970" stroke="0" extrusionOk="0">
                <a:moveTo>
                  <a:pt x="39040" y="0"/>
                </a:moveTo>
                <a:lnTo>
                  <a:pt x="39050" y="176960"/>
                </a:lnTo>
                <a:lnTo>
                  <a:pt x="20" y="176970"/>
                </a:lnTo>
                <a:lnTo>
                  <a:pt x="0" y="20"/>
                </a:lnTo>
                <a:lnTo>
                  <a:pt x="3904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shape-378"/>
          <p:cNvSpPr/>
          <p:nvPr/>
        </p:nvSpPr>
        <p:spPr>
          <a:xfrm>
            <a:off x="3238595" y="4115086"/>
            <a:ext cx="18479" cy="1685544"/>
          </a:xfrm>
          <a:custGeom>
            <a:avLst/>
            <a:gdLst/>
            <a:ahLst/>
            <a:cxnLst/>
            <a:rect l="0" t="0" r="r" b="b"/>
            <a:pathLst>
              <a:path w="1940" h="176960" stroke="0" extrusionOk="0">
                <a:moveTo>
                  <a:pt x="1930" y="60"/>
                </a:moveTo>
                <a:lnTo>
                  <a:pt x="1940" y="176890"/>
                </a:lnTo>
                <a:lnTo>
                  <a:pt x="10" y="176960"/>
                </a:lnTo>
                <a:lnTo>
                  <a:pt x="0" y="0"/>
                </a:lnTo>
                <a:lnTo>
                  <a:pt x="1930" y="60"/>
                </a:ln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shape-379"/>
          <p:cNvSpPr/>
          <p:nvPr/>
        </p:nvSpPr>
        <p:spPr>
          <a:xfrm>
            <a:off x="3238500" y="4115371"/>
            <a:ext cx="2866739" cy="2560987"/>
          </a:xfrm>
          <a:custGeom>
            <a:avLst/>
            <a:gdLst/>
            <a:ahLst/>
            <a:cxnLst/>
            <a:rect l="0" t="0" r="r" b="b"/>
            <a:pathLst>
              <a:path w="300970" h="268870" stroke="0" extrusionOk="0">
                <a:moveTo>
                  <a:pt x="300960" y="10"/>
                </a:moveTo>
                <a:quadBezTo>
                  <a:pt x="300940" y="128030"/>
                  <a:pt x="300970" y="255940"/>
                </a:quadBezTo>
                <a:cubicBezTo>
                  <a:pt x="300970" y="262270"/>
                  <a:pt x="296730" y="267260"/>
                  <a:pt x="290900" y="268740"/>
                </a:cubicBezTo>
                <a:cubicBezTo>
                  <a:pt x="290548" y="268826"/>
                  <a:pt x="290192" y="268870"/>
                  <a:pt x="289840" y="268870"/>
                </a:cubicBezTo>
                <a:lnTo>
                  <a:pt x="11630" y="268870"/>
                </a:lnTo>
                <a:cubicBezTo>
                  <a:pt x="11238" y="268870"/>
                  <a:pt x="10845" y="268826"/>
                  <a:pt x="10460" y="268740"/>
                </a:cubicBezTo>
                <a:quadBezTo>
                  <a:pt x="2320" y="266870"/>
                  <a:pt x="160" y="258540"/>
                </a:quadBezTo>
                <a:cubicBezTo>
                  <a:pt x="87" y="258241"/>
                  <a:pt x="50" y="257939"/>
                  <a:pt x="50" y="257640"/>
                </a:cubicBezTo>
                <a:lnTo>
                  <a:pt x="0" y="179940"/>
                </a:lnTo>
                <a:lnTo>
                  <a:pt x="1950" y="180020"/>
                </a:lnTo>
                <a:lnTo>
                  <a:pt x="1990" y="257910"/>
                </a:lnTo>
                <a:cubicBezTo>
                  <a:pt x="1990" y="258485"/>
                  <a:pt x="2099" y="259055"/>
                  <a:pt x="2310" y="259590"/>
                </a:cubicBezTo>
                <a:cubicBezTo>
                  <a:pt x="3970" y="263750"/>
                  <a:pt x="7750" y="267080"/>
                  <a:pt x="12500" y="267070"/>
                </a:cubicBezTo>
                <a:quadBezTo>
                  <a:pt x="51540" y="266970"/>
                  <a:pt x="288010" y="267000"/>
                </a:quadBezTo>
                <a:quadBezTo>
                  <a:pt x="293640" y="267000"/>
                  <a:pt x="297080" y="262260"/>
                </a:quadBezTo>
                <a:quadBezTo>
                  <a:pt x="298910" y="259740"/>
                  <a:pt x="298910" y="257690"/>
                </a:quadBezTo>
                <a:quadBezTo>
                  <a:pt x="299030" y="128910"/>
                  <a:pt x="298990" y="0"/>
                </a:quadBezTo>
                <a:lnTo>
                  <a:pt x="300960" y="10"/>
                </a:ln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shape-380"/>
          <p:cNvSpPr/>
          <p:nvPr/>
        </p:nvSpPr>
        <p:spPr>
          <a:xfrm>
            <a:off x="6400895" y="4116038"/>
            <a:ext cx="75914" cy="1684307"/>
          </a:xfrm>
          <a:custGeom>
            <a:avLst/>
            <a:gdLst/>
            <a:ahLst/>
            <a:cxnLst/>
            <a:rect l="0" t="0" r="r" b="b"/>
            <a:pathLst>
              <a:path w="7970" h="176830" stroke="0" extrusionOk="0">
                <a:moveTo>
                  <a:pt x="7970" y="0"/>
                </a:moveTo>
                <a:lnTo>
                  <a:pt x="7960" y="176730"/>
                </a:lnTo>
                <a:lnTo>
                  <a:pt x="520" y="176830"/>
                </a:lnTo>
                <a:cubicBezTo>
                  <a:pt x="383" y="176833"/>
                  <a:pt x="251" y="176779"/>
                  <a:pt x="153" y="176681"/>
                </a:cubicBezTo>
                <a:cubicBezTo>
                  <a:pt x="55" y="176583"/>
                  <a:pt x="0" y="176450"/>
                  <a:pt x="0" y="176310"/>
                </a:cubicBezTo>
                <a:lnTo>
                  <a:pt x="0" y="560"/>
                </a:lnTo>
                <a:cubicBezTo>
                  <a:pt x="0" y="271"/>
                  <a:pt x="231" y="36"/>
                  <a:pt x="520" y="30"/>
                </a:cubicBezTo>
                <a:lnTo>
                  <a:pt x="79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shape-381"/>
          <p:cNvSpPr/>
          <p:nvPr/>
        </p:nvSpPr>
        <p:spPr>
          <a:xfrm>
            <a:off x="6476714" y="4115371"/>
            <a:ext cx="19431" cy="1684782"/>
          </a:xfrm>
          <a:custGeom>
            <a:avLst/>
            <a:gdLst/>
            <a:ahLst/>
            <a:cxnLst/>
            <a:rect l="0" t="0" r="r" b="b"/>
            <a:pathLst>
              <a:path w="2040" h="176880" stroke="0" extrusionOk="0">
                <a:moveTo>
                  <a:pt x="2020" y="0"/>
                </a:moveTo>
                <a:lnTo>
                  <a:pt x="2040" y="176880"/>
                </a:lnTo>
                <a:lnTo>
                  <a:pt x="0" y="176800"/>
                </a:lnTo>
                <a:lnTo>
                  <a:pt x="10" y="70"/>
                </a:lnTo>
                <a:lnTo>
                  <a:pt x="2020" y="0"/>
                </a:ln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shape-382"/>
          <p:cNvSpPr/>
          <p:nvPr/>
        </p:nvSpPr>
        <p:spPr>
          <a:xfrm>
            <a:off x="11800332" y="4115181"/>
            <a:ext cx="21145" cy="1685163"/>
          </a:xfrm>
          <a:custGeom>
            <a:avLst/>
            <a:gdLst/>
            <a:ahLst/>
            <a:cxnLst/>
            <a:rect l="0" t="0" r="r" b="b"/>
            <a:pathLst>
              <a:path w="2220" h="176920" stroke="0" extrusionOk="0">
                <a:moveTo>
                  <a:pt x="2220" y="0"/>
                </a:moveTo>
                <a:lnTo>
                  <a:pt x="2220" y="176910"/>
                </a:lnTo>
                <a:quadBezTo>
                  <a:pt x="1140" y="176730"/>
                  <a:pt x="0" y="176920"/>
                </a:quadBezTo>
                <a:lnTo>
                  <a:pt x="0" y="10"/>
                </a:lnTo>
                <a:lnTo>
                  <a:pt x="2220" y="0"/>
                </a:ln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" name="shape-383"/>
          <p:cNvSpPr/>
          <p:nvPr/>
        </p:nvSpPr>
        <p:spPr>
          <a:xfrm>
            <a:off x="11821477" y="4115181"/>
            <a:ext cx="370332" cy="1685163"/>
          </a:xfrm>
          <a:custGeom>
            <a:avLst/>
            <a:gdLst/>
            <a:ahLst/>
            <a:cxnLst/>
            <a:rect l="0" t="0" r="r" b="b"/>
            <a:pathLst>
              <a:path w="38880" h="176920" stroke="0" extrusionOk="0">
                <a:moveTo>
                  <a:pt x="38860" y="10"/>
                </a:moveTo>
                <a:lnTo>
                  <a:pt x="38880" y="176920"/>
                </a:lnTo>
                <a:lnTo>
                  <a:pt x="0" y="176910"/>
                </a:lnTo>
                <a:lnTo>
                  <a:pt x="0" y="0"/>
                </a:lnTo>
                <a:lnTo>
                  <a:pt x="38860" y="1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" name="shape-384"/>
          <p:cNvSpPr/>
          <p:nvPr/>
        </p:nvSpPr>
        <p:spPr>
          <a:xfrm>
            <a:off x="12191619" y="4115276"/>
            <a:ext cx="19431" cy="1685068"/>
          </a:xfrm>
          <a:custGeom>
            <a:avLst/>
            <a:gdLst/>
            <a:ahLst/>
            <a:cxnLst/>
            <a:rect l="0" t="0" r="r" b="b"/>
            <a:pathLst>
              <a:path w="2040" h="176910" stroke="0" extrusionOk="0">
                <a:moveTo>
                  <a:pt x="2020" y="10"/>
                </a:moveTo>
                <a:lnTo>
                  <a:pt x="2040" y="176870"/>
                </a:lnTo>
                <a:lnTo>
                  <a:pt x="20" y="176910"/>
                </a:lnTo>
                <a:lnTo>
                  <a:pt x="0" y="0"/>
                </a:lnTo>
                <a:lnTo>
                  <a:pt x="2020" y="10"/>
                </a:ln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" name="shape-488"/>
          <p:cNvSpPr/>
          <p:nvPr/>
        </p:nvSpPr>
        <p:spPr>
          <a:xfrm>
            <a:off x="9334022" y="5333286"/>
            <a:ext cx="2107695" cy="963525"/>
          </a:xfrm>
          <a:custGeom>
            <a:avLst/>
            <a:gdLst/>
            <a:ahLst/>
            <a:cxnLst/>
            <a:rect l="0" t="0" r="r" b="b"/>
            <a:pathLst>
              <a:path w="221280" h="101158" stroke="0" extrusionOk="0">
                <a:moveTo>
                  <a:pt x="221120" y="49085"/>
                </a:moveTo>
                <a:quadBezTo>
                  <a:pt x="220050" y="49495"/>
                  <a:pt x="220270" y="51055"/>
                </a:quadBezTo>
                <a:quadBezTo>
                  <a:pt x="220380" y="51845"/>
                  <a:pt x="221120" y="52085"/>
                </a:quadBezTo>
                <a:quadBezTo>
                  <a:pt x="221110" y="71085"/>
                  <a:pt x="221260" y="90075"/>
                </a:quadBezTo>
                <a:cubicBezTo>
                  <a:pt x="221300" y="95365"/>
                  <a:pt x="216690" y="101155"/>
                  <a:pt x="211210" y="101155"/>
                </a:cubicBezTo>
                <a:quadBezTo>
                  <a:pt x="156180" y="101165"/>
                  <a:pt x="10300" y="101135"/>
                </a:quadBezTo>
                <a:quadBezTo>
                  <a:pt x="7450" y="101135"/>
                  <a:pt x="4740" y="99135"/>
                </a:quadBezTo>
                <a:quadBezTo>
                  <a:pt x="-30" y="95615"/>
                  <a:pt x="0" y="90075"/>
                </a:quadBezTo>
                <a:quadBezTo>
                  <a:pt x="70" y="71115"/>
                  <a:pt x="60" y="51855"/>
                </a:quadBezTo>
                <a:quadBezTo>
                  <a:pt x="900" y="51845"/>
                  <a:pt x="830" y="50555"/>
                </a:quadBezTo>
                <a:quadBezTo>
                  <a:pt x="740" y="48895"/>
                  <a:pt x="70" y="49435"/>
                </a:quadBezTo>
                <a:quadBezTo>
                  <a:pt x="80" y="29265"/>
                  <a:pt x="0" y="9825"/>
                </a:quadBezTo>
                <a:cubicBezTo>
                  <a:pt x="-20" y="4905"/>
                  <a:pt x="5560" y="5"/>
                  <a:pt x="10290" y="5"/>
                </a:cubicBezTo>
                <a:quadBezTo>
                  <a:pt x="148130" y="-5"/>
                  <a:pt x="205370" y="5"/>
                </a:quadBezTo>
                <a:quadBezTo>
                  <a:pt x="212410" y="5"/>
                  <a:pt x="213220" y="265"/>
                </a:quadBezTo>
                <a:cubicBezTo>
                  <a:pt x="217540" y="1645"/>
                  <a:pt x="221310" y="5995"/>
                  <a:pt x="221280" y="10815"/>
                </a:cubicBezTo>
                <a:quadBezTo>
                  <a:pt x="221120" y="29965"/>
                  <a:pt x="221120" y="49085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shape-489"/>
          <p:cNvSpPr/>
          <p:nvPr/>
        </p:nvSpPr>
        <p:spPr>
          <a:xfrm>
            <a:off x="666940" y="5333905"/>
            <a:ext cx="1914240" cy="962502"/>
          </a:xfrm>
          <a:custGeom>
            <a:avLst/>
            <a:gdLst/>
            <a:ahLst/>
            <a:cxnLst/>
            <a:rect l="0" t="0" r="r" b="b"/>
            <a:pathLst>
              <a:path w="200970" h="101050" stroke="0" extrusionOk="0">
                <a:moveTo>
                  <a:pt x="200890" y="49040"/>
                </a:moveTo>
                <a:quadBezTo>
                  <a:pt x="199210" y="50410"/>
                  <a:pt x="200900" y="52010"/>
                </a:quadBezTo>
                <a:quadBezTo>
                  <a:pt x="200910" y="70580"/>
                  <a:pt x="200970" y="89210"/>
                </a:quadBezTo>
                <a:quadBezTo>
                  <a:pt x="200980" y="93550"/>
                  <a:pt x="199960" y="95120"/>
                </a:quadBezTo>
                <a:cubicBezTo>
                  <a:pt x="197750" y="98480"/>
                  <a:pt x="194670" y="101070"/>
                  <a:pt x="190250" y="101050"/>
                </a:cubicBezTo>
                <a:quadBezTo>
                  <a:pt x="163670" y="100950"/>
                  <a:pt x="13320" y="100950"/>
                </a:quadBezTo>
                <a:quadBezTo>
                  <a:pt x="7750" y="100950"/>
                  <a:pt x="6720" y="100400"/>
                </a:quadBezTo>
                <a:quadBezTo>
                  <a:pt x="3750" y="98820"/>
                  <a:pt x="1660" y="95990"/>
                </a:quadBezTo>
                <a:cubicBezTo>
                  <a:pt x="-230" y="93430"/>
                  <a:pt x="10" y="91760"/>
                  <a:pt x="10" y="87890"/>
                </a:cubicBezTo>
                <a:quadBezTo>
                  <a:pt x="40" y="48830"/>
                  <a:pt x="0" y="8650"/>
                </a:quadBezTo>
                <a:cubicBezTo>
                  <a:pt x="0" y="8392"/>
                  <a:pt x="51" y="8134"/>
                  <a:pt x="150" y="7890"/>
                </a:cubicBezTo>
                <a:quadBezTo>
                  <a:pt x="2380" y="2400"/>
                  <a:pt x="7680" y="270"/>
                </a:quadBezTo>
                <a:cubicBezTo>
                  <a:pt x="8116" y="92"/>
                  <a:pt x="8581" y="0"/>
                  <a:pt x="9050" y="0"/>
                </a:cubicBezTo>
                <a:lnTo>
                  <a:pt x="192340" y="0"/>
                </a:lnTo>
                <a:cubicBezTo>
                  <a:pt x="192840" y="0"/>
                  <a:pt x="193336" y="116"/>
                  <a:pt x="193790" y="340"/>
                </a:cubicBezTo>
                <a:cubicBezTo>
                  <a:pt x="196790" y="1810"/>
                  <a:pt x="200740" y="5220"/>
                  <a:pt x="200770" y="9010"/>
                </a:cubicBezTo>
                <a:quadBezTo>
                  <a:pt x="200930" y="28990"/>
                  <a:pt x="200890" y="49040"/>
                </a:quadBezTo>
                <a:close/>
              </a:path>
            </a:pathLst>
          </a:custGeom>
          <a:solidFill>
            <a:srgbClr val="2060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" name="shape-490"/>
          <p:cNvSpPr/>
          <p:nvPr/>
        </p:nvSpPr>
        <p:spPr>
          <a:xfrm>
            <a:off x="3524153" y="5334095"/>
            <a:ext cx="2296013" cy="962026"/>
          </a:xfrm>
          <a:custGeom>
            <a:avLst/>
            <a:gdLst/>
            <a:ahLst/>
            <a:cxnLst/>
            <a:rect l="0" t="0" r="r" b="b"/>
            <a:pathLst>
              <a:path w="241051" h="101000" stroke="0" extrusionOk="0">
                <a:moveTo>
                  <a:pt x="60" y="51660"/>
                </a:moveTo>
                <a:quadBezTo>
                  <a:pt x="930" y="51930"/>
                  <a:pt x="940" y="50510"/>
                </a:quadBezTo>
                <a:quadBezTo>
                  <a:pt x="950" y="49490"/>
                  <a:pt x="70" y="49140"/>
                </a:quadBezTo>
                <a:quadBezTo>
                  <a:pt x="190" y="29230"/>
                  <a:pt x="0" y="9490"/>
                </a:quadBezTo>
                <a:cubicBezTo>
                  <a:pt x="-20" y="7150"/>
                  <a:pt x="1380" y="5290"/>
                  <a:pt x="2880" y="3450"/>
                </a:cubicBezTo>
                <a:quadBezTo>
                  <a:pt x="5730" y="-10"/>
                  <a:pt x="11490" y="0"/>
                </a:quadBezTo>
                <a:quadBezTo>
                  <a:pt x="127150" y="130"/>
                  <a:pt x="231510" y="10"/>
                </a:quadBezTo>
                <a:cubicBezTo>
                  <a:pt x="233990" y="0"/>
                  <a:pt x="235750" y="1340"/>
                  <a:pt x="237670" y="3090"/>
                </a:cubicBezTo>
                <a:cubicBezTo>
                  <a:pt x="241610" y="6660"/>
                  <a:pt x="241030" y="9960"/>
                  <a:pt x="241010" y="15960"/>
                </a:cubicBezTo>
                <a:quadBezTo>
                  <a:pt x="240900" y="66080"/>
                  <a:pt x="241040" y="87270"/>
                </a:quadBezTo>
                <a:quadBezTo>
                  <a:pt x="241070" y="92730"/>
                  <a:pt x="240420" y="94150"/>
                </a:quadBezTo>
                <a:cubicBezTo>
                  <a:pt x="238900" y="97480"/>
                  <a:pt x="235070" y="101020"/>
                  <a:pt x="231010" y="101000"/>
                </a:cubicBezTo>
                <a:quadBezTo>
                  <a:pt x="195200" y="100850"/>
                  <a:pt x="11260" y="100950"/>
                </a:quadBezTo>
                <a:quadBezTo>
                  <a:pt x="7350" y="100960"/>
                  <a:pt x="5320" y="99560"/>
                </a:quadBezTo>
                <a:quadBezTo>
                  <a:pt x="1410" y="96880"/>
                  <a:pt x="190" y="92950"/>
                </a:quadBezTo>
                <a:quadBezTo>
                  <a:pt x="0" y="92340"/>
                  <a:pt x="60" y="84500"/>
                </a:quadBezTo>
                <a:quadBezTo>
                  <a:pt x="180" y="68330"/>
                  <a:pt x="60" y="51660"/>
                </a:quadBezTo>
                <a:close/>
              </a:path>
            </a:pathLst>
          </a:custGeom>
          <a:solidFill>
            <a:srgbClr val="7835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shape-491"/>
          <p:cNvSpPr/>
          <p:nvPr/>
        </p:nvSpPr>
        <p:spPr>
          <a:xfrm>
            <a:off x="6856185" y="5333905"/>
            <a:ext cx="2107805" cy="962787"/>
          </a:xfrm>
          <a:custGeom>
            <a:avLst/>
            <a:gdLst/>
            <a:ahLst/>
            <a:cxnLst/>
            <a:rect l="0" t="0" r="r" b="b"/>
            <a:pathLst>
              <a:path w="221292" h="101080" stroke="0" extrusionOk="0">
                <a:moveTo>
                  <a:pt x="221191" y="49090"/>
                </a:moveTo>
                <a:quadBezTo>
                  <a:pt x="220251" y="49320"/>
                  <a:pt x="220221" y="50430"/>
                </a:quadBezTo>
                <a:quadBezTo>
                  <a:pt x="220171" y="51720"/>
                  <a:pt x="221191" y="52040"/>
                </a:quadBezTo>
                <a:quadBezTo>
                  <a:pt x="221161" y="80670"/>
                  <a:pt x="221281" y="90010"/>
                </a:quadBezTo>
                <a:cubicBezTo>
                  <a:pt x="221341" y="95730"/>
                  <a:pt x="216731" y="101080"/>
                  <a:pt x="210941" y="101080"/>
                </a:cubicBezTo>
                <a:quadBezTo>
                  <a:pt x="121791" y="100990"/>
                  <a:pt x="10431" y="101060"/>
                </a:quadBezTo>
                <a:cubicBezTo>
                  <a:pt x="4761" y="101060"/>
                  <a:pt x="-59" y="95540"/>
                  <a:pt x="1" y="90010"/>
                </a:cubicBezTo>
                <a:quadBezTo>
                  <a:pt x="221" y="70980"/>
                  <a:pt x="241" y="52080"/>
                </a:quadBezTo>
                <a:quadBezTo>
                  <a:pt x="2281" y="50160"/>
                  <a:pt x="221" y="49270"/>
                </a:quadBezTo>
                <a:quadBezTo>
                  <a:pt x="251" y="30020"/>
                  <a:pt x="151" y="11260"/>
                </a:quadBezTo>
                <a:cubicBezTo>
                  <a:pt x="121" y="6210"/>
                  <a:pt x="2751" y="2690"/>
                  <a:pt x="6931" y="630"/>
                </a:cubicBezTo>
                <a:quadBezTo>
                  <a:pt x="8211" y="0"/>
                  <a:pt x="13561" y="0"/>
                </a:quadBezTo>
                <a:quadBezTo>
                  <a:pt x="106081" y="80"/>
                  <a:pt x="211441" y="20"/>
                </a:quadBezTo>
                <a:quadBezTo>
                  <a:pt x="213701" y="20"/>
                  <a:pt x="215841" y="1430"/>
                </a:quadBezTo>
                <a:cubicBezTo>
                  <a:pt x="219341" y="3740"/>
                  <a:pt x="221351" y="6730"/>
                  <a:pt x="221291" y="11260"/>
                </a:cubicBezTo>
                <a:quadBezTo>
                  <a:pt x="221161" y="20150"/>
                  <a:pt x="221191" y="49090"/>
                </a:quadBez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" name="shape-492"/>
          <p:cNvSpPr/>
          <p:nvPr/>
        </p:nvSpPr>
        <p:spPr>
          <a:xfrm>
            <a:off x="12477228" y="5333904"/>
            <a:ext cx="2106087" cy="962311"/>
          </a:xfrm>
          <a:custGeom>
            <a:avLst/>
            <a:gdLst/>
            <a:ahLst/>
            <a:cxnLst/>
            <a:rect l="0" t="0" r="r" b="b"/>
            <a:pathLst>
              <a:path w="221111" h="101030" stroke="0" extrusionOk="0">
                <a:moveTo>
                  <a:pt x="145" y="51700"/>
                </a:moveTo>
                <a:quadBezTo>
                  <a:pt x="2195" y="50700"/>
                  <a:pt x="135" y="49110"/>
                </a:quadBezTo>
                <a:quadBezTo>
                  <a:pt x="-25" y="33020"/>
                  <a:pt x="5" y="17070"/>
                </a:quadBezTo>
                <a:quadBezTo>
                  <a:pt x="25" y="8770"/>
                  <a:pt x="115" y="8430"/>
                </a:quadBezTo>
                <a:cubicBezTo>
                  <a:pt x="1245" y="4130"/>
                  <a:pt x="5475" y="-10"/>
                  <a:pt x="10305" y="0"/>
                </a:cubicBezTo>
                <a:quadBezTo>
                  <a:pt x="90155" y="140"/>
                  <a:pt x="210815" y="10"/>
                </a:quadBezTo>
                <a:cubicBezTo>
                  <a:pt x="215535" y="10"/>
                  <a:pt x="219865" y="4030"/>
                  <a:pt x="220945" y="8410"/>
                </a:cubicBezTo>
                <a:quadBezTo>
                  <a:pt x="221145" y="9210"/>
                  <a:pt x="221105" y="16150"/>
                </a:quadBezTo>
                <a:quadBezTo>
                  <a:pt x="220975" y="40070"/>
                  <a:pt x="221105" y="91500"/>
                </a:quadBezTo>
                <a:cubicBezTo>
                  <a:pt x="221115" y="94880"/>
                  <a:pt x="217645" y="98640"/>
                  <a:pt x="214785" y="100200"/>
                </a:cubicBezTo>
                <a:quadBezTo>
                  <a:pt x="213275" y="101030"/>
                  <a:pt x="208675" y="101020"/>
                </a:quadBezTo>
                <a:quadBezTo>
                  <a:pt x="103825" y="100910"/>
                  <a:pt x="9705" y="101030"/>
                </a:quadBezTo>
                <a:cubicBezTo>
                  <a:pt x="8634" y="101030"/>
                  <a:pt x="7577" y="100769"/>
                  <a:pt x="6625" y="100270"/>
                </a:cubicBezTo>
                <a:quadBezTo>
                  <a:pt x="1525" y="97590"/>
                  <a:pt x="145" y="92800"/>
                </a:quadBezTo>
                <a:quadBezTo>
                  <a:pt x="55" y="92520"/>
                  <a:pt x="25" y="82700"/>
                </a:quadBezTo>
                <a:quadBezTo>
                  <a:pt x="-35" y="67370"/>
                  <a:pt x="145" y="51700"/>
                </a:quadBezTo>
                <a:close/>
              </a:path>
            </a:pathLst>
          </a:custGeom>
          <a:solidFill>
            <a:srgbClr val="D9760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shape-493"/>
          <p:cNvSpPr/>
          <p:nvPr/>
        </p:nvSpPr>
        <p:spPr>
          <a:xfrm>
            <a:off x="685229" y="5352859"/>
            <a:ext cx="1876996" cy="923735"/>
          </a:xfrm>
          <a:custGeom>
            <a:avLst/>
            <a:gdLst/>
            <a:ahLst/>
            <a:cxnLst/>
            <a:rect l="0" t="0" r="r" b="b"/>
            <a:pathLst>
              <a:path w="197060" h="96980" stroke="0" extrusionOk="0">
                <a:moveTo>
                  <a:pt x="197060" y="88460"/>
                </a:moveTo>
                <a:cubicBezTo>
                  <a:pt x="197060" y="90720"/>
                  <a:pt x="196162" y="92887"/>
                  <a:pt x="194565" y="94485"/>
                </a:cubicBezTo>
                <a:cubicBezTo>
                  <a:pt x="192967" y="96082"/>
                  <a:pt x="190800" y="96980"/>
                  <a:pt x="188540" y="96980"/>
                </a:cubicBezTo>
                <a:lnTo>
                  <a:pt x="8520" y="96980"/>
                </a:lnTo>
                <a:cubicBezTo>
                  <a:pt x="6260" y="96980"/>
                  <a:pt x="4093" y="96082"/>
                  <a:pt x="2495" y="94485"/>
                </a:cubicBezTo>
                <a:cubicBezTo>
                  <a:pt x="898" y="92887"/>
                  <a:pt x="0" y="90720"/>
                  <a:pt x="0" y="88460"/>
                </a:cubicBezTo>
                <a:lnTo>
                  <a:pt x="0" y="8520"/>
                </a:lnTo>
                <a:cubicBezTo>
                  <a:pt x="0" y="6260"/>
                  <a:pt x="898" y="4093"/>
                  <a:pt x="2495" y="2495"/>
                </a:cubicBezTo>
                <a:cubicBezTo>
                  <a:pt x="4093" y="898"/>
                  <a:pt x="6260" y="0"/>
                  <a:pt x="8520" y="0"/>
                </a:cubicBezTo>
                <a:lnTo>
                  <a:pt x="188540" y="0"/>
                </a:lnTo>
                <a:cubicBezTo>
                  <a:pt x="190800" y="0"/>
                  <a:pt x="192967" y="898"/>
                  <a:pt x="194565" y="2495"/>
                </a:cubicBezTo>
                <a:cubicBezTo>
                  <a:pt x="196162" y="4093"/>
                  <a:pt x="197060" y="6260"/>
                  <a:pt x="197060" y="8520"/>
                </a:cubicBezTo>
                <a:lnTo>
                  <a:pt x="197060" y="88460"/>
                </a:lnTo>
                <a:close/>
              </a:path>
            </a:pathLst>
          </a:cu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" name="shape-494"/>
          <p:cNvSpPr/>
          <p:nvPr/>
        </p:nvSpPr>
        <p:spPr>
          <a:xfrm>
            <a:off x="3542919" y="5352383"/>
            <a:ext cx="2258187" cy="924878"/>
          </a:xfrm>
          <a:custGeom>
            <a:avLst/>
            <a:gdLst/>
            <a:ahLst/>
            <a:cxnLst/>
            <a:rect l="0" t="0" r="r" b="b"/>
            <a:pathLst>
              <a:path w="237080" h="97100" stroke="0" extrusionOk="0">
                <a:moveTo>
                  <a:pt x="237080" y="88400"/>
                </a:moveTo>
                <a:cubicBezTo>
                  <a:pt x="237080" y="93205"/>
                  <a:pt x="233185" y="97100"/>
                  <a:pt x="228380" y="97100"/>
                </a:cubicBezTo>
                <a:lnTo>
                  <a:pt x="8700" y="97100"/>
                </a:lnTo>
                <a:cubicBezTo>
                  <a:pt x="6393" y="97100"/>
                  <a:pt x="4180" y="96183"/>
                  <a:pt x="2548" y="94552"/>
                </a:cubicBezTo>
                <a:cubicBezTo>
                  <a:pt x="917" y="92920"/>
                  <a:pt x="0" y="90707"/>
                  <a:pt x="0" y="88400"/>
                </a:cubicBezTo>
                <a:lnTo>
                  <a:pt x="0" y="8700"/>
                </a:lnTo>
                <a:cubicBezTo>
                  <a:pt x="0" y="6393"/>
                  <a:pt x="917" y="4180"/>
                  <a:pt x="2548" y="2548"/>
                </a:cubicBezTo>
                <a:cubicBezTo>
                  <a:pt x="4180" y="917"/>
                  <a:pt x="6393" y="0"/>
                  <a:pt x="8700" y="0"/>
                </a:cubicBezTo>
                <a:lnTo>
                  <a:pt x="228380" y="0"/>
                </a:lnTo>
                <a:cubicBezTo>
                  <a:pt x="233185" y="0"/>
                  <a:pt x="237080" y="3895"/>
                  <a:pt x="237080" y="8700"/>
                </a:cubicBezTo>
                <a:lnTo>
                  <a:pt x="237080" y="88400"/>
                </a:lnTo>
                <a:close/>
              </a:path>
            </a:pathLst>
          </a:custGeom>
          <a:solidFill>
            <a:srgbClr val="EDE9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" name="shape-495"/>
          <p:cNvSpPr/>
          <p:nvPr/>
        </p:nvSpPr>
        <p:spPr>
          <a:xfrm>
            <a:off x="6877241" y="5353431"/>
            <a:ext cx="2066354" cy="922211"/>
          </a:xfrm>
          <a:custGeom>
            <a:avLst/>
            <a:gdLst/>
            <a:ahLst/>
            <a:cxnLst/>
            <a:rect l="0" t="0" r="r" b="b"/>
            <a:pathLst>
              <a:path w="216940" h="96820" stroke="0" extrusionOk="0">
                <a:moveTo>
                  <a:pt x="216940" y="88410"/>
                </a:moveTo>
                <a:cubicBezTo>
                  <a:pt x="216940" y="90641"/>
                  <a:pt x="216054" y="92780"/>
                  <a:pt x="214477" y="94357"/>
                </a:cubicBezTo>
                <a:cubicBezTo>
                  <a:pt x="212900" y="95934"/>
                  <a:pt x="210760" y="96820"/>
                  <a:pt x="208530" y="96820"/>
                </a:cubicBezTo>
                <a:lnTo>
                  <a:pt x="8410" y="96820"/>
                </a:lnTo>
                <a:cubicBezTo>
                  <a:pt x="3765" y="96820"/>
                  <a:pt x="0" y="93055"/>
                  <a:pt x="0" y="88410"/>
                </a:cubicBezTo>
                <a:lnTo>
                  <a:pt x="0" y="8410"/>
                </a:lnTo>
                <a:cubicBezTo>
                  <a:pt x="0" y="6180"/>
                  <a:pt x="886" y="4040"/>
                  <a:pt x="2463" y="2463"/>
                </a:cubicBezTo>
                <a:cubicBezTo>
                  <a:pt x="4040" y="886"/>
                  <a:pt x="6180" y="0"/>
                  <a:pt x="8410" y="0"/>
                </a:cubicBezTo>
                <a:lnTo>
                  <a:pt x="208530" y="0"/>
                </a:lnTo>
                <a:cubicBezTo>
                  <a:pt x="210760" y="0"/>
                  <a:pt x="212900" y="886"/>
                  <a:pt x="214477" y="2463"/>
                </a:cubicBezTo>
                <a:cubicBezTo>
                  <a:pt x="216054" y="4040"/>
                  <a:pt x="216940" y="6180"/>
                  <a:pt x="216940" y="8410"/>
                </a:cubicBezTo>
                <a:lnTo>
                  <a:pt x="216940" y="8841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" name="shape-496"/>
          <p:cNvSpPr/>
          <p:nvPr/>
        </p:nvSpPr>
        <p:spPr>
          <a:xfrm>
            <a:off x="9353836" y="5354288"/>
            <a:ext cx="2065591" cy="921258"/>
          </a:xfrm>
          <a:custGeom>
            <a:avLst/>
            <a:gdLst/>
            <a:ahLst/>
            <a:cxnLst/>
            <a:rect l="0" t="0" r="r" b="b"/>
            <a:pathLst>
              <a:path w="216860" h="96720" stroke="0" extrusionOk="0">
                <a:moveTo>
                  <a:pt x="216860" y="88460"/>
                </a:moveTo>
                <a:cubicBezTo>
                  <a:pt x="216860" y="93022"/>
                  <a:pt x="213162" y="96720"/>
                  <a:pt x="208600" y="96720"/>
                </a:cubicBezTo>
                <a:lnTo>
                  <a:pt x="8260" y="96720"/>
                </a:lnTo>
                <a:cubicBezTo>
                  <a:pt x="3698" y="96720"/>
                  <a:pt x="0" y="93022"/>
                  <a:pt x="0" y="88460"/>
                </a:cubicBezTo>
                <a:lnTo>
                  <a:pt x="0" y="8260"/>
                </a:lnTo>
                <a:cubicBezTo>
                  <a:pt x="0" y="3698"/>
                  <a:pt x="3698" y="0"/>
                  <a:pt x="8260" y="0"/>
                </a:cubicBezTo>
                <a:lnTo>
                  <a:pt x="208600" y="0"/>
                </a:lnTo>
                <a:cubicBezTo>
                  <a:pt x="210791" y="0"/>
                  <a:pt x="212892" y="870"/>
                  <a:pt x="214441" y="2419"/>
                </a:cubicBezTo>
                <a:cubicBezTo>
                  <a:pt x="215990" y="3968"/>
                  <a:pt x="216860" y="6069"/>
                  <a:pt x="216860" y="8260"/>
                </a:cubicBezTo>
                <a:lnTo>
                  <a:pt x="216860" y="88460"/>
                </a:lnTo>
                <a:close/>
              </a:path>
            </a:pathLst>
          </a:cu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" name="shape-497"/>
          <p:cNvSpPr/>
          <p:nvPr/>
        </p:nvSpPr>
        <p:spPr>
          <a:xfrm>
            <a:off x="12496705" y="5352859"/>
            <a:ext cx="2066925" cy="924687"/>
          </a:xfrm>
          <a:custGeom>
            <a:avLst/>
            <a:gdLst/>
            <a:ahLst/>
            <a:cxnLst/>
            <a:rect l="0" t="0" r="r" b="b"/>
            <a:pathLst>
              <a:path w="217000" h="97080" stroke="0" extrusionOk="0">
                <a:moveTo>
                  <a:pt x="217000" y="88390"/>
                </a:moveTo>
                <a:cubicBezTo>
                  <a:pt x="217000" y="93189"/>
                  <a:pt x="213109" y="97080"/>
                  <a:pt x="208310" y="97080"/>
                </a:cubicBezTo>
                <a:lnTo>
                  <a:pt x="8690" y="97080"/>
                </a:lnTo>
                <a:cubicBezTo>
                  <a:pt x="6385" y="97080"/>
                  <a:pt x="4175" y="96164"/>
                  <a:pt x="2545" y="94535"/>
                </a:cubicBezTo>
                <a:cubicBezTo>
                  <a:pt x="916" y="92905"/>
                  <a:pt x="0" y="90695"/>
                  <a:pt x="0" y="88390"/>
                </a:cubicBezTo>
                <a:lnTo>
                  <a:pt x="0" y="8690"/>
                </a:lnTo>
                <a:cubicBezTo>
                  <a:pt x="0" y="6385"/>
                  <a:pt x="916" y="4175"/>
                  <a:pt x="2545" y="2545"/>
                </a:cubicBezTo>
                <a:cubicBezTo>
                  <a:pt x="4175" y="916"/>
                  <a:pt x="6385" y="0"/>
                  <a:pt x="8690" y="0"/>
                </a:cubicBezTo>
                <a:lnTo>
                  <a:pt x="208310" y="0"/>
                </a:lnTo>
                <a:cubicBezTo>
                  <a:pt x="213109" y="0"/>
                  <a:pt x="217000" y="3891"/>
                  <a:pt x="217000" y="8690"/>
                </a:cubicBezTo>
                <a:lnTo>
                  <a:pt x="217000" y="88390"/>
                </a:lnTo>
                <a:close/>
              </a:path>
            </a:pathLst>
          </a:custGeom>
          <a:solidFill>
            <a:srgbClr val="FEF3C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" name="shape-554"/>
          <p:cNvSpPr/>
          <p:nvPr/>
        </p:nvSpPr>
        <p:spPr>
          <a:xfrm>
            <a:off x="2572441" y="5746439"/>
            <a:ext cx="960669" cy="137060"/>
          </a:xfrm>
          <a:custGeom>
            <a:avLst/>
            <a:gdLst/>
            <a:ahLst/>
            <a:cxnLst/>
            <a:rect l="0" t="0" r="r" b="b"/>
            <a:pathLst>
              <a:path w="100858" h="14389" stroke="0" extrusionOk="0">
                <a:moveTo>
                  <a:pt x="99987" y="5849"/>
                </a:moveTo>
                <a:quadBezTo>
                  <a:pt x="100868" y="6199"/>
                  <a:pt x="100857" y="7219"/>
                </a:quadBezTo>
                <a:quadBezTo>
                  <a:pt x="100848" y="8639"/>
                  <a:pt x="99977" y="8369"/>
                </a:quadBezTo>
                <a:lnTo>
                  <a:pt x="88598" y="14339"/>
                </a:lnTo>
                <a:cubicBezTo>
                  <a:pt x="88460" y="14411"/>
                  <a:pt x="88295" y="14405"/>
                  <a:pt x="88162" y="14324"/>
                </a:cubicBezTo>
                <a:cubicBezTo>
                  <a:pt x="88029" y="14242"/>
                  <a:pt x="87947" y="14096"/>
                  <a:pt x="87947" y="13939"/>
                </a:cubicBezTo>
                <a:lnTo>
                  <a:pt x="87947" y="9449"/>
                </a:lnTo>
                <a:cubicBezTo>
                  <a:pt x="87947" y="9101"/>
                  <a:pt x="87670" y="8819"/>
                  <a:pt x="87327" y="8819"/>
                </a:cubicBezTo>
                <a:lnTo>
                  <a:pt x="71878" y="8779"/>
                </a:lnTo>
                <a:lnTo>
                  <a:pt x="69927" y="8699"/>
                </a:lnTo>
                <a:lnTo>
                  <a:pt x="30878" y="8709"/>
                </a:lnTo>
                <a:lnTo>
                  <a:pt x="28897" y="8699"/>
                </a:lnTo>
                <a:lnTo>
                  <a:pt x="848" y="8699"/>
                </a:lnTo>
                <a:quadBezTo>
                  <a:pt x="-842" y="7099"/>
                  <a:pt x="838" y="5729"/>
                </a:quadBezTo>
                <a:lnTo>
                  <a:pt x="28887" y="5699"/>
                </a:lnTo>
                <a:lnTo>
                  <a:pt x="30917" y="5699"/>
                </a:lnTo>
                <a:lnTo>
                  <a:pt x="69947" y="5689"/>
                </a:lnTo>
                <a:lnTo>
                  <a:pt x="71878" y="5619"/>
                </a:lnTo>
                <a:lnTo>
                  <a:pt x="87248" y="5599"/>
                </a:lnTo>
                <a:cubicBezTo>
                  <a:pt x="87431" y="5599"/>
                  <a:pt x="87606" y="5527"/>
                  <a:pt x="87735" y="5397"/>
                </a:cubicBezTo>
                <a:cubicBezTo>
                  <a:pt x="87865" y="5268"/>
                  <a:pt x="87938" y="5092"/>
                  <a:pt x="87938" y="4909"/>
                </a:cubicBezTo>
                <a:lnTo>
                  <a:pt x="87938" y="429"/>
                </a:lnTo>
                <a:cubicBezTo>
                  <a:pt x="87938" y="275"/>
                  <a:pt x="88020" y="133"/>
                  <a:pt x="88155" y="57"/>
                </a:cubicBezTo>
                <a:cubicBezTo>
                  <a:pt x="88289" y="-20"/>
                  <a:pt x="88454" y="-19"/>
                  <a:pt x="88588" y="59"/>
                </a:cubicBezTo>
                <a:cubicBezTo>
                  <a:pt x="92188" y="2179"/>
                  <a:pt x="96047" y="4879"/>
                  <a:pt x="99987" y="5849"/>
                </a:cubic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" name="shape-555"/>
          <p:cNvSpPr/>
          <p:nvPr/>
        </p:nvSpPr>
        <p:spPr>
          <a:xfrm>
            <a:off x="8953764" y="5746345"/>
            <a:ext cx="388217" cy="137570"/>
          </a:xfrm>
          <a:custGeom>
            <a:avLst/>
            <a:gdLst/>
            <a:ahLst/>
            <a:cxnLst/>
            <a:rect l="0" t="0" r="r" b="b"/>
            <a:pathLst>
              <a:path w="40758" h="14443" stroke="0" extrusionOk="0">
                <a:moveTo>
                  <a:pt x="39992" y="6069"/>
                </a:moveTo>
                <a:quadBezTo>
                  <a:pt x="40662" y="5529"/>
                  <a:pt x="40752" y="7189"/>
                </a:quadBezTo>
                <a:quadBezTo>
                  <a:pt x="40822" y="8479"/>
                  <a:pt x="39982" y="8489"/>
                </a:quadBezTo>
                <a:cubicBezTo>
                  <a:pt x="36032" y="9659"/>
                  <a:pt x="32382" y="12149"/>
                  <a:pt x="28562" y="14389"/>
                </a:cubicBezTo>
                <a:cubicBezTo>
                  <a:pt x="28439" y="14461"/>
                  <a:pt x="28286" y="14461"/>
                  <a:pt x="28163" y="14389"/>
                </a:cubicBezTo>
                <a:cubicBezTo>
                  <a:pt x="28039" y="14317"/>
                  <a:pt x="27962" y="14183"/>
                  <a:pt x="27962" y="14039"/>
                </a:cubicBezTo>
                <a:lnTo>
                  <a:pt x="27962" y="9479"/>
                </a:lnTo>
                <a:cubicBezTo>
                  <a:pt x="27962" y="9120"/>
                  <a:pt x="27671" y="8829"/>
                  <a:pt x="27312" y="8829"/>
                </a:cubicBezTo>
                <a:lnTo>
                  <a:pt x="972" y="8739"/>
                </a:lnTo>
                <a:quadBezTo>
                  <a:pt x="-48" y="8419"/>
                  <a:pt x="2" y="7129"/>
                </a:quadBezTo>
                <a:quadBezTo>
                  <a:pt x="32" y="6019"/>
                  <a:pt x="972" y="5789"/>
                </a:quadBezTo>
                <a:lnTo>
                  <a:pt x="27422" y="5669"/>
                </a:lnTo>
                <a:cubicBezTo>
                  <a:pt x="27710" y="5669"/>
                  <a:pt x="27942" y="5436"/>
                  <a:pt x="27942" y="5149"/>
                </a:cubicBezTo>
                <a:lnTo>
                  <a:pt x="27942" y="429"/>
                </a:lnTo>
                <a:cubicBezTo>
                  <a:pt x="27942" y="279"/>
                  <a:pt x="28021" y="140"/>
                  <a:pt x="28150" y="62"/>
                </a:cubicBezTo>
                <a:cubicBezTo>
                  <a:pt x="28279" y="-16"/>
                  <a:pt x="28439" y="-21"/>
                  <a:pt x="28572" y="49"/>
                </a:cubicBezTo>
                <a:lnTo>
                  <a:pt x="39992" y="6069"/>
                </a:ln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" name="shape-556"/>
          <p:cNvSpPr/>
          <p:nvPr/>
        </p:nvSpPr>
        <p:spPr>
          <a:xfrm>
            <a:off x="11431738" y="5746253"/>
            <a:ext cx="1056609" cy="137458"/>
          </a:xfrm>
          <a:custGeom>
            <a:avLst/>
            <a:gdLst/>
            <a:ahLst/>
            <a:cxnLst/>
            <a:rect l="0" t="0" r="r" b="b"/>
            <a:pathLst>
              <a:path w="110930" h="14431" stroke="0" extrusionOk="0">
                <a:moveTo>
                  <a:pt x="109897" y="5819"/>
                </a:moveTo>
                <a:quadBezTo>
                  <a:pt x="111958" y="7409"/>
                  <a:pt x="109908" y="8409"/>
                </a:quadBezTo>
                <a:lnTo>
                  <a:pt x="98507" y="14379"/>
                </a:lnTo>
                <a:cubicBezTo>
                  <a:pt x="98366" y="14453"/>
                  <a:pt x="98195" y="14448"/>
                  <a:pt x="98058" y="14366"/>
                </a:cubicBezTo>
                <a:cubicBezTo>
                  <a:pt x="97921" y="14285"/>
                  <a:pt x="97838" y="14138"/>
                  <a:pt x="97838" y="13979"/>
                </a:cubicBezTo>
                <a:lnTo>
                  <a:pt x="97838" y="9479"/>
                </a:lnTo>
                <a:cubicBezTo>
                  <a:pt x="97838" y="9306"/>
                  <a:pt x="97769" y="9141"/>
                  <a:pt x="97647" y="9019"/>
                </a:cubicBezTo>
                <a:cubicBezTo>
                  <a:pt x="97525" y="8897"/>
                  <a:pt x="97360" y="8829"/>
                  <a:pt x="97188" y="8829"/>
                </a:cubicBezTo>
                <a:lnTo>
                  <a:pt x="81808" y="8779"/>
                </a:lnTo>
                <a:lnTo>
                  <a:pt x="79828" y="8759"/>
                </a:lnTo>
                <a:lnTo>
                  <a:pt x="40897" y="8749"/>
                </a:lnTo>
                <a:quadBezTo>
                  <a:pt x="39698" y="8949"/>
                  <a:pt x="38778" y="8779"/>
                </a:quadBezTo>
                <a:lnTo>
                  <a:pt x="887" y="8729"/>
                </a:lnTo>
                <a:quadBezTo>
                  <a:pt x="147" y="8489"/>
                  <a:pt x="38" y="7699"/>
                </a:quadBezTo>
                <a:quadBezTo>
                  <a:pt x="-182" y="6139"/>
                  <a:pt x="887" y="5729"/>
                </a:quadBezTo>
                <a:lnTo>
                  <a:pt x="38698" y="5679"/>
                </a:lnTo>
                <a:quadBezTo>
                  <a:pt x="39838" y="5489"/>
                  <a:pt x="40918" y="5669"/>
                </a:quadBezTo>
                <a:lnTo>
                  <a:pt x="79798" y="5679"/>
                </a:lnTo>
                <a:lnTo>
                  <a:pt x="81818" y="5639"/>
                </a:lnTo>
                <a:lnTo>
                  <a:pt x="97158" y="5619"/>
                </a:lnTo>
                <a:cubicBezTo>
                  <a:pt x="97529" y="5613"/>
                  <a:pt x="97828" y="5315"/>
                  <a:pt x="97828" y="4949"/>
                </a:cubicBezTo>
                <a:lnTo>
                  <a:pt x="97828" y="429"/>
                </a:lnTo>
                <a:cubicBezTo>
                  <a:pt x="97828" y="275"/>
                  <a:pt x="97909" y="133"/>
                  <a:pt x="98042" y="57"/>
                </a:cubicBezTo>
                <a:cubicBezTo>
                  <a:pt x="98174" y="-20"/>
                  <a:pt x="98337" y="-19"/>
                  <a:pt x="98468" y="59"/>
                </a:cubicBezTo>
                <a:cubicBezTo>
                  <a:pt x="103147" y="2809"/>
                  <a:pt x="106028" y="4959"/>
                  <a:pt x="109897" y="5819"/>
                </a:cubicBezTo>
                <a:close/>
              </a:path>
            </a:pathLst>
          </a:custGeom>
          <a:solidFill>
            <a:srgbClr val="1F293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shape-557"/>
          <p:cNvSpPr/>
          <p:nvPr/>
        </p:nvSpPr>
        <p:spPr>
          <a:xfrm>
            <a:off x="6496812" y="5827205"/>
            <a:ext cx="5306093" cy="829830"/>
          </a:xfrm>
          <a:custGeom>
            <a:avLst/>
            <a:gdLst/>
            <a:ahLst/>
            <a:cxnLst/>
            <a:rect l="0" t="0" r="r" b="b"/>
            <a:pathLst>
              <a:path w="557070" h="87121" stroke="0" extrusionOk="0">
                <a:moveTo>
                  <a:pt x="37970" y="290"/>
                </a:moveTo>
                <a:quadBezTo>
                  <a:pt x="37950" y="19190"/>
                  <a:pt x="37730" y="38220"/>
                </a:quadBezTo>
                <a:cubicBezTo>
                  <a:pt x="37670" y="43750"/>
                  <a:pt x="42490" y="49270"/>
                  <a:pt x="48160" y="49270"/>
                </a:cubicBezTo>
                <a:quadBezTo>
                  <a:pt x="159520" y="49200"/>
                  <a:pt x="248670" y="49290"/>
                </a:quadBezTo>
                <a:cubicBezTo>
                  <a:pt x="254460" y="49290"/>
                  <a:pt x="259070" y="43940"/>
                  <a:pt x="259010" y="38220"/>
                </a:cubicBezTo>
                <a:quadBezTo>
                  <a:pt x="258890" y="28880"/>
                  <a:pt x="258920" y="250"/>
                </a:quadBezTo>
                <a:lnTo>
                  <a:pt x="285260" y="340"/>
                </a:lnTo>
                <a:cubicBezTo>
                  <a:pt x="285619" y="340"/>
                  <a:pt x="285910" y="631"/>
                  <a:pt x="285910" y="990"/>
                </a:cubicBezTo>
                <a:lnTo>
                  <a:pt x="285910" y="5550"/>
                </a:lnTo>
                <a:cubicBezTo>
                  <a:pt x="285910" y="5694"/>
                  <a:pt x="285986" y="5827"/>
                  <a:pt x="286110" y="5900"/>
                </a:cubicBezTo>
                <a:cubicBezTo>
                  <a:pt x="286234" y="5972"/>
                  <a:pt x="286387" y="5972"/>
                  <a:pt x="286510" y="5900"/>
                </a:cubicBezTo>
                <a:cubicBezTo>
                  <a:pt x="290330" y="3660"/>
                  <a:pt x="293980" y="1170"/>
                  <a:pt x="297930" y="0"/>
                </a:cubicBezTo>
                <a:quadBezTo>
                  <a:pt x="297940" y="19260"/>
                  <a:pt x="297870" y="38220"/>
                </a:quadBezTo>
                <a:quadBezTo>
                  <a:pt x="297840" y="43760"/>
                  <a:pt x="302610" y="47280"/>
                </a:quadBezTo>
                <a:quadBezTo>
                  <a:pt x="305320" y="49280"/>
                  <a:pt x="308170" y="49280"/>
                </a:quadBezTo>
                <a:quadBezTo>
                  <a:pt x="454050" y="49310"/>
                  <a:pt x="509080" y="49300"/>
                </a:quadBezTo>
                <a:cubicBezTo>
                  <a:pt x="514560" y="49300"/>
                  <a:pt x="519170" y="43510"/>
                  <a:pt x="519130" y="38220"/>
                </a:cubicBezTo>
                <a:quadBezTo>
                  <a:pt x="518980" y="19230"/>
                  <a:pt x="518990" y="230"/>
                </a:quadBezTo>
                <a:lnTo>
                  <a:pt x="556880" y="280"/>
                </a:lnTo>
                <a:quadBezTo>
                  <a:pt x="556880" y="38850"/>
                  <a:pt x="557070" y="77220"/>
                </a:quadBezTo>
                <a:quadBezTo>
                  <a:pt x="557080" y="79150"/>
                  <a:pt x="555820" y="81350"/>
                </a:quadBezTo>
                <a:quadBezTo>
                  <a:pt x="552520" y="87110"/>
                  <a:pt x="546400" y="87110"/>
                </a:quadBezTo>
                <a:quadBezTo>
                  <a:pt x="13720" y="87140"/>
                  <a:pt x="8920" y="87090"/>
                </a:quadBezTo>
                <a:cubicBezTo>
                  <a:pt x="5170" y="87050"/>
                  <a:pt x="1430" y="82950"/>
                  <a:pt x="220" y="79710"/>
                </a:cubicBezTo>
                <a:cubicBezTo>
                  <a:pt x="74" y="79320"/>
                  <a:pt x="0" y="78903"/>
                  <a:pt x="0" y="78480"/>
                </a:cubicBezTo>
                <a:lnTo>
                  <a:pt x="0" y="310"/>
                </a:lnTo>
                <a:lnTo>
                  <a:pt x="25270" y="370"/>
                </a:lnTo>
                <a:cubicBezTo>
                  <a:pt x="25448" y="370"/>
                  <a:pt x="25618" y="442"/>
                  <a:pt x="25744" y="569"/>
                </a:cubicBezTo>
                <a:cubicBezTo>
                  <a:pt x="25869" y="697"/>
                  <a:pt x="25940" y="870"/>
                  <a:pt x="25940" y="1050"/>
                </a:cubicBezTo>
                <a:lnTo>
                  <a:pt x="25940" y="5710"/>
                </a:lnTo>
                <a:cubicBezTo>
                  <a:pt x="25940" y="5859"/>
                  <a:pt x="26022" y="5996"/>
                  <a:pt x="26153" y="6067"/>
                </a:cubicBezTo>
                <a:cubicBezTo>
                  <a:pt x="26285" y="6138"/>
                  <a:pt x="26445" y="6132"/>
                  <a:pt x="26570" y="6050"/>
                </a:cubicBezTo>
                <a:quadBezTo>
                  <a:pt x="31810" y="2570"/>
                  <a:pt x="36750" y="290"/>
                </a:quadBezTo>
                <a:quadBezTo>
                  <a:pt x="37530" y="-60"/>
                  <a:pt x="37970" y="290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" name="shape-558"/>
          <p:cNvSpPr/>
          <p:nvPr/>
        </p:nvSpPr>
        <p:spPr>
          <a:xfrm>
            <a:off x="6476905" y="5829586"/>
            <a:ext cx="5344668" cy="848106"/>
          </a:xfrm>
          <a:custGeom>
            <a:avLst/>
            <a:gdLst/>
            <a:ahLst/>
            <a:cxnLst/>
            <a:rect l="0" t="0" r="r" b="b"/>
            <a:pathLst>
              <a:path w="561120" h="89040" stroke="0" extrusionOk="0">
                <a:moveTo>
                  <a:pt x="2090" y="60"/>
                </a:moveTo>
                <a:lnTo>
                  <a:pt x="2090" y="78230"/>
                </a:lnTo>
                <a:cubicBezTo>
                  <a:pt x="2090" y="78653"/>
                  <a:pt x="2165" y="79070"/>
                  <a:pt x="2310" y="79460"/>
                </a:cubicBezTo>
                <a:cubicBezTo>
                  <a:pt x="3520" y="82700"/>
                  <a:pt x="7260" y="86800"/>
                  <a:pt x="11010" y="86840"/>
                </a:cubicBezTo>
                <a:quadBezTo>
                  <a:pt x="15810" y="86890"/>
                  <a:pt x="548490" y="86860"/>
                </a:quadBezTo>
                <a:quadBezTo>
                  <a:pt x="554610" y="86860"/>
                  <a:pt x="557910" y="81100"/>
                </a:quadBezTo>
                <a:quadBezTo>
                  <a:pt x="559170" y="78900"/>
                  <a:pt x="559160" y="76970"/>
                </a:quadBezTo>
                <a:quadBezTo>
                  <a:pt x="558970" y="38600"/>
                  <a:pt x="558970" y="30"/>
                </a:quadBezTo>
                <a:quadBezTo>
                  <a:pt x="559890" y="200"/>
                  <a:pt x="561090" y="0"/>
                </a:quadBezTo>
                <a:quadBezTo>
                  <a:pt x="561100" y="38190"/>
                  <a:pt x="561120" y="76180"/>
                </a:quadBezTo>
                <a:cubicBezTo>
                  <a:pt x="561120" y="81550"/>
                  <a:pt x="557450" y="86440"/>
                  <a:pt x="552510" y="88320"/>
                </a:cubicBezTo>
                <a:quadBezTo>
                  <a:pt x="550680" y="89020"/>
                  <a:pt x="544930" y="89020"/>
                </a:quadBezTo>
                <a:quadBezTo>
                  <a:pt x="279720" y="88960"/>
                  <a:pt x="16590" y="89040"/>
                </a:quadBezTo>
                <a:quadBezTo>
                  <a:pt x="9640" y="89040"/>
                  <a:pt x="7140" y="87740"/>
                </a:quadBezTo>
                <a:quadBezTo>
                  <a:pt x="1960" y="85050"/>
                  <a:pt x="170" y="78800"/>
                </a:quadBezTo>
                <a:cubicBezTo>
                  <a:pt x="64" y="78422"/>
                  <a:pt x="10" y="78035"/>
                  <a:pt x="10" y="77650"/>
                </a:cubicBezTo>
                <a:lnTo>
                  <a:pt x="0" y="80"/>
                </a:lnTo>
                <a:lnTo>
                  <a:pt x="2090" y="60"/>
                </a:lnTo>
                <a:close/>
              </a:path>
            </a:pathLst>
          </a:custGeom>
          <a:solidFill>
            <a:srgbClr val="08996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" name="line-0-word-0"/>
          <p:cNvSpPr/>
          <p:nvPr/>
        </p:nvSpPr>
        <p:spPr>
          <a:xfrm>
            <a:off x="601694" y="293201"/>
            <a:ext cx="6142928" cy="4419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978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Photo Share: Service Architecture</a:t>
            </a:r>
          </a:p>
        </p:txBody>
      </p:sp>
      <p:sp>
        <p:nvSpPr>
          <p:cNvPr id="74" name="line-1-word-0"/>
          <p:cNvSpPr/>
          <p:nvPr/>
        </p:nvSpPr>
        <p:spPr>
          <a:xfrm>
            <a:off x="589312" y="852910"/>
            <a:ext cx="4137896" cy="25112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4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Fictional example. Requests flow left to right.</a:t>
            </a:r>
          </a:p>
        </p:txBody>
      </p:sp>
      <p:sp>
        <p:nvSpPr>
          <p:cNvPr id="75" name="line-2-word-0"/>
          <p:cNvSpPr/>
          <p:nvPr/>
        </p:nvSpPr>
        <p:spPr>
          <a:xfrm>
            <a:off x="3385481" y="1393086"/>
            <a:ext cx="483277" cy="2021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90" baseline="0" b="1" spc="0" dirty="0">
                <a:solidFill>
                  <a:srgbClr val="7835ed"/>
                </a:solidFill>
                <a:latin typeface="Arial"/>
                <a:ea typeface="Microsoft YaHei"/>
                <a:cs typeface="Arial"/>
              </a:rPr>
              <a:t>EDGE</a:t>
            </a:r>
          </a:p>
        </p:txBody>
      </p:sp>
      <p:sp>
        <p:nvSpPr>
          <p:cNvPr id="76" name="line-3-word-0"/>
          <p:cNvSpPr/>
          <p:nvPr/>
        </p:nvSpPr>
        <p:spPr>
          <a:xfrm>
            <a:off x="12338209" y="1395399"/>
            <a:ext cx="449643" cy="2021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90" baseline="0" b="1" spc="0" dirty="0">
                <a:solidFill>
                  <a:srgbClr val="d97603"/>
                </a:solidFill>
                <a:latin typeface="Arial"/>
                <a:ea typeface="Microsoft YaHei"/>
                <a:cs typeface="Arial"/>
              </a:rPr>
              <a:t>DATA</a:t>
            </a:r>
          </a:p>
        </p:txBody>
      </p:sp>
      <p:sp>
        <p:nvSpPr>
          <p:cNvPr id="77" name="line-4-word-0"/>
          <p:cNvSpPr/>
          <p:nvPr/>
        </p:nvSpPr>
        <p:spPr>
          <a:xfrm>
            <a:off x="522920" y="1389506"/>
            <a:ext cx="737444" cy="20679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22" baseline="0" b="1" spc="0" dirty="0">
                <a:solidFill>
                  <a:srgbClr val="2060ec"/>
                </a:solidFill>
                <a:latin typeface="Arial"/>
                <a:ea typeface="Microsoft YaHei"/>
                <a:cs typeface="Arial"/>
              </a:rPr>
              <a:t>CLIENTS</a:t>
            </a:r>
          </a:p>
        </p:txBody>
      </p:sp>
      <p:sp>
        <p:nvSpPr>
          <p:cNvPr id="78" name="line-5-word-0"/>
          <p:cNvSpPr/>
          <p:nvPr/>
        </p:nvSpPr>
        <p:spPr>
          <a:xfrm>
            <a:off x="6618370" y="1388458"/>
            <a:ext cx="871012" cy="2080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1" baseline="0" b="1" spc="0" dirty="0">
                <a:solidFill>
                  <a:srgbClr val="08996d"/>
                </a:solidFill>
                <a:latin typeface="Arial"/>
                <a:ea typeface="Microsoft YaHei"/>
                <a:cs typeface="Arial"/>
              </a:rPr>
              <a:t>SERVICES</a:t>
            </a:r>
          </a:p>
        </p:txBody>
      </p:sp>
      <p:sp>
        <p:nvSpPr>
          <p:cNvPr id="79" name="line-6-word-0"/>
          <p:cNvSpPr/>
          <p:nvPr/>
        </p:nvSpPr>
        <p:spPr>
          <a:xfrm>
            <a:off x="13094589" y="2149209"/>
            <a:ext cx="891412" cy="2469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5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Postgres</a:t>
            </a:r>
          </a:p>
        </p:txBody>
      </p:sp>
      <p:sp>
        <p:nvSpPr>
          <p:cNvPr id="80" name="line-7-word-0"/>
          <p:cNvSpPr/>
          <p:nvPr/>
        </p:nvSpPr>
        <p:spPr>
          <a:xfrm>
            <a:off x="1184803" y="2143975"/>
            <a:ext cx="870032" cy="24838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5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Web app</a:t>
            </a:r>
          </a:p>
        </p:txBody>
      </p:sp>
      <p:sp>
        <p:nvSpPr>
          <p:cNvPr id="81" name="line-8-word-0"/>
          <p:cNvSpPr/>
          <p:nvPr/>
        </p:nvSpPr>
        <p:spPr>
          <a:xfrm>
            <a:off x="7569192" y="2147962"/>
            <a:ext cx="699343" cy="2434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81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Upload</a:t>
            </a:r>
          </a:p>
        </p:txBody>
      </p:sp>
      <p:sp>
        <p:nvSpPr>
          <p:cNvPr id="82" name="line-9-word-0"/>
          <p:cNvSpPr/>
          <p:nvPr/>
        </p:nvSpPr>
        <p:spPr>
          <a:xfrm>
            <a:off x="4447815" y="2150050"/>
            <a:ext cx="452864" cy="2429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77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CDN</a:t>
            </a:r>
          </a:p>
        </p:txBody>
      </p:sp>
      <p:sp>
        <p:nvSpPr>
          <p:cNvPr id="83" name="line-10-word-0"/>
          <p:cNvSpPr/>
          <p:nvPr/>
        </p:nvSpPr>
        <p:spPr>
          <a:xfrm>
            <a:off x="10150507" y="2152972"/>
            <a:ext cx="480420" cy="2400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6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Feed</a:t>
            </a:r>
          </a:p>
        </p:txBody>
      </p:sp>
      <p:sp>
        <p:nvSpPr>
          <p:cNvPr id="84" name="line-11-word-0"/>
          <p:cNvSpPr/>
          <p:nvPr/>
        </p:nvSpPr>
        <p:spPr>
          <a:xfrm>
            <a:off x="13089606" y="2430416"/>
            <a:ext cx="902044" cy="1966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51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Users, posts</a:t>
            </a:r>
          </a:p>
        </p:txBody>
      </p:sp>
      <p:sp>
        <p:nvSpPr>
          <p:cNvPr id="85" name="line-12-word-0"/>
          <p:cNvSpPr/>
          <p:nvPr/>
        </p:nvSpPr>
        <p:spPr>
          <a:xfrm>
            <a:off x="1090047" y="2430788"/>
            <a:ext cx="1097655" cy="1983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3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React, browser</a:t>
            </a:r>
          </a:p>
        </p:txBody>
      </p:sp>
      <p:sp>
        <p:nvSpPr>
          <p:cNvPr id="86" name="line-13-word-0"/>
          <p:cNvSpPr/>
          <p:nvPr/>
        </p:nvSpPr>
        <p:spPr>
          <a:xfrm>
            <a:off x="4303759" y="2429310"/>
            <a:ext cx="730697" cy="1936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30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Static files</a:t>
            </a:r>
          </a:p>
        </p:txBody>
      </p:sp>
      <p:sp>
        <p:nvSpPr>
          <p:cNvPr id="87" name="line-14-word-0"/>
          <p:cNvSpPr/>
          <p:nvPr/>
        </p:nvSpPr>
        <p:spPr>
          <a:xfrm>
            <a:off x="7347974" y="2431621"/>
            <a:ext cx="1147743" cy="19780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59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Resize, validate</a:t>
            </a:r>
          </a:p>
        </p:txBody>
      </p:sp>
      <p:sp>
        <p:nvSpPr>
          <p:cNvPr id="88" name="line-15-word-0"/>
          <p:cNvSpPr/>
          <p:nvPr/>
        </p:nvSpPr>
        <p:spPr>
          <a:xfrm>
            <a:off x="9871615" y="2431088"/>
            <a:ext cx="1033664" cy="19916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9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Timeline, likes</a:t>
            </a:r>
          </a:p>
        </p:txBody>
      </p:sp>
      <p:sp>
        <p:nvSpPr>
          <p:cNvPr id="89" name="line-16-word-0"/>
          <p:cNvSpPr/>
          <p:nvPr/>
        </p:nvSpPr>
        <p:spPr>
          <a:xfrm>
            <a:off x="1091654" y="3859132"/>
            <a:ext cx="1086928" cy="2476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0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Mobile app</a:t>
            </a:r>
          </a:p>
        </p:txBody>
      </p:sp>
      <p:sp>
        <p:nvSpPr>
          <p:cNvPr id="90" name="line-17-word-0"/>
          <p:cNvSpPr/>
          <p:nvPr/>
        </p:nvSpPr>
        <p:spPr>
          <a:xfrm>
            <a:off x="4035490" y="3861882"/>
            <a:ext cx="1276458" cy="25109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4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API Gateway</a:t>
            </a:r>
          </a:p>
        </p:txBody>
      </p:sp>
      <p:sp>
        <p:nvSpPr>
          <p:cNvPr id="91" name="line-18-word-0"/>
          <p:cNvSpPr/>
          <p:nvPr/>
        </p:nvSpPr>
        <p:spPr>
          <a:xfrm>
            <a:off x="12926842" y="3865037"/>
            <a:ext cx="1224006" cy="24992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6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Object store</a:t>
            </a:r>
          </a:p>
        </p:txBody>
      </p:sp>
      <p:sp>
        <p:nvSpPr>
          <p:cNvPr id="92" name="line-19-word-0"/>
          <p:cNvSpPr/>
          <p:nvPr/>
        </p:nvSpPr>
        <p:spPr>
          <a:xfrm>
            <a:off x="7372006" y="3858956"/>
            <a:ext cx="1089487" cy="2506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1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Comments</a:t>
            </a:r>
          </a:p>
        </p:txBody>
      </p:sp>
      <p:sp>
        <p:nvSpPr>
          <p:cNvPr id="93" name="line-20-word-0"/>
          <p:cNvSpPr/>
          <p:nvPr/>
        </p:nvSpPr>
        <p:spPr>
          <a:xfrm>
            <a:off x="10038187" y="3862734"/>
            <a:ext cx="696757" cy="24620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0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Search</a:t>
            </a:r>
          </a:p>
        </p:txBody>
      </p:sp>
      <p:sp>
        <p:nvSpPr>
          <p:cNvPr id="94" name="line-21-word-0"/>
          <p:cNvSpPr/>
          <p:nvPr/>
        </p:nvSpPr>
        <p:spPr>
          <a:xfrm>
            <a:off x="7328597" y="4144395"/>
            <a:ext cx="1165698" cy="1978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59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Threads, replies</a:t>
            </a:r>
          </a:p>
        </p:txBody>
      </p:sp>
      <p:sp>
        <p:nvSpPr>
          <p:cNvPr id="95" name="line-22-word-0"/>
          <p:cNvSpPr/>
          <p:nvPr/>
        </p:nvSpPr>
        <p:spPr>
          <a:xfrm>
            <a:off x="9929110" y="4144952"/>
            <a:ext cx="928434" cy="19833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3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Tags, people</a:t>
            </a:r>
          </a:p>
        </p:txBody>
      </p:sp>
      <p:sp>
        <p:nvSpPr>
          <p:cNvPr id="96" name="line-23-word-0"/>
          <p:cNvSpPr/>
          <p:nvPr/>
        </p:nvSpPr>
        <p:spPr>
          <a:xfrm>
            <a:off x="13158311" y="4143317"/>
            <a:ext cx="751941" cy="19452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36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Photo files</a:t>
            </a:r>
          </a:p>
        </p:txBody>
      </p:sp>
      <p:sp>
        <p:nvSpPr>
          <p:cNvPr id="97" name="line-24-word-0"/>
          <p:cNvSpPr/>
          <p:nvPr/>
        </p:nvSpPr>
        <p:spPr>
          <a:xfrm>
            <a:off x="1037323" y="4142538"/>
            <a:ext cx="1171813" cy="1960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46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iOS and Android</a:t>
            </a:r>
          </a:p>
        </p:txBody>
      </p:sp>
      <p:sp>
        <p:nvSpPr>
          <p:cNvPr id="98" name="line-25-word-0"/>
          <p:cNvSpPr/>
          <p:nvPr/>
        </p:nvSpPr>
        <p:spPr>
          <a:xfrm>
            <a:off x="4014597" y="4145452"/>
            <a:ext cx="1337702" cy="19708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54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Routing, rate limits</a:t>
            </a:r>
          </a:p>
        </p:txBody>
      </p:sp>
      <p:sp>
        <p:nvSpPr>
          <p:cNvPr id="99" name="line-26-word-0"/>
          <p:cNvSpPr/>
          <p:nvPr/>
        </p:nvSpPr>
        <p:spPr>
          <a:xfrm>
            <a:off x="7625898" y="5582481"/>
            <a:ext cx="591636" cy="2450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1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Notify</a:t>
            </a:r>
          </a:p>
        </p:txBody>
      </p:sp>
      <p:sp>
        <p:nvSpPr>
          <p:cNvPr id="100" name="line-27-word-0"/>
          <p:cNvSpPr/>
          <p:nvPr/>
        </p:nvSpPr>
        <p:spPr>
          <a:xfrm>
            <a:off x="10074783" y="5583212"/>
            <a:ext cx="631556" cy="24318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79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Billing</a:t>
            </a:r>
          </a:p>
        </p:txBody>
      </p:sp>
      <p:sp>
        <p:nvSpPr>
          <p:cNvPr id="101" name="line-28-word-0"/>
          <p:cNvSpPr/>
          <p:nvPr/>
        </p:nvSpPr>
        <p:spPr>
          <a:xfrm>
            <a:off x="1073972" y="5577699"/>
            <a:ext cx="1113921" cy="24534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4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Partner API</a:t>
            </a:r>
          </a:p>
        </p:txBody>
      </p:sp>
      <p:sp>
        <p:nvSpPr>
          <p:cNvPr id="102" name="line-29-word-0"/>
          <p:cNvSpPr/>
          <p:nvPr/>
        </p:nvSpPr>
        <p:spPr>
          <a:xfrm>
            <a:off x="4035592" y="5573424"/>
            <a:ext cx="1285596" cy="25067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1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Auth Service</a:t>
            </a:r>
          </a:p>
        </p:txBody>
      </p:sp>
      <p:sp>
        <p:nvSpPr>
          <p:cNvPr id="103" name="line-30-word-0"/>
          <p:cNvSpPr/>
          <p:nvPr/>
        </p:nvSpPr>
        <p:spPr>
          <a:xfrm>
            <a:off x="13220258" y="5575051"/>
            <a:ext cx="635312" cy="24859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7" baseline="0" b="1" spc="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Cache</a:t>
            </a:r>
          </a:p>
        </p:txBody>
      </p:sp>
      <p:sp>
        <p:nvSpPr>
          <p:cNvPr id="104" name="line-31-word-0"/>
          <p:cNvSpPr/>
          <p:nvPr/>
        </p:nvSpPr>
        <p:spPr>
          <a:xfrm>
            <a:off x="1032234" y="5859642"/>
            <a:ext cx="1186389" cy="1983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2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Third-party apps</a:t>
            </a:r>
          </a:p>
        </p:txBody>
      </p:sp>
      <p:sp>
        <p:nvSpPr>
          <p:cNvPr id="105" name="line-32-word-0"/>
          <p:cNvSpPr/>
          <p:nvPr/>
        </p:nvSpPr>
        <p:spPr>
          <a:xfrm>
            <a:off x="7357208" y="5857371"/>
            <a:ext cx="1105394" cy="1952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41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Push and email</a:t>
            </a:r>
          </a:p>
        </p:txBody>
      </p:sp>
      <p:sp>
        <p:nvSpPr>
          <p:cNvPr id="106" name="line-33-word-0"/>
          <p:cNvSpPr/>
          <p:nvPr/>
        </p:nvSpPr>
        <p:spPr>
          <a:xfrm>
            <a:off x="4141952" y="5859038"/>
            <a:ext cx="1077299" cy="1979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0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Sign-in, tokens</a:t>
            </a:r>
          </a:p>
        </p:txBody>
      </p:sp>
      <p:sp>
        <p:nvSpPr>
          <p:cNvPr id="107" name="line-34-word-0"/>
          <p:cNvSpPr/>
          <p:nvPr/>
        </p:nvSpPr>
        <p:spPr>
          <a:xfrm>
            <a:off x="9852256" y="5860876"/>
            <a:ext cx="1081181" cy="1970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54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Plans, invoices</a:t>
            </a:r>
          </a:p>
        </p:txBody>
      </p:sp>
      <p:sp>
        <p:nvSpPr>
          <p:cNvPr id="108" name="line-35-word-0"/>
          <p:cNvSpPr/>
          <p:nvPr/>
        </p:nvSpPr>
        <p:spPr>
          <a:xfrm>
            <a:off x="13195268" y="5858786"/>
            <a:ext cx="687128" cy="1935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29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Hot feeds</a:t>
            </a:r>
          </a:p>
        </p:txBody>
      </p:sp>
      <p:sp>
        <p:nvSpPr>
          <p:cNvPr id="109" name="line-36-word-0"/>
          <p:cNvSpPr/>
          <p:nvPr/>
        </p:nvSpPr>
        <p:spPr>
          <a:xfrm>
            <a:off x="585789" y="8153875"/>
            <a:ext cx="3389946" cy="20897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8" baseline="0" b="0" spc="0" dirty="0">
                <a:solidFill>
                  <a:srgbClr val="535e6a"/>
                </a:solidFill>
                <a:latin typeface="Arial"/>
                <a:ea typeface="Microsoft YaHei"/>
                <a:cs typeface="Arial"/>
              </a:rPr>
              <a:t>Note: Notify and Billing are optional services.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2026-10-25T06:41:16Z</dcterms:created>
  <dcterms:modified xsi:type="dcterms:W3CDTF">2026-10-25T06:41:16Z</dcterms:modified>
</cp:coreProperties>
</file>